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3.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4.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5.xml" ContentType="application/vnd.openxmlformats-officedocument.theme+xml"/>
  <Override PartName="/ppt/tags/tag14.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20.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4"/>
    <p:sldMasterId id="2147483877" r:id="rId5"/>
    <p:sldMasterId id="2147483932" r:id="rId6"/>
    <p:sldMasterId id="2147484003" r:id="rId7"/>
    <p:sldMasterId id="2147484075" r:id="rId8"/>
  </p:sldMasterIdLst>
  <p:notesMasterIdLst>
    <p:notesMasterId r:id="rId24"/>
  </p:notesMasterIdLst>
  <p:handoutMasterIdLst>
    <p:handoutMasterId r:id="rId25"/>
  </p:handoutMasterIdLst>
  <p:sldIdLst>
    <p:sldId id="256" r:id="rId9"/>
    <p:sldId id="2147474110" r:id="rId10"/>
    <p:sldId id="2147474104" r:id="rId11"/>
    <p:sldId id="2147474107" r:id="rId12"/>
    <p:sldId id="2147479407" r:id="rId13"/>
    <p:sldId id="2147474108" r:id="rId14"/>
    <p:sldId id="2147473956" r:id="rId15"/>
    <p:sldId id="2147474112" r:id="rId16"/>
    <p:sldId id="2147474137" r:id="rId17"/>
    <p:sldId id="2147474114" r:id="rId18"/>
    <p:sldId id="2147474102" r:id="rId19"/>
    <p:sldId id="2147474069" r:id="rId20"/>
    <p:sldId id="2147483405" r:id="rId21"/>
    <p:sldId id="2147483409" r:id="rId22"/>
    <p:sldId id="2147374924" r:id="rId23"/>
  </p:sldIdLst>
  <p:sldSz cx="12192000" cy="6858000"/>
  <p:notesSz cx="6888163" cy="10021888"/>
  <p:custDataLst>
    <p:tags r:id="rId26"/>
  </p:custDataLst>
  <p:defaultTextStyle>
    <a:defPPr>
      <a:defRPr lang="de-DE"/>
    </a:defPPr>
    <a:lvl1pPr marL="0" marR="0" indent="0"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None/>
      <a:tabLst>
        <a:tab pos="203827" algn="l"/>
      </a:tabLst>
      <a:defRPr sz="1333" baseline="0">
        <a:solidFill>
          <a:schemeClr val="tx1"/>
        </a:solidFill>
        <a:latin typeface="Arial" panose="020B0604020202020204" pitchFamily="34" charset="0"/>
        <a:ea typeface="+mn-ea"/>
        <a:cs typeface="+mn-cs"/>
      </a:defRPr>
    </a:lvl1pPr>
    <a:lvl2pPr marL="194808" marR="0" indent="-194808"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Char char="§"/>
      <a:tabLst>
        <a:tab pos="203827" algn="l"/>
      </a:tabLst>
      <a:defRPr sz="1333" baseline="0">
        <a:solidFill>
          <a:schemeClr val="tx1"/>
        </a:solidFill>
        <a:latin typeface="Arial" panose="020B0604020202020204" pitchFamily="34" charset="0"/>
        <a:ea typeface="+mn-ea"/>
        <a:cs typeface="+mn-cs"/>
      </a:defRPr>
    </a:lvl2pPr>
    <a:lvl3pPr marL="404046"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3pPr>
    <a:lvl4pPr marL="604265"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4pPr>
    <a:lvl5pPr marL="808093"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5pPr>
    <a:lvl6pPr marL="1022742" indent="-203827"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6pPr>
    <a:lvl7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p:defaultTextStyle>
  <p:extLst>
    <p:ext uri="{EFAFB233-063F-42B5-8137-9DF3F51BA10A}">
      <p15:sldGuideLst xmlns:p15="http://schemas.microsoft.com/office/powerpoint/2012/main">
        <p15:guide id="1" pos="246" userDrawn="1">
          <p15:clr>
            <a:srgbClr val="A4A3A4"/>
          </p15:clr>
        </p15:guide>
        <p15:guide id="2" orient="horz" pos="396" userDrawn="1">
          <p15:clr>
            <a:srgbClr val="A4A3A4"/>
          </p15:clr>
        </p15:guide>
        <p15:guide id="3" pos="7417" userDrawn="1">
          <p15:clr>
            <a:srgbClr val="A4A3A4"/>
          </p15:clr>
        </p15:guide>
        <p15:guide id="4" orient="horz" pos="1004" userDrawn="1">
          <p15:clr>
            <a:srgbClr val="A4A3A4"/>
          </p15:clr>
        </p15:guide>
        <p15:guide id="6" orient="horz" pos="3888" userDrawn="1">
          <p15:clr>
            <a:srgbClr val="A4A3A4"/>
          </p15:clr>
        </p15:guide>
        <p15:guide id="7" orient="horz" pos="1490" userDrawn="1">
          <p15:clr>
            <a:srgbClr val="A4A3A4"/>
          </p15:clr>
        </p15:guide>
      </p15:sldGuideLst>
    </p:ext>
    <p:ext uri="{2D200454-40CA-4A62-9FC3-DE9A4176ACB9}">
      <p15:notesGuideLst xmlns:p15="http://schemas.microsoft.com/office/powerpoint/2012/main">
        <p15:guide id="1" orient="horz" pos="3157" userDrawn="1">
          <p15:clr>
            <a:srgbClr val="A4A3A4"/>
          </p15:clr>
        </p15:guide>
        <p15:guide id="2" pos="217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0D3013-AD88-6C2D-B025-5764953A2FF2}" name="Seedorff, Michael (AllianzGI)" initials="SM(" userId="S::Michael.Seedorff@allianzgi.com::05c81d5f-725c-43f2-93ee-f2b0126d6915" providerId="AD"/>
  <p188:author id="{9B87A621-6710-07D3-A650-0C82BFDD2065}" name="Lanz, Adelheid" initials="AL" userId="S::Adelheid.Lanz@lurse.de::91ae574e-92ff-456a-9a5b-f4a1748ba709" providerId="AD"/>
  <p188:author id="{276E515B-1330-F303-D161-54513042E110}" name="Sommer, Michaela (AllianzGI)" initials="SM(" userId="S::michaela.sommer@allianzgi.com::5c3e37ff-9405-4a4e-82f8-6a21a116171c" providerId="AD"/>
  <p188:author id="{76703BB2-826F-C23E-4F3C-EDEAD6164904}" name="Okoli, Christina (AllianzGI - External)" initials="OC(E" userId="S::Ext.Christina.Okoli@allianzgi.com::7621d984-9a54-473d-8090-b2b563c0f64a" providerId="AD"/>
  <p188:author id="{2EB51CCE-E9C5-0D21-53C9-49E840BD2A56}" name="Siepmann, Michael (AllianzGI)" initials="SM(" userId="S::Michael.Siepmann@allianzgi.com::e0dca319-4258-49cc-9de7-6eb8cb71160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ja Metzger" initials="AM" lastIdx="2" clrIdx="0">
    <p:extLst>
      <p:ext uri="{19B8F6BF-5375-455C-9EA6-DF929625EA0E}">
        <p15:presenceInfo xmlns:p15="http://schemas.microsoft.com/office/powerpoint/2012/main" userId="d3c3dd0b633afeb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7FC"/>
    <a:srgbClr val="003781"/>
    <a:srgbClr val="E9F6F3"/>
    <a:srgbClr val="DDE7E7"/>
    <a:srgbClr val="E9F0F3"/>
    <a:srgbClr val="CCE9E8"/>
    <a:srgbClr val="13A0D3"/>
    <a:srgbClr val="002961"/>
    <a:srgbClr val="006192"/>
    <a:srgbClr val="001B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F1C513-6B68-6F4B-46F6-483468E27596}">
  <a:tblStyle styleId="{69F1C513-6B68-6F4B-46F6-483468E27596}" styleName="AllianzGI Table">
    <a:wholeTbl>
      <a:tcTxStyle>
        <a:fontRef idx="minor">
          <a:scrgbClr r="0" g="0" b="0"/>
        </a:fontRef>
        <a:schemeClr val="dk2"/>
      </a:tcTxStyle>
      <a:tcStyle>
        <a:tcBdr>
          <a:left>
            <a:ln>
              <a:noFill/>
            </a:ln>
          </a:left>
          <a:right>
            <a:ln>
              <a:noFill/>
            </a:ln>
          </a:right>
          <a:top>
            <a:ln w="12700" cmpd="sng">
              <a:solidFill>
                <a:srgbClr val="122B54"/>
              </a:solidFill>
            </a:ln>
          </a:top>
          <a:bottom>
            <a:ln w="12700" cmpd="sng">
              <a:solidFill>
                <a:srgbClr val="122B54"/>
              </a:solidFill>
            </a:ln>
          </a:bottom>
          <a:insideH>
            <a:ln>
              <a:noFill/>
            </a:ln>
          </a:insideH>
          <a:insideV>
            <a:ln>
              <a:noFill/>
            </a:ln>
          </a:insideV>
        </a:tcBdr>
        <a:fill>
          <a:noFill/>
        </a:fill>
      </a:tcStyle>
    </a:wholeTbl>
    <a:band1H>
      <a:tcStyle>
        <a:tcBdr/>
        <a:fill>
          <a:solidFill>
            <a:srgbClr val="DFEFF2"/>
          </a:solidFill>
        </a:fill>
      </a:tcStyle>
    </a:band1H>
    <a:band2H>
      <a:tcStyle>
        <a:tcBdr/>
      </a:tcStyle>
    </a:band2H>
    <a:band1V>
      <a:tcStyle>
        <a:tcBdr/>
        <a:fill>
          <a:solidFill>
            <a:srgbClr val="DFEFF2"/>
          </a:solidFill>
        </a:fill>
      </a:tcStyle>
    </a:band1V>
    <a:lastCol>
      <a:tcTxStyle b="on"/>
      <a:tcStyle>
        <a:tcBdr/>
      </a:tcStyle>
    </a:lastCol>
    <a:firstCol>
      <a:tcTxStyle b="on"/>
      <a:tcStyle>
        <a:tcBdr/>
      </a:tcStyle>
    </a:firstCol>
    <a:lastRow>
      <a:tcTxStyle b="on"/>
      <a:tcStyle>
        <a:tcBdr>
          <a:top>
            <a:ln w="12700" cmpd="sng">
              <a:solidFill>
                <a:srgbClr val="122B54"/>
              </a:solidFill>
            </a:ln>
          </a:top>
        </a:tcBdr>
        <a:fill>
          <a:noFill/>
        </a:fill>
      </a:tcStyle>
    </a:lastRow>
    <a:firstRow>
      <a:tcTxStyle b="on"/>
      <a:tcStyle>
        <a:tcBdr>
          <a:bottom>
            <a:ln w="12700" cmpd="sng">
              <a:solidFill>
                <a:srgbClr val="122B54"/>
              </a:solidFill>
            </a:ln>
          </a:bottom>
        </a:tcBdr>
        <a:fill>
          <a:noFill/>
        </a:fill>
      </a:tcStyle>
    </a:firstRow>
  </a:tblStyle>
  <a:tblStyle styleId="{C3C2A5F6-27B5-FBE2-D6F4-1C13041A20FC}" styleName="AllianzGI Table alternative">
    <a:wholeTbl>
      <a:tcTxStyle>
        <a:fontRef idx="minor">
          <a:scrgbClr r="0" g="0" b="0"/>
        </a:fontRef>
        <a:schemeClr val="dk2"/>
      </a:tcTxStyle>
      <a:tcStyle>
        <a:tcBdr>
          <a:left>
            <a:ln>
              <a:noFill/>
            </a:ln>
          </a:left>
          <a:right>
            <a:ln>
              <a:noFill/>
            </a:ln>
          </a:right>
          <a:top>
            <a:ln w="12700" cmpd="sng">
              <a:solidFill>
                <a:srgbClr val="122B54"/>
              </a:solidFill>
            </a:ln>
          </a:top>
          <a:bottom>
            <a:ln w="12700" cmpd="sng">
              <a:solidFill>
                <a:srgbClr val="122B54"/>
              </a:solidFill>
            </a:ln>
          </a:bottom>
          <a:insideH>
            <a:ln w="6350" cmpd="sng">
              <a:solidFill>
                <a:srgbClr val="122B54"/>
              </a:solidFill>
            </a:ln>
          </a:insideH>
          <a:insideV>
            <a:ln>
              <a:noFill/>
            </a:ln>
          </a:insideV>
        </a:tcBdr>
        <a:fill>
          <a:noFill/>
        </a:fill>
      </a:tcStyle>
    </a:wholeTbl>
    <a:band1H>
      <a:tcStyle>
        <a:tcBdr/>
        <a:fill>
          <a:noFill/>
        </a:fill>
      </a:tcStyle>
    </a:band1H>
    <a:band1V>
      <a:tcStyle>
        <a:tcBdr/>
        <a:fill>
          <a:noFill/>
        </a:fill>
      </a:tcStyle>
    </a:band1V>
    <a:lastCol>
      <a:tcTxStyle b="on"/>
      <a:tcStyle>
        <a:tcBdr/>
      </a:tcStyle>
    </a:lastCol>
    <a:firstCol>
      <a:tcTxStyle b="on"/>
      <a:tcStyle>
        <a:tcBdr/>
      </a:tcStyle>
    </a:firstCol>
    <a:lastRow>
      <a:tcTxStyle b="on">
        <a:fontRef idx="minor">
          <a:scrgbClr r="0" g="0" b="0"/>
        </a:fontRef>
        <a:schemeClr val="dk2"/>
      </a:tcTxStyle>
      <a:tcStyle>
        <a:tcBdr>
          <a:top>
            <a:ln w="12700" cmpd="sng">
              <a:solidFill>
                <a:srgbClr val="122B54"/>
              </a:solidFill>
            </a:ln>
          </a:top>
        </a:tcBdr>
        <a:fill>
          <a:noFill/>
        </a:fill>
      </a:tcStyle>
    </a:lastRow>
    <a:firstRow>
      <a:tcTxStyle b="on">
        <a:fontRef idx="minor">
          <a:scrgbClr r="0" g="0" b="0"/>
        </a:fontRef>
        <a:schemeClr val="dk2"/>
      </a:tcTxStyle>
      <a:tcStyle>
        <a:tcBdr>
          <a:bottom>
            <a:ln w="12700" cmpd="sng">
              <a:solidFill>
                <a:srgbClr val="122B5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08" y="1074"/>
      </p:cViewPr>
      <p:guideLst>
        <p:guide pos="246"/>
        <p:guide orient="horz" pos="396"/>
        <p:guide pos="7417"/>
        <p:guide orient="horz" pos="1004"/>
        <p:guide orient="horz" pos="3888"/>
        <p:guide orient="horz" pos="149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57"/>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35861111111111"/>
          <c:y val="0.12157142857142858"/>
          <c:w val="0.86362555555555554"/>
          <c:h val="0.70897833333333315"/>
        </c:manualLayout>
      </c:layout>
      <c:areaChart>
        <c:grouping val="percentStacked"/>
        <c:varyColors val="0"/>
        <c:ser>
          <c:idx val="3"/>
          <c:order val="0"/>
          <c:tx>
            <c:strRef>
              <c:f>Sheet1!$E$1</c:f>
              <c:strCache>
                <c:ptCount val="1"/>
                <c:pt idx="0">
                  <c:v>DMAS75_50%RiskReduction</c:v>
                </c:pt>
              </c:strCache>
            </c:strRef>
          </c:tx>
          <c:spPr>
            <a:solidFill>
              <a:schemeClr val="accent2"/>
            </a:solidFill>
            <a:ln w="25400">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Sheet1!$E$2:$E$42</c:f>
              <c:numCache>
                <c:formatCode>0.00%</c:formatCode>
                <c:ptCount val="41"/>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0.98299999999999998</c:v>
                </c:pt>
                <c:pt idx="20">
                  <c:v>0.92600000000000005</c:v>
                </c:pt>
                <c:pt idx="21">
                  <c:v>0.874</c:v>
                </c:pt>
                <c:pt idx="22">
                  <c:v>0.82799999999999996</c:v>
                </c:pt>
                <c:pt idx="23">
                  <c:v>0.78600000000000003</c:v>
                </c:pt>
                <c:pt idx="24">
                  <c:v>0.748</c:v>
                </c:pt>
                <c:pt idx="25">
                  <c:v>0.71299999999999997</c:v>
                </c:pt>
                <c:pt idx="26">
                  <c:v>0.68200000000000005</c:v>
                </c:pt>
                <c:pt idx="27">
                  <c:v>0.65200000000000002</c:v>
                </c:pt>
                <c:pt idx="28">
                  <c:v>0.621</c:v>
                </c:pt>
                <c:pt idx="29">
                  <c:v>0.59</c:v>
                </c:pt>
                <c:pt idx="30">
                  <c:v>0.55900000000000005</c:v>
                </c:pt>
                <c:pt idx="31">
                  <c:v>0.52700000000000002</c:v>
                </c:pt>
                <c:pt idx="32">
                  <c:v>0.495</c:v>
                </c:pt>
                <c:pt idx="33">
                  <c:v>0.46300000000000002</c:v>
                </c:pt>
                <c:pt idx="34">
                  <c:v>0.43</c:v>
                </c:pt>
                <c:pt idx="35">
                  <c:v>0.39700000000000002</c:v>
                </c:pt>
                <c:pt idx="36">
                  <c:v>0.36299999999999999</c:v>
                </c:pt>
                <c:pt idx="37">
                  <c:v>0.32700000000000001</c:v>
                </c:pt>
                <c:pt idx="38">
                  <c:v>0.28999999999999998</c:v>
                </c:pt>
                <c:pt idx="39">
                  <c:v>0.251</c:v>
                </c:pt>
                <c:pt idx="40">
                  <c:v>0.20799999999999999</c:v>
                </c:pt>
              </c:numCache>
            </c:numRef>
          </c:val>
          <c:extLst>
            <c:ext xmlns:c16="http://schemas.microsoft.com/office/drawing/2014/chart" uri="{C3380CC4-5D6E-409C-BE32-E72D297353CC}">
              <c16:uniqueId val="{00000000-5890-40FB-B3F4-072290E6301B}"/>
            </c:ext>
          </c:extLst>
        </c:ser>
        <c:ser>
          <c:idx val="0"/>
          <c:order val="1"/>
          <c:tx>
            <c:strRef>
              <c:f>Sheet1!$B$1</c:f>
              <c:strCache>
                <c:ptCount val="1"/>
                <c:pt idx="0">
                  <c:v>Equities Developed Pacific EUR</c:v>
                </c:pt>
              </c:strCache>
            </c:strRef>
          </c:tx>
          <c:spPr>
            <a:solidFill>
              <a:schemeClr val="tx1"/>
            </a:solidFill>
            <a:ln>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Sheet1!$B$2:$B$42</c:f>
              <c:numCache>
                <c:formatCode>0.00%</c:formatCode>
                <c:ptCount val="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1-5890-40FB-B3F4-072290E6301B}"/>
            </c:ext>
          </c:extLst>
        </c:ser>
        <c:ser>
          <c:idx val="1"/>
          <c:order val="2"/>
          <c:tx>
            <c:strRef>
              <c:f>Sheet1!$C$1</c:f>
              <c:strCache>
                <c:ptCount val="1"/>
                <c:pt idx="0">
                  <c:v>EMU Aggregate Bonds 1-10 Years EUR</c:v>
                </c:pt>
              </c:strCache>
            </c:strRef>
          </c:tx>
          <c:spPr>
            <a:solidFill>
              <a:srgbClr val="13A0D3"/>
            </a:solidFill>
            <a:ln>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Sheet1!$C$2:$C$42</c:f>
              <c:numCache>
                <c:formatCode>0.00%</c:formatCode>
                <c:ptCount val="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2-5890-40FB-B3F4-072290E6301B}"/>
            </c:ext>
          </c:extLst>
        </c:ser>
        <c:ser>
          <c:idx val="2"/>
          <c:order val="3"/>
          <c:tx>
            <c:strRef>
              <c:f>Sheet1!$D$1</c:f>
              <c:strCache>
                <c:ptCount val="1"/>
                <c:pt idx="0">
                  <c:v>Private Markets Fund AGI EUR</c:v>
                </c:pt>
              </c:strCache>
            </c:strRef>
          </c:tx>
          <c:spPr>
            <a:solidFill>
              <a:schemeClr val="accent4"/>
            </a:solidFill>
            <a:ln w="25400">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Sheet1!$D$2:$D$42</c:f>
              <c:numCache>
                <c:formatCode>0.00%</c:formatCode>
                <c:ptCount val="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3-5890-40FB-B3F4-072290E6301B}"/>
            </c:ext>
          </c:extLst>
        </c:ser>
        <c:ser>
          <c:idx val="4"/>
          <c:order val="4"/>
          <c:tx>
            <c:strRef>
              <c:f>Sheet1!$F$1</c:f>
              <c:strCache>
                <c:ptCount val="1"/>
                <c:pt idx="0">
                  <c:v>Equities Europe EUR</c:v>
                </c:pt>
              </c:strCache>
            </c:strRef>
          </c:tx>
          <c:spPr>
            <a:solidFill>
              <a:schemeClr val="accent5"/>
            </a:solidFill>
            <a:ln w="25400">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Sheet1!$F$2:$F$42</c:f>
              <c:numCache>
                <c:formatCode>0.00%</c:formatCode>
                <c:ptCount val="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4-5890-40FB-B3F4-072290E6301B}"/>
            </c:ext>
          </c:extLst>
        </c:ser>
        <c:ser>
          <c:idx val="5"/>
          <c:order val="5"/>
          <c:tx>
            <c:strRef>
              <c:f>Sheet1!$G$1</c:f>
              <c:strCache>
                <c:ptCount val="1"/>
                <c:pt idx="0">
                  <c:v>Equities Developed World EUR</c:v>
                </c:pt>
              </c:strCache>
            </c:strRef>
          </c:tx>
          <c:spPr>
            <a:solidFill>
              <a:schemeClr val="accent6"/>
            </a:solidFill>
            <a:ln w="25400">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Sheet1!$G$2:$G$42</c:f>
              <c:numCache>
                <c:formatCode>0.00%</c:formatCode>
                <c:ptCount val="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5-5890-40FB-B3F4-072290E6301B}"/>
            </c:ext>
          </c:extLst>
        </c:ser>
        <c:ser>
          <c:idx val="6"/>
          <c:order val="6"/>
          <c:tx>
            <c:strRef>
              <c:f>Sheet1!$H$1</c:f>
              <c:strCache>
                <c:ptCount val="1"/>
                <c:pt idx="0">
                  <c:v>EMU Aggregate Bonds 1-3 Years EUR</c:v>
                </c:pt>
              </c:strCache>
            </c:strRef>
          </c:tx>
          <c:spPr>
            <a:solidFill>
              <a:schemeClr val="bg2">
                <a:lumMod val="20000"/>
                <a:lumOff val="80000"/>
              </a:schemeClr>
            </a:solidFill>
            <a:ln w="25400">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Sheet1!$H$2:$H$42</c:f>
              <c:numCache>
                <c:formatCode>0.00%</c:formatCode>
                <c:ptCount val="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1.7000000000000001E-2</c:v>
                </c:pt>
                <c:pt idx="20">
                  <c:v>7.3999999999999996E-2</c:v>
                </c:pt>
                <c:pt idx="21">
                  <c:v>0.126</c:v>
                </c:pt>
                <c:pt idx="22">
                  <c:v>0.17199999999999999</c:v>
                </c:pt>
                <c:pt idx="23">
                  <c:v>0.214</c:v>
                </c:pt>
                <c:pt idx="24">
                  <c:v>0.252</c:v>
                </c:pt>
                <c:pt idx="25">
                  <c:v>0.28699999999999998</c:v>
                </c:pt>
                <c:pt idx="26">
                  <c:v>0.318</c:v>
                </c:pt>
                <c:pt idx="27">
                  <c:v>0.34799999999999998</c:v>
                </c:pt>
                <c:pt idx="28">
                  <c:v>0.379</c:v>
                </c:pt>
                <c:pt idx="29">
                  <c:v>0.41</c:v>
                </c:pt>
                <c:pt idx="30">
                  <c:v>0.441</c:v>
                </c:pt>
                <c:pt idx="31">
                  <c:v>0.47299999999999998</c:v>
                </c:pt>
                <c:pt idx="32">
                  <c:v>0.505</c:v>
                </c:pt>
                <c:pt idx="33">
                  <c:v>0.53700000000000003</c:v>
                </c:pt>
                <c:pt idx="34">
                  <c:v>0.56999999999999995</c:v>
                </c:pt>
                <c:pt idx="35">
                  <c:v>0.60299999999999998</c:v>
                </c:pt>
                <c:pt idx="36">
                  <c:v>0.63700000000000001</c:v>
                </c:pt>
                <c:pt idx="37">
                  <c:v>0.67300000000000004</c:v>
                </c:pt>
                <c:pt idx="38">
                  <c:v>0.71</c:v>
                </c:pt>
                <c:pt idx="39">
                  <c:v>0.749</c:v>
                </c:pt>
                <c:pt idx="40">
                  <c:v>0.79200000000000004</c:v>
                </c:pt>
              </c:numCache>
            </c:numRef>
          </c:val>
          <c:extLst>
            <c:ext xmlns:c16="http://schemas.microsoft.com/office/drawing/2014/chart" uri="{C3380CC4-5D6E-409C-BE32-E72D297353CC}">
              <c16:uniqueId val="{00000006-5890-40FB-B3F4-072290E6301B}"/>
            </c:ext>
          </c:extLst>
        </c:ser>
        <c:dLbls>
          <c:showLegendKey val="0"/>
          <c:showVal val="0"/>
          <c:showCatName val="0"/>
          <c:showSerName val="0"/>
          <c:showPercent val="0"/>
          <c:showBubbleSize val="0"/>
        </c:dLbls>
        <c:axId val="981697040"/>
        <c:axId val="981677488"/>
      </c:areaChart>
      <c:catAx>
        <c:axId val="981697040"/>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de-DE" sz="800" b="0" i="0" u="none" strike="noStrike" kern="1200" baseline="0">
                  <a:solidFill>
                    <a:srgbClr val="003781"/>
                  </a:solidFill>
                </a:endParaRPr>
              </a:p>
              <a:p>
                <a:pPr>
                  <a:defRPr/>
                </a:pPr>
                <a:endParaRPr lang="de-DE" sz="800" b="0" i="0" u="none" strike="noStrike" kern="1200" baseline="0">
                  <a:solidFill>
                    <a:srgbClr val="003781"/>
                  </a:solidFill>
                </a:endParaRPr>
              </a:p>
            </c:rich>
          </c:tx>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de-DE"/>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de-DE"/>
          </a:p>
        </c:txPr>
        <c:crossAx val="981677488"/>
        <c:crosses val="autoZero"/>
        <c:auto val="1"/>
        <c:lblAlgn val="ctr"/>
        <c:lblOffset val="100"/>
        <c:tickLblSkip val="5"/>
        <c:tickMarkSkip val="5"/>
        <c:noMultiLvlLbl val="0"/>
      </c:catAx>
      <c:valAx>
        <c:axId val="9816774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de-DE"/>
          </a:p>
        </c:txPr>
        <c:crossAx val="981697040"/>
        <c:crosses val="autoZero"/>
        <c:crossBetween val="midCat"/>
        <c:majorUnit val="0.2"/>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76166666666667"/>
          <c:y val="0.14047023809523812"/>
          <c:w val="0.86828555555555553"/>
          <c:h val="0.69083555555555554"/>
        </c:manualLayout>
      </c:layout>
      <c:areaChart>
        <c:grouping val="percentStacked"/>
        <c:varyColors val="0"/>
        <c:ser>
          <c:idx val="3"/>
          <c:order val="0"/>
          <c:tx>
            <c:strRef>
              <c:f>Sheet1!$E$1</c:f>
              <c:strCache>
                <c:ptCount val="1"/>
                <c:pt idx="0">
                  <c:v>DMAS75_50%RiskReduction</c:v>
                </c:pt>
              </c:strCache>
            </c:strRef>
          </c:tx>
          <c:spPr>
            <a:solidFill>
              <a:schemeClr val="accent2"/>
            </a:solidFill>
            <a:ln w="25400">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Sheet1!$E$2:$E$42</c:f>
              <c:numCache>
                <c:formatCode>0.00%</c:formatCode>
                <c:ptCount val="41"/>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pt idx="21">
                  <c:v>0.6</c:v>
                </c:pt>
                <c:pt idx="22">
                  <c:v>0.6</c:v>
                </c:pt>
                <c:pt idx="23">
                  <c:v>0.6</c:v>
                </c:pt>
                <c:pt idx="24">
                  <c:v>0.6</c:v>
                </c:pt>
                <c:pt idx="25">
                  <c:v>0.57699999999999996</c:v>
                </c:pt>
                <c:pt idx="26">
                  <c:v>0.55200000000000005</c:v>
                </c:pt>
                <c:pt idx="27">
                  <c:v>0.52900000000000003</c:v>
                </c:pt>
                <c:pt idx="28">
                  <c:v>0.50600000000000001</c:v>
                </c:pt>
                <c:pt idx="29">
                  <c:v>0.48399999999999999</c:v>
                </c:pt>
                <c:pt idx="30">
                  <c:v>0.46100000000000002</c:v>
                </c:pt>
                <c:pt idx="31">
                  <c:v>0.437</c:v>
                </c:pt>
                <c:pt idx="32">
                  <c:v>0.41399999999999998</c:v>
                </c:pt>
                <c:pt idx="33">
                  <c:v>0.39100000000000001</c:v>
                </c:pt>
                <c:pt idx="34">
                  <c:v>0.36699999999999999</c:v>
                </c:pt>
                <c:pt idx="35">
                  <c:v>0.34300000000000003</c:v>
                </c:pt>
                <c:pt idx="36">
                  <c:v>0.31900000000000001</c:v>
                </c:pt>
                <c:pt idx="37">
                  <c:v>0.29399999999999998</c:v>
                </c:pt>
                <c:pt idx="38">
                  <c:v>0.26900000000000002</c:v>
                </c:pt>
                <c:pt idx="39">
                  <c:v>0.24299999999999999</c:v>
                </c:pt>
                <c:pt idx="40">
                  <c:v>0.216</c:v>
                </c:pt>
              </c:numCache>
            </c:numRef>
          </c:val>
          <c:extLst>
            <c:ext xmlns:c16="http://schemas.microsoft.com/office/drawing/2014/chart" uri="{C3380CC4-5D6E-409C-BE32-E72D297353CC}">
              <c16:uniqueId val="{00000000-252F-4727-B7A0-0E9D89C8E71C}"/>
            </c:ext>
          </c:extLst>
        </c:ser>
        <c:ser>
          <c:idx val="2"/>
          <c:order val="1"/>
          <c:tx>
            <c:strRef>
              <c:f>Sheet1!$D$1</c:f>
              <c:strCache>
                <c:ptCount val="1"/>
                <c:pt idx="0">
                  <c:v>Private Markets Fund AGI EUR</c:v>
                </c:pt>
              </c:strCache>
            </c:strRef>
          </c:tx>
          <c:spPr>
            <a:solidFill>
              <a:schemeClr val="accent4"/>
            </a:solidFill>
            <a:ln w="25400">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Sheet1!$D$2:$D$42</c:f>
              <c:numCache>
                <c:formatCode>0.00%</c:formatCode>
                <c:ptCount val="41"/>
                <c:pt idx="0">
                  <c:v>0.4</c:v>
                </c:pt>
                <c:pt idx="1">
                  <c:v>0.4</c:v>
                </c:pt>
                <c:pt idx="2">
                  <c:v>0.4</c:v>
                </c:pt>
                <c:pt idx="3">
                  <c:v>0.4</c:v>
                </c:pt>
                <c:pt idx="4">
                  <c:v>0.4</c:v>
                </c:pt>
                <c:pt idx="5">
                  <c:v>0.4</c:v>
                </c:pt>
                <c:pt idx="6">
                  <c:v>0.4</c:v>
                </c:pt>
                <c:pt idx="7">
                  <c:v>0.4</c:v>
                </c:pt>
                <c:pt idx="8">
                  <c:v>0.4</c:v>
                </c:pt>
                <c:pt idx="9">
                  <c:v>0.4</c:v>
                </c:pt>
                <c:pt idx="10">
                  <c:v>0.4</c:v>
                </c:pt>
                <c:pt idx="11">
                  <c:v>0.4</c:v>
                </c:pt>
                <c:pt idx="12">
                  <c:v>0.4</c:v>
                </c:pt>
                <c:pt idx="13">
                  <c:v>0.4</c:v>
                </c:pt>
                <c:pt idx="14">
                  <c:v>0.4</c:v>
                </c:pt>
                <c:pt idx="15">
                  <c:v>0.4</c:v>
                </c:pt>
                <c:pt idx="16">
                  <c:v>0.4</c:v>
                </c:pt>
                <c:pt idx="17">
                  <c:v>0.4</c:v>
                </c:pt>
                <c:pt idx="18">
                  <c:v>0.4</c:v>
                </c:pt>
                <c:pt idx="19">
                  <c:v>0.4</c:v>
                </c:pt>
                <c:pt idx="20">
                  <c:v>0.4</c:v>
                </c:pt>
                <c:pt idx="21">
                  <c:v>0.4</c:v>
                </c:pt>
                <c:pt idx="22">
                  <c:v>0.4</c:v>
                </c:pt>
                <c:pt idx="23">
                  <c:v>0.4</c:v>
                </c:pt>
                <c:pt idx="24">
                  <c:v>0.4</c:v>
                </c:pt>
                <c:pt idx="25">
                  <c:v>0.38500000000000001</c:v>
                </c:pt>
                <c:pt idx="26">
                  <c:v>0.36799999999999999</c:v>
                </c:pt>
                <c:pt idx="27">
                  <c:v>0.35199999999999998</c:v>
                </c:pt>
                <c:pt idx="28">
                  <c:v>0.33800000000000002</c:v>
                </c:pt>
                <c:pt idx="29">
                  <c:v>0.32200000000000001</c:v>
                </c:pt>
                <c:pt idx="30">
                  <c:v>0.307</c:v>
                </c:pt>
                <c:pt idx="31">
                  <c:v>0.29199999999999998</c:v>
                </c:pt>
                <c:pt idx="32">
                  <c:v>0.27600000000000002</c:v>
                </c:pt>
                <c:pt idx="33">
                  <c:v>0.26</c:v>
                </c:pt>
                <c:pt idx="34">
                  <c:v>0.245</c:v>
                </c:pt>
                <c:pt idx="35">
                  <c:v>0</c:v>
                </c:pt>
                <c:pt idx="36">
                  <c:v>0</c:v>
                </c:pt>
                <c:pt idx="37">
                  <c:v>0</c:v>
                </c:pt>
                <c:pt idx="38">
                  <c:v>0</c:v>
                </c:pt>
                <c:pt idx="39">
                  <c:v>0</c:v>
                </c:pt>
                <c:pt idx="40">
                  <c:v>0</c:v>
                </c:pt>
              </c:numCache>
            </c:numRef>
          </c:val>
          <c:extLst>
            <c:ext xmlns:c16="http://schemas.microsoft.com/office/drawing/2014/chart" uri="{C3380CC4-5D6E-409C-BE32-E72D297353CC}">
              <c16:uniqueId val="{00000001-252F-4727-B7A0-0E9D89C8E71C}"/>
            </c:ext>
          </c:extLst>
        </c:ser>
        <c:ser>
          <c:idx val="4"/>
          <c:order val="2"/>
          <c:tx>
            <c:strRef>
              <c:f>Sheet1!$F$1</c:f>
              <c:strCache>
                <c:ptCount val="1"/>
                <c:pt idx="0">
                  <c:v>Equities Europe EUR</c:v>
                </c:pt>
              </c:strCache>
            </c:strRef>
          </c:tx>
          <c:spPr>
            <a:solidFill>
              <a:srgbClr val="006192"/>
            </a:solidFill>
            <a:ln>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Sheet1!$F$2:$F$42</c:f>
              <c:numCache>
                <c:formatCode>0.00%</c:formatCode>
                <c:ptCount val="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2-252F-4727-B7A0-0E9D89C8E71C}"/>
            </c:ext>
          </c:extLst>
        </c:ser>
        <c:ser>
          <c:idx val="0"/>
          <c:order val="3"/>
          <c:tx>
            <c:strRef>
              <c:f>Sheet1!$B$1</c:f>
              <c:strCache>
                <c:ptCount val="1"/>
                <c:pt idx="0">
                  <c:v>Equities Developed Pacific EUR</c:v>
                </c:pt>
              </c:strCache>
            </c:strRef>
          </c:tx>
          <c:spPr>
            <a:solidFill>
              <a:srgbClr val="007AB3"/>
            </a:solidFill>
            <a:ln>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Sheet1!$B$2:$B$42</c:f>
              <c:numCache>
                <c:formatCode>0.00%</c:formatCode>
                <c:ptCount val="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3-252F-4727-B7A0-0E9D89C8E71C}"/>
            </c:ext>
          </c:extLst>
        </c:ser>
        <c:ser>
          <c:idx val="5"/>
          <c:order val="4"/>
          <c:tx>
            <c:strRef>
              <c:f>Sheet1!$G$1</c:f>
              <c:strCache>
                <c:ptCount val="1"/>
                <c:pt idx="0">
                  <c:v>Equities Developed World EUR</c:v>
                </c:pt>
              </c:strCache>
            </c:strRef>
          </c:tx>
          <c:spPr>
            <a:solidFill>
              <a:srgbClr val="003781"/>
            </a:solidFill>
            <a:ln>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Sheet1!$G$2:$G$42</c:f>
              <c:numCache>
                <c:formatCode>0.00%</c:formatCode>
                <c:ptCount val="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4-252F-4727-B7A0-0E9D89C8E71C}"/>
            </c:ext>
          </c:extLst>
        </c:ser>
        <c:ser>
          <c:idx val="1"/>
          <c:order val="5"/>
          <c:tx>
            <c:strRef>
              <c:f>Sheet1!$C$1</c:f>
              <c:strCache>
                <c:ptCount val="1"/>
                <c:pt idx="0">
                  <c:v>EMU Aggregate Bonds 1-10 Years EUR</c:v>
                </c:pt>
              </c:strCache>
            </c:strRef>
          </c:tx>
          <c:spPr>
            <a:solidFill>
              <a:srgbClr val="13A0D3"/>
            </a:solidFill>
            <a:ln>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Sheet1!$C$2:$C$42</c:f>
              <c:numCache>
                <c:formatCode>0.00%</c:formatCode>
                <c:ptCount val="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numCache>
            </c:numRef>
          </c:val>
          <c:extLst>
            <c:ext xmlns:c16="http://schemas.microsoft.com/office/drawing/2014/chart" uri="{C3380CC4-5D6E-409C-BE32-E72D297353CC}">
              <c16:uniqueId val="{00000005-252F-4727-B7A0-0E9D89C8E71C}"/>
            </c:ext>
          </c:extLst>
        </c:ser>
        <c:ser>
          <c:idx val="6"/>
          <c:order val="6"/>
          <c:tx>
            <c:strRef>
              <c:f>Sheet1!$H$1</c:f>
              <c:strCache>
                <c:ptCount val="1"/>
                <c:pt idx="0">
                  <c:v>EMU Aggregate Bonds 1-3 Years EUR</c:v>
                </c:pt>
              </c:strCache>
            </c:strRef>
          </c:tx>
          <c:spPr>
            <a:solidFill>
              <a:schemeClr val="bg2">
                <a:lumMod val="20000"/>
                <a:lumOff val="80000"/>
              </a:schemeClr>
            </a:solidFill>
            <a:ln>
              <a:noFill/>
            </a:ln>
            <a:effectLst/>
          </c:spPr>
          <c:cat>
            <c:numRef>
              <c:f>Sheet1!$A$2:$A$42</c:f>
              <c:numCache>
                <c:formatCode>General</c:formatCode>
                <c:ptCount val="41"/>
                <c:pt idx="0">
                  <c:v>40</c:v>
                </c:pt>
                <c:pt idx="1">
                  <c:v>39</c:v>
                </c:pt>
                <c:pt idx="2">
                  <c:v>38</c:v>
                </c:pt>
                <c:pt idx="3">
                  <c:v>37</c:v>
                </c:pt>
                <c:pt idx="4">
                  <c:v>36</c:v>
                </c:pt>
                <c:pt idx="5">
                  <c:v>35</c:v>
                </c:pt>
                <c:pt idx="6">
                  <c:v>34</c:v>
                </c:pt>
                <c:pt idx="7">
                  <c:v>33</c:v>
                </c:pt>
                <c:pt idx="8">
                  <c:v>32</c:v>
                </c:pt>
                <c:pt idx="9">
                  <c:v>31</c:v>
                </c:pt>
                <c:pt idx="10">
                  <c:v>30</c:v>
                </c:pt>
                <c:pt idx="11">
                  <c:v>29</c:v>
                </c:pt>
                <c:pt idx="12">
                  <c:v>28</c:v>
                </c:pt>
                <c:pt idx="13">
                  <c:v>27</c:v>
                </c:pt>
                <c:pt idx="14">
                  <c:v>26</c:v>
                </c:pt>
                <c:pt idx="15">
                  <c:v>25</c:v>
                </c:pt>
                <c:pt idx="16">
                  <c:v>24</c:v>
                </c:pt>
                <c:pt idx="17">
                  <c:v>23</c:v>
                </c:pt>
                <c:pt idx="18">
                  <c:v>22</c:v>
                </c:pt>
                <c:pt idx="19">
                  <c:v>21</c:v>
                </c:pt>
                <c:pt idx="20">
                  <c:v>20</c:v>
                </c:pt>
                <c:pt idx="21">
                  <c:v>19</c:v>
                </c:pt>
                <c:pt idx="22">
                  <c:v>18</c:v>
                </c:pt>
                <c:pt idx="23">
                  <c:v>17</c:v>
                </c:pt>
                <c:pt idx="24">
                  <c:v>16</c:v>
                </c:pt>
                <c:pt idx="25">
                  <c:v>15</c:v>
                </c:pt>
                <c:pt idx="26">
                  <c:v>14</c:v>
                </c:pt>
                <c:pt idx="27">
                  <c:v>13</c:v>
                </c:pt>
                <c:pt idx="28">
                  <c:v>12</c:v>
                </c:pt>
                <c:pt idx="29">
                  <c:v>11</c:v>
                </c:pt>
                <c:pt idx="30">
                  <c:v>10</c:v>
                </c:pt>
                <c:pt idx="31">
                  <c:v>9</c:v>
                </c:pt>
                <c:pt idx="32">
                  <c:v>8</c:v>
                </c:pt>
                <c:pt idx="33">
                  <c:v>7</c:v>
                </c:pt>
                <c:pt idx="34">
                  <c:v>6</c:v>
                </c:pt>
                <c:pt idx="35">
                  <c:v>5</c:v>
                </c:pt>
                <c:pt idx="36">
                  <c:v>4</c:v>
                </c:pt>
                <c:pt idx="37">
                  <c:v>3</c:v>
                </c:pt>
                <c:pt idx="38">
                  <c:v>2</c:v>
                </c:pt>
                <c:pt idx="39">
                  <c:v>1</c:v>
                </c:pt>
                <c:pt idx="40">
                  <c:v>0</c:v>
                </c:pt>
              </c:numCache>
            </c:numRef>
          </c:cat>
          <c:val>
            <c:numRef>
              <c:f>Sheet1!$H$2:$H$42</c:f>
              <c:numCache>
                <c:formatCode>0.00%</c:formatCode>
                <c:ptCount val="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3.7999999999999999E-2</c:v>
                </c:pt>
                <c:pt idx="26">
                  <c:v>0.08</c:v>
                </c:pt>
                <c:pt idx="27">
                  <c:v>0.11899999999999999</c:v>
                </c:pt>
                <c:pt idx="28">
                  <c:v>0.156</c:v>
                </c:pt>
                <c:pt idx="29">
                  <c:v>0.19400000000000001</c:v>
                </c:pt>
                <c:pt idx="30">
                  <c:v>0.23200000000000001</c:v>
                </c:pt>
                <c:pt idx="31">
                  <c:v>0.27100000000000002</c:v>
                </c:pt>
                <c:pt idx="32">
                  <c:v>0.31</c:v>
                </c:pt>
                <c:pt idx="33">
                  <c:v>0.34899999999999998</c:v>
                </c:pt>
                <c:pt idx="34">
                  <c:v>0.38800000000000001</c:v>
                </c:pt>
                <c:pt idx="35">
                  <c:v>0.65700000000000003</c:v>
                </c:pt>
                <c:pt idx="36">
                  <c:v>0.68100000000000005</c:v>
                </c:pt>
                <c:pt idx="37">
                  <c:v>0.70599999999999996</c:v>
                </c:pt>
                <c:pt idx="38">
                  <c:v>0.73099999999999998</c:v>
                </c:pt>
                <c:pt idx="39">
                  <c:v>0.75700000000000001</c:v>
                </c:pt>
                <c:pt idx="40">
                  <c:v>0.78400000000000003</c:v>
                </c:pt>
              </c:numCache>
            </c:numRef>
          </c:val>
          <c:extLst>
            <c:ext xmlns:c16="http://schemas.microsoft.com/office/drawing/2014/chart" uri="{C3380CC4-5D6E-409C-BE32-E72D297353CC}">
              <c16:uniqueId val="{00000006-252F-4727-B7A0-0E9D89C8E71C}"/>
            </c:ext>
          </c:extLst>
        </c:ser>
        <c:dLbls>
          <c:showLegendKey val="0"/>
          <c:showVal val="0"/>
          <c:showCatName val="0"/>
          <c:showSerName val="0"/>
          <c:showPercent val="0"/>
          <c:showBubbleSize val="0"/>
        </c:dLbls>
        <c:axId val="981697040"/>
        <c:axId val="981677488"/>
      </c:areaChart>
      <c:catAx>
        <c:axId val="98169704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de-DE"/>
          </a:p>
        </c:txPr>
        <c:crossAx val="981677488"/>
        <c:crosses val="autoZero"/>
        <c:auto val="1"/>
        <c:lblAlgn val="ctr"/>
        <c:lblOffset val="100"/>
        <c:tickLblSkip val="5"/>
        <c:tickMarkSkip val="5"/>
        <c:noMultiLvlLbl val="0"/>
      </c:catAx>
      <c:valAx>
        <c:axId val="9816774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de-DE"/>
          </a:p>
        </c:txPr>
        <c:crossAx val="981697040"/>
        <c:crosses val="autoZero"/>
        <c:crossBetween val="midCat"/>
        <c:majorUnit val="0.2"/>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solidFill>
            <a:schemeClr val="tx1"/>
          </a:solidFill>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cat>
            <c:strRef>
              <c:f>Sheet1!$A$2:$A$7</c:f>
              <c:strCache>
                <c:ptCount val="3"/>
                <c:pt idx="0">
                  <c:v>Category 1</c:v>
                </c:pt>
                <c:pt idx="1">
                  <c:v>Category 2</c:v>
                </c:pt>
                <c:pt idx="2">
                  <c:v>Category 3</c:v>
                </c:pt>
              </c:strCache>
            </c:strRef>
          </c:cat>
          <c:val>
            <c:numRef>
              <c:f>Sheet1!$B$2:$B$7</c:f>
              <c:numCache>
                <c:formatCode>General</c:formatCode>
                <c:ptCount val="6"/>
                <c:pt idx="0">
                  <c:v>116904</c:v>
                </c:pt>
                <c:pt idx="1">
                  <c:v>120582</c:v>
                </c:pt>
                <c:pt idx="2">
                  <c:v>156499</c:v>
                </c:pt>
                <c:pt idx="3">
                  <c:v>15198</c:v>
                </c:pt>
                <c:pt idx="4">
                  <c:v>7234</c:v>
                </c:pt>
                <c:pt idx="5">
                  <c:v>1408</c:v>
                </c:pt>
              </c:numCache>
            </c:numRef>
          </c:val>
          <c:extLst>
            <c:ext xmlns:c16="http://schemas.microsoft.com/office/drawing/2014/chart" uri="{C3380CC4-5D6E-409C-BE32-E72D297353CC}">
              <c16:uniqueId val="{00000000-E46E-4CA4-9B2A-3F52526FABCE}"/>
            </c:ext>
          </c:extLst>
        </c:ser>
        <c:dLbls>
          <c:showLegendKey val="0"/>
          <c:showVal val="0"/>
          <c:showCatName val="0"/>
          <c:showSerName val="0"/>
          <c:showPercent val="0"/>
          <c:showBubbleSize val="0"/>
        </c:dLbls>
        <c:gapWidth val="150"/>
        <c:overlap val="100"/>
        <c:axId val="1379230992"/>
        <c:axId val="1472781744"/>
      </c:barChart>
      <c:catAx>
        <c:axId val="1379230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472781744"/>
        <c:crosses val="autoZero"/>
        <c:auto val="1"/>
        <c:lblAlgn val="ctr"/>
        <c:lblOffset val="100"/>
        <c:noMultiLvlLbl val="0"/>
      </c:catAx>
      <c:valAx>
        <c:axId val="14727817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379230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84871" cy="501094"/>
          </a:xfrm>
          <a:prstGeom prst="rect">
            <a:avLst/>
          </a:prstGeom>
        </p:spPr>
        <p:txBody>
          <a:bodyPr vert="horz" lIns="96625" tIns="48312" rIns="96625" bIns="48312" rtlCol="0"/>
          <a:lstStyle>
            <a:lvl1pPr algn="l">
              <a:defRPr sz="1300"/>
            </a:lvl1pPr>
          </a:lstStyle>
          <a:p>
            <a:endParaRPr lang="en-GB"/>
          </a:p>
        </p:txBody>
      </p:sp>
      <p:sp>
        <p:nvSpPr>
          <p:cNvPr id="3" name="Datumsplatzhalter 2"/>
          <p:cNvSpPr>
            <a:spLocks noGrp="1"/>
          </p:cNvSpPr>
          <p:nvPr>
            <p:ph type="dt" sz="quarter" idx="1"/>
          </p:nvPr>
        </p:nvSpPr>
        <p:spPr>
          <a:xfrm>
            <a:off x="3901698" y="0"/>
            <a:ext cx="2984871" cy="501094"/>
          </a:xfrm>
          <a:prstGeom prst="rect">
            <a:avLst/>
          </a:prstGeom>
        </p:spPr>
        <p:txBody>
          <a:bodyPr vert="horz" lIns="96625" tIns="48312" rIns="96625" bIns="48312" rtlCol="0"/>
          <a:lstStyle>
            <a:lvl1pPr algn="r">
              <a:defRPr sz="1300"/>
            </a:lvl1pPr>
          </a:lstStyle>
          <a:p>
            <a:fld id="{EFBEACFB-84F1-45F0-A690-6B678EBCEB64}" type="datetime1">
              <a:rPr lang="de-DE" smtClean="0"/>
              <a:t>31.08.2026</a:t>
            </a:fld>
            <a:endParaRPr lang="en-GB"/>
          </a:p>
        </p:txBody>
      </p:sp>
      <p:sp>
        <p:nvSpPr>
          <p:cNvPr id="4" name="Fußzeilenplatzhalter 3"/>
          <p:cNvSpPr>
            <a:spLocks noGrp="1"/>
          </p:cNvSpPr>
          <p:nvPr>
            <p:ph type="ftr" sz="quarter" idx="2"/>
          </p:nvPr>
        </p:nvSpPr>
        <p:spPr>
          <a:xfrm>
            <a:off x="0" y="9519054"/>
            <a:ext cx="2984871" cy="501094"/>
          </a:xfrm>
          <a:prstGeom prst="rect">
            <a:avLst/>
          </a:prstGeom>
        </p:spPr>
        <p:txBody>
          <a:bodyPr vert="horz" lIns="96625" tIns="48312" rIns="96625" bIns="48312" rtlCol="0" anchor="b"/>
          <a:lstStyle>
            <a:lvl1pPr algn="l">
              <a:defRPr sz="1300"/>
            </a:lvl1pPr>
          </a:lstStyle>
          <a:p>
            <a:endParaRPr lang="en-GB"/>
          </a:p>
        </p:txBody>
      </p:sp>
      <p:sp>
        <p:nvSpPr>
          <p:cNvPr id="5" name="Foliennummernplatzhalter 4"/>
          <p:cNvSpPr>
            <a:spLocks noGrp="1"/>
          </p:cNvSpPr>
          <p:nvPr>
            <p:ph type="sldNum" sz="quarter" idx="3"/>
          </p:nvPr>
        </p:nvSpPr>
        <p:spPr>
          <a:xfrm>
            <a:off x="3901698" y="9519054"/>
            <a:ext cx="2984871" cy="501094"/>
          </a:xfrm>
          <a:prstGeom prst="rect">
            <a:avLst/>
          </a:prstGeom>
        </p:spPr>
        <p:txBody>
          <a:bodyPr vert="horz" lIns="96625" tIns="48312" rIns="96625" bIns="48312" rtlCol="0" anchor="b"/>
          <a:lstStyle>
            <a:lvl1pPr algn="r">
              <a:defRPr sz="1300"/>
            </a:lvl1pPr>
          </a:lstStyle>
          <a:p>
            <a:fld id="{AE1A1EF2-CEC3-475A-8546-9375C69E5834}" type="slidenum">
              <a:rPr lang="en-GB" smtClean="0"/>
              <a:t>‹#›</a:t>
            </a:fld>
            <a:endParaRPr lang="en-GB"/>
          </a:p>
        </p:txBody>
      </p:sp>
    </p:spTree>
    <p:extLst>
      <p:ext uri="{BB962C8B-B14F-4D97-AF65-F5344CB8AC3E}">
        <p14:creationId xmlns:p14="http://schemas.microsoft.com/office/powerpoint/2010/main" val="3809405951"/>
      </p:ext>
    </p:extLst>
  </p:cSld>
  <p:clrMap bg1="lt1" tx1="dk1" bg2="lt2" tx2="dk2" accent1="accent1" accent2="accent2" accent3="accent3" accent4="accent4" accent5="accent5" accent6="accent6" hlink="hlink" folHlink="folHlink"/>
  <p:hf/>
  <p:extLst>
    <p:ext uri="{56416CCD-93CA-4268-BC5B-53C4BB910035}">
      <p15:sldGuideLst xmlns:p15="http://schemas.microsoft.com/office/powerpoint/2012/main">
        <p15:guide id="1" orient="horz" pos="3156" userDrawn="1">
          <p15:clr>
            <a:srgbClr val="F26B43"/>
          </p15:clr>
        </p15:guide>
        <p15:guide id="2" pos="2169"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84871" cy="501094"/>
          </a:xfrm>
          <a:prstGeom prst="rect">
            <a:avLst/>
          </a:prstGeom>
        </p:spPr>
        <p:txBody>
          <a:bodyPr vert="horz" lIns="96625" tIns="48312" rIns="96625" bIns="48312" rtlCol="0"/>
          <a:lstStyle>
            <a:lvl1pPr algn="l">
              <a:defRPr sz="1300">
                <a:latin typeface="Arial" panose="020B0604020202020204" pitchFamily="34" charset="0"/>
              </a:defRPr>
            </a:lvl1pPr>
          </a:lstStyle>
          <a:p>
            <a:endParaRPr lang="de-DE"/>
          </a:p>
        </p:txBody>
      </p:sp>
      <p:sp>
        <p:nvSpPr>
          <p:cNvPr id="3" name="Datumsplatzhalter 2"/>
          <p:cNvSpPr>
            <a:spLocks noGrp="1"/>
          </p:cNvSpPr>
          <p:nvPr>
            <p:ph type="dt" idx="1"/>
          </p:nvPr>
        </p:nvSpPr>
        <p:spPr>
          <a:xfrm>
            <a:off x="3901698" y="0"/>
            <a:ext cx="2984871" cy="501094"/>
          </a:xfrm>
          <a:prstGeom prst="rect">
            <a:avLst/>
          </a:prstGeom>
        </p:spPr>
        <p:txBody>
          <a:bodyPr vert="horz" lIns="96625" tIns="48312" rIns="96625" bIns="48312" rtlCol="0"/>
          <a:lstStyle>
            <a:lvl1pPr algn="r">
              <a:defRPr sz="1300">
                <a:latin typeface="Arial" panose="020B0604020202020204" pitchFamily="34" charset="0"/>
              </a:defRPr>
            </a:lvl1pPr>
          </a:lstStyle>
          <a:p>
            <a:fld id="{B56CFA2C-CF1B-47C9-AD33-8F6892A743D9}" type="datetime1">
              <a:rPr lang="de-DE" smtClean="0"/>
              <a:t>31.08.2026</a:t>
            </a:fld>
            <a:endParaRPr lang="de-DE"/>
          </a:p>
        </p:txBody>
      </p:sp>
      <p:sp>
        <p:nvSpPr>
          <p:cNvPr id="4" name="Folienbildplatzhalter 3"/>
          <p:cNvSpPr>
            <a:spLocks noGrp="1" noRot="1" noChangeAspect="1"/>
          </p:cNvSpPr>
          <p:nvPr>
            <p:ph type="sldImg" idx="2"/>
          </p:nvPr>
        </p:nvSpPr>
        <p:spPr>
          <a:xfrm>
            <a:off x="103188" y="750888"/>
            <a:ext cx="6681787" cy="3759200"/>
          </a:xfrm>
          <a:prstGeom prst="rect">
            <a:avLst/>
          </a:prstGeom>
          <a:noFill/>
          <a:ln w="12700">
            <a:solidFill>
              <a:prstClr val="black"/>
            </a:solidFill>
          </a:ln>
        </p:spPr>
        <p:txBody>
          <a:bodyPr vert="horz" lIns="96625" tIns="48312" rIns="96625" bIns="48312" rtlCol="0" anchor="ctr"/>
          <a:lstStyle/>
          <a:p>
            <a:endParaRPr lang="de-DE"/>
          </a:p>
        </p:txBody>
      </p:sp>
      <p:sp>
        <p:nvSpPr>
          <p:cNvPr id="5" name="Notizenplatzhalter 4"/>
          <p:cNvSpPr>
            <a:spLocks noGrp="1"/>
          </p:cNvSpPr>
          <p:nvPr>
            <p:ph type="body" sz="quarter" idx="3"/>
          </p:nvPr>
        </p:nvSpPr>
        <p:spPr>
          <a:xfrm>
            <a:off x="103189" y="4760397"/>
            <a:ext cx="6681786" cy="4509850"/>
          </a:xfrm>
          <a:prstGeom prst="rect">
            <a:avLst/>
          </a:prstGeom>
        </p:spPr>
        <p:txBody>
          <a:bodyPr vert="horz" lIns="96625" tIns="48312" rIns="96625" bIns="48312"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19054"/>
            <a:ext cx="2984871" cy="501094"/>
          </a:xfrm>
          <a:prstGeom prst="rect">
            <a:avLst/>
          </a:prstGeom>
        </p:spPr>
        <p:txBody>
          <a:bodyPr vert="horz" lIns="96625" tIns="48312" rIns="96625" bIns="48312" rtlCol="0" anchor="b"/>
          <a:lstStyle>
            <a:lvl1pPr algn="l">
              <a:defRPr sz="1300">
                <a:latin typeface="Arial" panose="020B0604020202020204" pitchFamily="34" charset="0"/>
              </a:defRPr>
            </a:lvl1pPr>
          </a:lstStyle>
          <a:p>
            <a:endParaRPr lang="de-DE"/>
          </a:p>
        </p:txBody>
      </p:sp>
      <p:sp>
        <p:nvSpPr>
          <p:cNvPr id="7" name="Foliennummernplatzhalter 6"/>
          <p:cNvSpPr>
            <a:spLocks noGrp="1"/>
          </p:cNvSpPr>
          <p:nvPr>
            <p:ph type="sldNum" sz="quarter" idx="5"/>
          </p:nvPr>
        </p:nvSpPr>
        <p:spPr>
          <a:xfrm>
            <a:off x="3901698" y="9519054"/>
            <a:ext cx="2984871" cy="501094"/>
          </a:xfrm>
          <a:prstGeom prst="rect">
            <a:avLst/>
          </a:prstGeom>
        </p:spPr>
        <p:txBody>
          <a:bodyPr vert="horz" lIns="96625" tIns="48312" rIns="96625" bIns="48312" rtlCol="0" anchor="b"/>
          <a:lstStyle>
            <a:lvl1pPr algn="r">
              <a:defRPr sz="1300">
                <a:latin typeface="Arial" panose="020B0604020202020204" pitchFamily="34" charset="0"/>
              </a:defRPr>
            </a:lvl1pPr>
          </a:lstStyle>
          <a:p>
            <a:fld id="{49E5F622-1CE2-435F-88EA-A86CC7D456A4}" type="slidenum">
              <a:rPr lang="de-DE" smtClean="0"/>
              <a:pPr/>
              <a:t>‹#›</a:t>
            </a:fld>
            <a:endParaRPr lang="de-DE"/>
          </a:p>
        </p:txBody>
      </p:sp>
    </p:spTree>
    <p:extLst>
      <p:ext uri="{BB962C8B-B14F-4D97-AF65-F5344CB8AC3E}">
        <p14:creationId xmlns:p14="http://schemas.microsoft.com/office/powerpoint/2010/main" val="4212535841"/>
      </p:ext>
    </p:extLst>
  </p:cSld>
  <p:clrMap bg1="lt1" tx1="dk1" bg2="lt2" tx2="dk2" accent1="accent1" accent2="accent2" accent3="accent3" accent4="accent4" accent5="accent5" accent6="accent6" hlink="hlink" folHlink="folHlink"/>
  <p:hf/>
  <p:notesStyle>
    <a:lvl1pPr marL="180000" indent="-180000" algn="l" defTabSz="1038977" rtl="0" eaLnBrk="1" latinLnBrk="0" hangingPunct="1">
      <a:buClr>
        <a:schemeClr val="tx2"/>
      </a:buClr>
      <a:buFont typeface="Arial" panose="020B0604020202020204" pitchFamily="34" charset="0"/>
      <a:buChar char="•"/>
      <a:defRPr sz="1200" kern="1200">
        <a:solidFill>
          <a:schemeClr val="tx1"/>
        </a:solidFill>
        <a:latin typeface="Arial" panose="020B0604020202020204" pitchFamily="34" charset="0"/>
        <a:ea typeface="+mn-ea"/>
        <a:cs typeface="+mn-cs"/>
      </a:defRPr>
    </a:lvl1pPr>
    <a:lvl2pPr marL="360000" indent="-180000" algn="l" defTabSz="1038977" rtl="0" eaLnBrk="1" latinLnBrk="0" hangingPunct="1">
      <a:buClr>
        <a:schemeClr val="tx2"/>
      </a:buClr>
      <a:buFont typeface="Arial" panose="020B0604020202020204" pitchFamily="34" charset="0"/>
      <a:buChar char="•"/>
      <a:defRPr sz="1200" kern="1200">
        <a:solidFill>
          <a:schemeClr val="tx1"/>
        </a:solidFill>
        <a:latin typeface="Arial" panose="020B0604020202020204" pitchFamily="34" charset="0"/>
        <a:ea typeface="+mn-ea"/>
        <a:cs typeface="+mn-cs"/>
      </a:defRPr>
    </a:lvl2pPr>
    <a:lvl3pPr marL="540000" indent="-180000" algn="l" defTabSz="1038977" rtl="0" eaLnBrk="1" latinLnBrk="0" hangingPunct="1">
      <a:buClr>
        <a:schemeClr val="tx2"/>
      </a:buClr>
      <a:buFont typeface="Arial" panose="020B0604020202020204" pitchFamily="34" charset="0"/>
      <a:buChar char="•"/>
      <a:defRPr sz="1200" kern="1200">
        <a:solidFill>
          <a:schemeClr val="tx1"/>
        </a:solidFill>
        <a:latin typeface="Arial" panose="020B0604020202020204" pitchFamily="34" charset="0"/>
        <a:ea typeface="+mn-ea"/>
        <a:cs typeface="+mn-cs"/>
      </a:defRPr>
    </a:lvl3pPr>
    <a:lvl4pPr marL="720000" indent="-180000" algn="l" defTabSz="1038977" rtl="0" eaLnBrk="1" latinLnBrk="0" hangingPunct="1">
      <a:buClr>
        <a:schemeClr val="tx2"/>
      </a:buClr>
      <a:buFont typeface="Arial" panose="020B0604020202020204" pitchFamily="34" charset="0"/>
      <a:buChar char="•"/>
      <a:defRPr sz="1200" kern="1200">
        <a:solidFill>
          <a:schemeClr val="tx1"/>
        </a:solidFill>
        <a:latin typeface="Arial" panose="020B0604020202020204" pitchFamily="34" charset="0"/>
        <a:ea typeface="+mn-ea"/>
        <a:cs typeface="+mn-cs"/>
      </a:defRPr>
    </a:lvl4pPr>
    <a:lvl5pPr marL="900000" indent="-180000" algn="l" defTabSz="1038977" rtl="0" eaLnBrk="1" latinLnBrk="0" hangingPunct="1">
      <a:buClr>
        <a:schemeClr val="tx2"/>
      </a:buClr>
      <a:buFont typeface="Arial" panose="020B0604020202020204" pitchFamily="34" charset="0"/>
      <a:buChar char="•"/>
      <a:defRPr sz="1200" kern="1200">
        <a:solidFill>
          <a:schemeClr val="tx1"/>
        </a:solidFill>
        <a:latin typeface="Arial" panose="020B0604020202020204" pitchFamily="34" charset="0"/>
        <a:ea typeface="+mn-ea"/>
        <a:cs typeface="+mn-cs"/>
      </a:defRPr>
    </a:lvl5pPr>
    <a:lvl6pPr marL="2597440" algn="l" defTabSz="1038977" rtl="0" eaLnBrk="1" latinLnBrk="0" hangingPunct="1">
      <a:defRPr sz="1333" kern="1200">
        <a:solidFill>
          <a:schemeClr val="tx1"/>
        </a:solidFill>
        <a:latin typeface="+mn-lt"/>
        <a:ea typeface="+mn-ea"/>
        <a:cs typeface="+mn-cs"/>
      </a:defRPr>
    </a:lvl6pPr>
    <a:lvl7pPr marL="3116929" algn="l" defTabSz="1038977" rtl="0" eaLnBrk="1" latinLnBrk="0" hangingPunct="1">
      <a:defRPr sz="1333" kern="1200">
        <a:solidFill>
          <a:schemeClr val="tx1"/>
        </a:solidFill>
        <a:latin typeface="+mn-lt"/>
        <a:ea typeface="+mn-ea"/>
        <a:cs typeface="+mn-cs"/>
      </a:defRPr>
    </a:lvl7pPr>
    <a:lvl8pPr marL="3636417" algn="l" defTabSz="1038977" rtl="0" eaLnBrk="1" latinLnBrk="0" hangingPunct="1">
      <a:defRPr sz="1333" kern="1200">
        <a:solidFill>
          <a:schemeClr val="tx1"/>
        </a:solidFill>
        <a:latin typeface="+mn-lt"/>
        <a:ea typeface="+mn-ea"/>
        <a:cs typeface="+mn-cs"/>
      </a:defRPr>
    </a:lvl8pPr>
    <a:lvl9pPr marL="4155905" algn="l" defTabSz="1038977" rtl="0" eaLnBrk="1" latinLnBrk="0" hangingPunct="1">
      <a:defRPr sz="1333"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56" userDrawn="1">
          <p15:clr>
            <a:srgbClr val="F26B43"/>
          </p15:clr>
        </p15:guide>
        <p15:guide id="2" pos="2169"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9E5F622-1CE2-435F-88EA-A86CC7D456A4}" type="slidenum">
              <a:rPr lang="de-DE" smtClean="0"/>
              <a:pPr/>
              <a:t>1</a:t>
            </a:fld>
            <a:endParaRPr lang="de-DE"/>
          </a:p>
        </p:txBody>
      </p:sp>
      <p:sp>
        <p:nvSpPr>
          <p:cNvPr id="5" name="Date Placeholder 4">
            <a:extLst>
              <a:ext uri="{FF2B5EF4-FFF2-40B4-BE49-F238E27FC236}">
                <a16:creationId xmlns:a16="http://schemas.microsoft.com/office/drawing/2014/main" id="{6F5EC7BB-56A5-323D-60F2-434247595BB3}"/>
              </a:ext>
            </a:extLst>
          </p:cNvPr>
          <p:cNvSpPr>
            <a:spLocks noGrp="1"/>
          </p:cNvSpPr>
          <p:nvPr>
            <p:ph type="dt" idx="1"/>
          </p:nvPr>
        </p:nvSpPr>
        <p:spPr/>
        <p:txBody>
          <a:bodyPr/>
          <a:lstStyle/>
          <a:p>
            <a:fld id="{93E6A4FF-CFF1-416C-90B5-FFCACC6071EE}" type="datetime1">
              <a:rPr lang="de-DE" smtClean="0"/>
              <a:t>31.08.2026</a:t>
            </a:fld>
            <a:endParaRPr lang="de-DE"/>
          </a:p>
        </p:txBody>
      </p:sp>
      <p:sp>
        <p:nvSpPr>
          <p:cNvPr id="6" name="Footer Placeholder 5">
            <a:extLst>
              <a:ext uri="{FF2B5EF4-FFF2-40B4-BE49-F238E27FC236}">
                <a16:creationId xmlns:a16="http://schemas.microsoft.com/office/drawing/2014/main" id="{F9DDF3CB-64BE-16FE-42AA-3D656D6D178A}"/>
              </a:ext>
            </a:extLst>
          </p:cNvPr>
          <p:cNvSpPr>
            <a:spLocks noGrp="1"/>
          </p:cNvSpPr>
          <p:nvPr>
            <p:ph type="ftr" sz="quarter" idx="4"/>
          </p:nvPr>
        </p:nvSpPr>
        <p:spPr/>
        <p:txBody>
          <a:bodyPr/>
          <a:lstStyle/>
          <a:p>
            <a:endParaRPr lang="de-DE"/>
          </a:p>
        </p:txBody>
      </p:sp>
      <p:sp>
        <p:nvSpPr>
          <p:cNvPr id="7" name="Header Placeholder 6">
            <a:extLst>
              <a:ext uri="{FF2B5EF4-FFF2-40B4-BE49-F238E27FC236}">
                <a16:creationId xmlns:a16="http://schemas.microsoft.com/office/drawing/2014/main" id="{4818168F-AA67-CC9F-B82B-47F24E376D11}"/>
              </a:ext>
            </a:extLst>
          </p:cNvPr>
          <p:cNvSpPr>
            <a:spLocks noGrp="1"/>
          </p:cNvSpPr>
          <p:nvPr>
            <p:ph type="hdr" sz="quarter"/>
          </p:nvPr>
        </p:nvSpPr>
        <p:spPr/>
        <p:txBody>
          <a:bodyPr/>
          <a:lstStyle/>
          <a:p>
            <a:endParaRPr lang="de-DE"/>
          </a:p>
        </p:txBody>
      </p:sp>
    </p:spTree>
    <p:extLst>
      <p:ext uri="{BB962C8B-B14F-4D97-AF65-F5344CB8AC3E}">
        <p14:creationId xmlns:p14="http://schemas.microsoft.com/office/powerpoint/2010/main" val="1511387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Kopfzeilenplatzhalter 3"/>
          <p:cNvSpPr>
            <a:spLocks noGrp="1"/>
          </p:cNvSpPr>
          <p:nvPr>
            <p:ph type="hdr" sz="quarter"/>
          </p:nvPr>
        </p:nvSpPr>
        <p:spPr/>
        <p:txBody>
          <a:bodyPr/>
          <a:lstStyle/>
          <a:p>
            <a:endParaRPr lang="de-DE"/>
          </a:p>
        </p:txBody>
      </p:sp>
      <p:sp>
        <p:nvSpPr>
          <p:cNvPr id="5" name="Datumsplatzhalter 4"/>
          <p:cNvSpPr>
            <a:spLocks noGrp="1"/>
          </p:cNvSpPr>
          <p:nvPr>
            <p:ph type="dt" idx="1"/>
          </p:nvPr>
        </p:nvSpPr>
        <p:spPr/>
        <p:txBody>
          <a:bodyPr/>
          <a:lstStyle/>
          <a:p>
            <a:fld id="{B56CFA2C-CF1B-47C9-AD33-8F6892A743D9}" type="datetime1">
              <a:rPr lang="de-DE" smtClean="0"/>
              <a:t>31.08.2026</a:t>
            </a:fld>
            <a:endParaRPr lang="de-DE"/>
          </a:p>
        </p:txBody>
      </p:sp>
      <p:sp>
        <p:nvSpPr>
          <p:cNvPr id="6" name="Fußzeilenplatzhalter 5"/>
          <p:cNvSpPr>
            <a:spLocks noGrp="1"/>
          </p:cNvSpPr>
          <p:nvPr>
            <p:ph type="ftr" sz="quarter" idx="4"/>
          </p:nvPr>
        </p:nvSpPr>
        <p:spPr/>
        <p:txBody>
          <a:bodyPr/>
          <a:lstStyle/>
          <a:p>
            <a:endParaRPr lang="de-DE"/>
          </a:p>
        </p:txBody>
      </p:sp>
      <p:sp>
        <p:nvSpPr>
          <p:cNvPr id="7" name="Foliennummernplatzhalter 6"/>
          <p:cNvSpPr>
            <a:spLocks noGrp="1"/>
          </p:cNvSpPr>
          <p:nvPr>
            <p:ph type="sldNum" sz="quarter" idx="5"/>
          </p:nvPr>
        </p:nvSpPr>
        <p:spPr/>
        <p:txBody>
          <a:bodyPr/>
          <a:lstStyle/>
          <a:p>
            <a:fld id="{49E5F622-1CE2-435F-88EA-A86CC7D456A4}" type="slidenum">
              <a:rPr lang="de-DE" smtClean="0"/>
              <a:pPr/>
              <a:t>14</a:t>
            </a:fld>
            <a:endParaRPr lang="de-DE"/>
          </a:p>
        </p:txBody>
      </p:sp>
    </p:spTree>
    <p:extLst>
      <p:ext uri="{BB962C8B-B14F-4D97-AF65-F5344CB8AC3E}">
        <p14:creationId xmlns:p14="http://schemas.microsoft.com/office/powerpoint/2010/main" val="2361294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de-DE"/>
          </a:p>
        </p:txBody>
      </p:sp>
      <p:sp>
        <p:nvSpPr>
          <p:cNvPr id="5" name="Date Placeholder 4"/>
          <p:cNvSpPr>
            <a:spLocks noGrp="1"/>
          </p:cNvSpPr>
          <p:nvPr>
            <p:ph type="dt" idx="1"/>
          </p:nvPr>
        </p:nvSpPr>
        <p:spPr/>
        <p:txBody>
          <a:bodyPr/>
          <a:lstStyle/>
          <a:p>
            <a:fld id="{B56CFA2C-CF1B-47C9-AD33-8F6892A743D9}" type="datetime1">
              <a:rPr lang="de-DE" smtClean="0"/>
              <a:t>31.08.2026</a:t>
            </a:fld>
            <a:endParaRPr lang="de-DE"/>
          </a:p>
        </p:txBody>
      </p:sp>
      <p:sp>
        <p:nvSpPr>
          <p:cNvPr id="6" name="Footer Placeholder 5"/>
          <p:cNvSpPr>
            <a:spLocks noGrp="1"/>
          </p:cNvSpPr>
          <p:nvPr>
            <p:ph type="ftr" sz="quarter" idx="4"/>
          </p:nvPr>
        </p:nvSpPr>
        <p:spPr/>
        <p:txBody>
          <a:bodyPr/>
          <a:lstStyle/>
          <a:p>
            <a:endParaRPr lang="de-DE"/>
          </a:p>
        </p:txBody>
      </p:sp>
      <p:sp>
        <p:nvSpPr>
          <p:cNvPr id="7" name="Slide Number Placeholder 6"/>
          <p:cNvSpPr>
            <a:spLocks noGrp="1"/>
          </p:cNvSpPr>
          <p:nvPr>
            <p:ph type="sldNum" sz="quarter" idx="5"/>
          </p:nvPr>
        </p:nvSpPr>
        <p:spPr/>
        <p:txBody>
          <a:bodyPr/>
          <a:lstStyle/>
          <a:p>
            <a:fld id="{49E5F622-1CE2-435F-88EA-A86CC7D456A4}" type="slidenum">
              <a:rPr lang="de-DE" smtClean="0"/>
              <a:pPr/>
              <a:t>15</a:t>
            </a:fld>
            <a:endParaRPr lang="de-DE"/>
          </a:p>
        </p:txBody>
      </p:sp>
    </p:spTree>
    <p:extLst>
      <p:ext uri="{BB962C8B-B14F-4D97-AF65-F5344CB8AC3E}">
        <p14:creationId xmlns:p14="http://schemas.microsoft.com/office/powerpoint/2010/main" val="1672724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Kopfzeilenplatzhalter 3"/>
          <p:cNvSpPr>
            <a:spLocks noGrp="1"/>
          </p:cNvSpPr>
          <p:nvPr>
            <p:ph type="hdr" sz="quarter"/>
          </p:nvPr>
        </p:nvSpPr>
        <p:spPr/>
        <p:txBody>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5" name="Datumsplatzhalter 4"/>
          <p:cNvSpPr>
            <a:spLocks noGrp="1"/>
          </p:cNvSpPr>
          <p:nvPr>
            <p:ph type="dt" idx="1"/>
          </p:nvPr>
        </p:nvSpPr>
        <p:spPr/>
        <p:txBody>
          <a:bodyPr/>
          <a:lstStyle/>
          <a:p>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fld id="{B56CFA2C-CF1B-47C9-AD33-8F6892A743D9}" type="datetime1">
              <a:rPr kumimoji="0" lang="de-DE" sz="1300" b="0" i="0" u="none" strike="noStrike" kern="0" cap="none" spc="0" normalizeH="0" baseline="0" noProof="0" smtClean="0">
                <a:ln>
                  <a:noFill/>
                </a:ln>
                <a:solidFill>
                  <a:srgbClr val="003781"/>
                </a:solidFill>
                <a:effectLst/>
                <a:uLnTx/>
                <a:uFillTx/>
                <a:latin typeface="Arial" panose="020B0604020202020204" pitchFamily="34" charset="0"/>
                <a:ea typeface="+mn-ea"/>
                <a:cs typeface="+mn-cs"/>
              </a:rPr>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t>31.08.2026</a:t>
            </a:fld>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6" name="Fußzeilenplatzhalter 5"/>
          <p:cNvSpPr>
            <a:spLocks noGrp="1"/>
          </p:cNvSpPr>
          <p:nvPr>
            <p:ph type="ftr" sz="quarter" idx="4"/>
          </p:nvPr>
        </p:nvSpPr>
        <p:spPr/>
        <p:txBody>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7" name="Foliennummernplatzhalter 6"/>
          <p:cNvSpPr>
            <a:spLocks noGrp="1"/>
          </p:cNvSpPr>
          <p:nvPr>
            <p:ph type="sldNum" sz="quarter" idx="5"/>
          </p:nvPr>
        </p:nvSpPr>
        <p:spPr/>
        <p:txBody>
          <a:bodyPr/>
          <a:lstStyle/>
          <a:p>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fld id="{49E5F622-1CE2-435F-88EA-A86CC7D456A4}" type="slidenum">
              <a:rPr kumimoji="0" lang="de-DE" sz="1300" b="0" i="0" u="none" strike="noStrike" kern="0" cap="none" spc="0" normalizeH="0" baseline="0" noProof="0" smtClean="0">
                <a:ln>
                  <a:noFill/>
                </a:ln>
                <a:solidFill>
                  <a:srgbClr val="003781"/>
                </a:solidFill>
                <a:effectLst/>
                <a:uLnTx/>
                <a:uFillTx/>
                <a:latin typeface="Arial" panose="020B0604020202020204" pitchFamily="34" charset="0"/>
                <a:ea typeface="+mn-ea"/>
                <a:cs typeface="+mn-cs"/>
              </a:rPr>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t>3</a:t>
            </a:fld>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7297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de-DE"/>
          </a:p>
        </p:txBody>
      </p:sp>
      <p:sp>
        <p:nvSpPr>
          <p:cNvPr id="5" name="Date Placeholder 4"/>
          <p:cNvSpPr>
            <a:spLocks noGrp="1"/>
          </p:cNvSpPr>
          <p:nvPr>
            <p:ph type="dt" idx="1"/>
          </p:nvPr>
        </p:nvSpPr>
        <p:spPr/>
        <p:txBody>
          <a:bodyPr/>
          <a:lstStyle/>
          <a:p>
            <a:fld id="{B56CFA2C-CF1B-47C9-AD33-8F6892A743D9}" type="datetime1">
              <a:rPr lang="de-DE" smtClean="0"/>
              <a:t>31.08.2026</a:t>
            </a:fld>
            <a:endParaRPr lang="de-DE"/>
          </a:p>
        </p:txBody>
      </p:sp>
      <p:sp>
        <p:nvSpPr>
          <p:cNvPr id="6" name="Footer Placeholder 5"/>
          <p:cNvSpPr>
            <a:spLocks noGrp="1"/>
          </p:cNvSpPr>
          <p:nvPr>
            <p:ph type="ftr" sz="quarter" idx="4"/>
          </p:nvPr>
        </p:nvSpPr>
        <p:spPr/>
        <p:txBody>
          <a:bodyPr/>
          <a:lstStyle/>
          <a:p>
            <a:endParaRPr lang="de-DE"/>
          </a:p>
        </p:txBody>
      </p:sp>
      <p:sp>
        <p:nvSpPr>
          <p:cNvPr id="7" name="Slide Number Placeholder 6"/>
          <p:cNvSpPr>
            <a:spLocks noGrp="1"/>
          </p:cNvSpPr>
          <p:nvPr>
            <p:ph type="sldNum" sz="quarter" idx="5"/>
          </p:nvPr>
        </p:nvSpPr>
        <p:spPr/>
        <p:txBody>
          <a:bodyPr/>
          <a:lstStyle/>
          <a:p>
            <a:fld id="{49E5F622-1CE2-435F-88EA-A86CC7D456A4}" type="slidenum">
              <a:rPr lang="de-DE" smtClean="0"/>
              <a:pPr/>
              <a:t>4</a:t>
            </a:fld>
            <a:endParaRPr lang="de-DE"/>
          </a:p>
        </p:txBody>
      </p:sp>
    </p:spTree>
    <p:extLst>
      <p:ext uri="{BB962C8B-B14F-4D97-AF65-F5344CB8AC3E}">
        <p14:creationId xmlns:p14="http://schemas.microsoft.com/office/powerpoint/2010/main" val="781758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fld id="{49E5F622-1CE2-435F-88EA-A86CC7D456A4}" type="slidenum">
              <a:rPr kumimoji="0" lang="de-DE" sz="1300" b="0" i="0" u="none" strike="noStrike" kern="0" cap="none" spc="0" normalizeH="0" baseline="0" noProof="0" smtClean="0">
                <a:ln>
                  <a:noFill/>
                </a:ln>
                <a:solidFill>
                  <a:srgbClr val="003781"/>
                </a:solidFill>
                <a:effectLst/>
                <a:uLnTx/>
                <a:uFillTx/>
                <a:latin typeface="Arial" panose="020B0604020202020204" pitchFamily="34" charset="0"/>
                <a:ea typeface="+mn-ea"/>
                <a:cs typeface="+mn-cs"/>
              </a:rPr>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t>5</a:t>
            </a:fld>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60156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5" name="Date Placeholder 4"/>
          <p:cNvSpPr>
            <a:spLocks noGrp="1"/>
          </p:cNvSpPr>
          <p:nvPr>
            <p:ph type="dt" idx="1"/>
          </p:nvPr>
        </p:nvSpPr>
        <p:spPr/>
        <p:txBody>
          <a:bodyPr/>
          <a:lstStyle/>
          <a:p>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fld id="{B56CFA2C-CF1B-47C9-AD33-8F6892A743D9}" type="datetime1">
              <a:rPr kumimoji="0" lang="de-DE" sz="1300" b="0" i="0" u="none" strike="noStrike" kern="0" cap="none" spc="0" normalizeH="0" baseline="0" noProof="0" smtClean="0">
                <a:ln>
                  <a:noFill/>
                </a:ln>
                <a:solidFill>
                  <a:srgbClr val="003781"/>
                </a:solidFill>
                <a:effectLst/>
                <a:uLnTx/>
                <a:uFillTx/>
                <a:latin typeface="Arial" panose="020B0604020202020204" pitchFamily="34" charset="0"/>
                <a:ea typeface="+mn-ea"/>
                <a:cs typeface="+mn-cs"/>
              </a:rPr>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t>31.08.2026</a:t>
            </a:fld>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4"/>
          </p:nvPr>
        </p:nvSpPr>
        <p:spPr/>
        <p:txBody>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fld id="{49E5F622-1CE2-435F-88EA-A86CC7D456A4}" type="slidenum">
              <a:rPr kumimoji="0" lang="de-DE" sz="1300" b="0" i="0" u="none" strike="noStrike" kern="0" cap="none" spc="0" normalizeH="0" baseline="0" noProof="0" smtClean="0">
                <a:ln>
                  <a:noFill/>
                </a:ln>
                <a:solidFill>
                  <a:srgbClr val="003781"/>
                </a:solidFill>
                <a:effectLst/>
                <a:uLnTx/>
                <a:uFillTx/>
                <a:latin typeface="Arial" panose="020B0604020202020204" pitchFamily="34" charset="0"/>
                <a:ea typeface="+mn-ea"/>
                <a:cs typeface="+mn-cs"/>
              </a:rPr>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t>6</a:t>
            </a:fld>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12867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Header Placeholder 3"/>
          <p:cNvSpPr>
            <a:spLocks noGrp="1"/>
          </p:cNvSpPr>
          <p:nvPr>
            <p:ph type="hdr" sz="quarter"/>
          </p:nvPr>
        </p:nvSpPr>
        <p:spPr/>
        <p:txBody>
          <a:bodyPr/>
          <a:lstStyle/>
          <a:p>
            <a:pPr marL="0" marR="0" lvl="0" indent="0" algn="l" defTabSz="1026094" rtl="0" eaLnBrk="1" fontAlgn="base" latinLnBrk="0" hangingPunct="1">
              <a:lnSpc>
                <a:spcPct val="100000"/>
              </a:lnSpc>
              <a:spcBef>
                <a:spcPts val="404"/>
              </a:spcBef>
              <a:spcAft>
                <a:spcPts val="404"/>
              </a:spcAft>
              <a:buClr>
                <a:srgbClr val="003781"/>
              </a:buClr>
              <a:buSzTx/>
              <a:buFont typeface="Wingdings" panose="05000000000000000000" pitchFamily="2" charset="2"/>
              <a:buNone/>
              <a:tabLst>
                <a:tab pos="201300" algn="l"/>
              </a:tabLst>
              <a:defRPr/>
            </a:pPr>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5" name="Date Placeholder 4"/>
          <p:cNvSpPr>
            <a:spLocks noGrp="1"/>
          </p:cNvSpPr>
          <p:nvPr>
            <p:ph type="dt" idx="1"/>
          </p:nvPr>
        </p:nvSpPr>
        <p:spPr/>
        <p:txBody>
          <a:bodyPr/>
          <a:lstStyle/>
          <a:p>
            <a:pPr marL="0" marR="0" lvl="0" indent="0" algn="r" defTabSz="1026094" rtl="0" eaLnBrk="1" fontAlgn="base" latinLnBrk="0" hangingPunct="1">
              <a:lnSpc>
                <a:spcPct val="100000"/>
              </a:lnSpc>
              <a:spcBef>
                <a:spcPts val="404"/>
              </a:spcBef>
              <a:spcAft>
                <a:spcPts val="404"/>
              </a:spcAft>
              <a:buClr>
                <a:srgbClr val="003781"/>
              </a:buClr>
              <a:buSzTx/>
              <a:buFont typeface="Wingdings" panose="05000000000000000000" pitchFamily="2" charset="2"/>
              <a:buNone/>
              <a:tabLst>
                <a:tab pos="201300" algn="l"/>
              </a:tabLst>
              <a:defRPr/>
            </a:pPr>
            <a:fld id="{B56CFA2C-CF1B-47C9-AD33-8F6892A743D9}" type="datetime1">
              <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rPr>
              <a:pPr marL="0" marR="0" lvl="0" indent="0" algn="r" defTabSz="1026094" rtl="0" eaLnBrk="1" fontAlgn="base" latinLnBrk="0" hangingPunct="1">
                <a:lnSpc>
                  <a:spcPct val="100000"/>
                </a:lnSpc>
                <a:spcBef>
                  <a:spcPts val="404"/>
                </a:spcBef>
                <a:spcAft>
                  <a:spcPts val="404"/>
                </a:spcAft>
                <a:buClr>
                  <a:srgbClr val="003781"/>
                </a:buClr>
                <a:buSzTx/>
                <a:buFont typeface="Wingdings" panose="05000000000000000000" pitchFamily="2" charset="2"/>
                <a:buNone/>
                <a:tabLst>
                  <a:tab pos="201300" algn="l"/>
                </a:tabLst>
                <a:defRPr/>
              </a:pPr>
              <a:t>31.08.2026</a:t>
            </a:fld>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4"/>
          </p:nvPr>
        </p:nvSpPr>
        <p:spPr/>
        <p:txBody>
          <a:bodyPr/>
          <a:lstStyle/>
          <a:p>
            <a:pPr marL="0" marR="0" lvl="0" indent="0" algn="l" defTabSz="1026094" rtl="0" eaLnBrk="1" fontAlgn="base" latinLnBrk="0" hangingPunct="1">
              <a:lnSpc>
                <a:spcPct val="100000"/>
              </a:lnSpc>
              <a:spcBef>
                <a:spcPts val="404"/>
              </a:spcBef>
              <a:spcAft>
                <a:spcPts val="404"/>
              </a:spcAft>
              <a:buClr>
                <a:srgbClr val="003781"/>
              </a:buClr>
              <a:buSzTx/>
              <a:buFont typeface="Wingdings" panose="05000000000000000000" pitchFamily="2" charset="2"/>
              <a:buNone/>
              <a:tabLst>
                <a:tab pos="201300" algn="l"/>
              </a:tabLst>
              <a:defRPr/>
            </a:pPr>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1026094" rtl="0" eaLnBrk="1" fontAlgn="base" latinLnBrk="0" hangingPunct="1">
              <a:lnSpc>
                <a:spcPct val="100000"/>
              </a:lnSpc>
              <a:spcBef>
                <a:spcPts val="404"/>
              </a:spcBef>
              <a:spcAft>
                <a:spcPts val="404"/>
              </a:spcAft>
              <a:buClr>
                <a:srgbClr val="003781"/>
              </a:buClr>
              <a:buSzTx/>
              <a:buFont typeface="Wingdings" panose="05000000000000000000" pitchFamily="2" charset="2"/>
              <a:buNone/>
              <a:tabLst>
                <a:tab pos="201300" algn="l"/>
              </a:tabLst>
              <a:defRPr/>
            </a:pPr>
            <a:fld id="{49E5F622-1CE2-435F-88EA-A86CC7D456A4}" type="slidenum">
              <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rPr>
              <a:pPr marL="0" marR="0" lvl="0" indent="0" algn="r" defTabSz="1026094" rtl="0" eaLnBrk="1" fontAlgn="base" latinLnBrk="0" hangingPunct="1">
                <a:lnSpc>
                  <a:spcPct val="100000"/>
                </a:lnSpc>
                <a:spcBef>
                  <a:spcPts val="404"/>
                </a:spcBef>
                <a:spcAft>
                  <a:spcPts val="404"/>
                </a:spcAft>
                <a:buClr>
                  <a:srgbClr val="003781"/>
                </a:buClr>
                <a:buSzTx/>
                <a:buFont typeface="Wingdings" panose="05000000000000000000" pitchFamily="2" charset="2"/>
                <a:buNone/>
                <a:tabLst>
                  <a:tab pos="201300" algn="l"/>
                </a:tabLst>
                <a:defRPr/>
              </a:pPr>
              <a:t>7</a:t>
            </a:fld>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9" name="Notes Placeholder 8">
            <a:extLst>
              <a:ext uri="{FF2B5EF4-FFF2-40B4-BE49-F238E27FC236}">
                <a16:creationId xmlns:a16="http://schemas.microsoft.com/office/drawing/2014/main" id="{FA4752F4-A458-4154-CC7A-7E6785C30238}"/>
              </a:ext>
            </a:extLst>
          </p:cNvPr>
          <p:cNvSpPr>
            <a:spLocks noGrp="1"/>
          </p:cNvSpPr>
          <p:nvPr>
            <p:ph type="body" sz="quarter" idx="3"/>
          </p:nvPr>
        </p:nvSpPr>
        <p:spPr/>
        <p:txBody>
          <a:bodyPr/>
          <a:lstStyle/>
          <a:p>
            <a:endParaRPr lang="de-DE"/>
          </a:p>
        </p:txBody>
      </p:sp>
    </p:spTree>
    <p:extLst>
      <p:ext uri="{BB962C8B-B14F-4D97-AF65-F5344CB8AC3E}">
        <p14:creationId xmlns:p14="http://schemas.microsoft.com/office/powerpoint/2010/main" val="3793868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de-DE"/>
          </a:p>
        </p:txBody>
      </p:sp>
      <p:sp>
        <p:nvSpPr>
          <p:cNvPr id="5" name="Date Placeholder 4"/>
          <p:cNvSpPr>
            <a:spLocks noGrp="1"/>
          </p:cNvSpPr>
          <p:nvPr>
            <p:ph type="dt" idx="1"/>
          </p:nvPr>
        </p:nvSpPr>
        <p:spPr/>
        <p:txBody>
          <a:bodyPr/>
          <a:lstStyle/>
          <a:p>
            <a:fld id="{B56CFA2C-CF1B-47C9-AD33-8F6892A743D9}" type="datetime1">
              <a:rPr lang="de-DE" smtClean="0"/>
              <a:t>31.08.2026</a:t>
            </a:fld>
            <a:endParaRPr lang="de-DE"/>
          </a:p>
        </p:txBody>
      </p:sp>
      <p:sp>
        <p:nvSpPr>
          <p:cNvPr id="6" name="Footer Placeholder 5"/>
          <p:cNvSpPr>
            <a:spLocks noGrp="1"/>
          </p:cNvSpPr>
          <p:nvPr>
            <p:ph type="ftr" sz="quarter" idx="4"/>
          </p:nvPr>
        </p:nvSpPr>
        <p:spPr/>
        <p:txBody>
          <a:bodyPr/>
          <a:lstStyle/>
          <a:p>
            <a:endParaRPr lang="de-DE"/>
          </a:p>
        </p:txBody>
      </p:sp>
      <p:sp>
        <p:nvSpPr>
          <p:cNvPr id="7" name="Slide Number Placeholder 6"/>
          <p:cNvSpPr>
            <a:spLocks noGrp="1"/>
          </p:cNvSpPr>
          <p:nvPr>
            <p:ph type="sldNum" sz="quarter" idx="5"/>
          </p:nvPr>
        </p:nvSpPr>
        <p:spPr/>
        <p:txBody>
          <a:bodyPr/>
          <a:lstStyle/>
          <a:p>
            <a:fld id="{49E5F622-1CE2-435F-88EA-A86CC7D456A4}" type="slidenum">
              <a:rPr lang="de-DE" smtClean="0"/>
              <a:pPr/>
              <a:t>8</a:t>
            </a:fld>
            <a:endParaRPr lang="de-DE"/>
          </a:p>
        </p:txBody>
      </p:sp>
    </p:spTree>
    <p:extLst>
      <p:ext uri="{BB962C8B-B14F-4D97-AF65-F5344CB8AC3E}">
        <p14:creationId xmlns:p14="http://schemas.microsoft.com/office/powerpoint/2010/main" val="3746921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de-DE"/>
          </a:p>
        </p:txBody>
      </p:sp>
      <p:sp>
        <p:nvSpPr>
          <p:cNvPr id="5" name="Date Placeholder 4"/>
          <p:cNvSpPr>
            <a:spLocks noGrp="1"/>
          </p:cNvSpPr>
          <p:nvPr>
            <p:ph type="dt" idx="1"/>
          </p:nvPr>
        </p:nvSpPr>
        <p:spPr/>
        <p:txBody>
          <a:bodyPr/>
          <a:lstStyle/>
          <a:p>
            <a:fld id="{B56CFA2C-CF1B-47C9-AD33-8F6892A743D9}" type="datetime1">
              <a:rPr lang="de-DE" smtClean="0"/>
              <a:t>31.08.2026</a:t>
            </a:fld>
            <a:endParaRPr lang="de-DE"/>
          </a:p>
        </p:txBody>
      </p:sp>
      <p:sp>
        <p:nvSpPr>
          <p:cNvPr id="6" name="Footer Placeholder 5"/>
          <p:cNvSpPr>
            <a:spLocks noGrp="1"/>
          </p:cNvSpPr>
          <p:nvPr>
            <p:ph type="ftr" sz="quarter" idx="4"/>
          </p:nvPr>
        </p:nvSpPr>
        <p:spPr/>
        <p:txBody>
          <a:bodyPr/>
          <a:lstStyle/>
          <a:p>
            <a:endParaRPr lang="de-DE"/>
          </a:p>
        </p:txBody>
      </p:sp>
      <p:sp>
        <p:nvSpPr>
          <p:cNvPr id="7" name="Slide Number Placeholder 6"/>
          <p:cNvSpPr>
            <a:spLocks noGrp="1"/>
          </p:cNvSpPr>
          <p:nvPr>
            <p:ph type="sldNum" sz="quarter" idx="5"/>
          </p:nvPr>
        </p:nvSpPr>
        <p:spPr/>
        <p:txBody>
          <a:bodyPr/>
          <a:lstStyle/>
          <a:p>
            <a:fld id="{49E5F622-1CE2-435F-88EA-A86CC7D456A4}" type="slidenum">
              <a:rPr lang="de-DE" smtClean="0"/>
              <a:pPr/>
              <a:t>11</a:t>
            </a:fld>
            <a:endParaRPr lang="de-DE"/>
          </a:p>
        </p:txBody>
      </p:sp>
    </p:spTree>
    <p:extLst>
      <p:ext uri="{BB962C8B-B14F-4D97-AF65-F5344CB8AC3E}">
        <p14:creationId xmlns:p14="http://schemas.microsoft.com/office/powerpoint/2010/main" val="3373611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5" name="Date Placeholder 4"/>
          <p:cNvSpPr>
            <a:spLocks noGrp="1"/>
          </p:cNvSpPr>
          <p:nvPr>
            <p:ph type="dt" idx="1"/>
          </p:nvPr>
        </p:nvSpPr>
        <p:spPr/>
        <p:txBody>
          <a:bodyPr/>
          <a:lstStyle/>
          <a:p>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fld id="{B56CFA2C-CF1B-47C9-AD33-8F6892A743D9}" type="datetime1">
              <a:rPr kumimoji="0" lang="de-DE" sz="1300" b="0" i="0" u="none" strike="noStrike" kern="0" cap="none" spc="0" normalizeH="0" baseline="0" noProof="0" smtClean="0">
                <a:ln>
                  <a:noFill/>
                </a:ln>
                <a:solidFill>
                  <a:srgbClr val="003781"/>
                </a:solidFill>
                <a:effectLst/>
                <a:uLnTx/>
                <a:uFillTx/>
                <a:latin typeface="Arial" panose="020B0604020202020204" pitchFamily="34" charset="0"/>
                <a:ea typeface="+mn-ea"/>
                <a:cs typeface="+mn-cs"/>
              </a:rPr>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t>31.08.2026</a:t>
            </a:fld>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4"/>
          </p:nvPr>
        </p:nvSpPr>
        <p:spPr/>
        <p:txBody>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fld id="{49E5F622-1CE2-435F-88EA-A86CC7D456A4}" type="slidenum">
              <a:rPr kumimoji="0" lang="de-DE" sz="1300" b="0" i="0" u="none" strike="noStrike" kern="0" cap="none" spc="0" normalizeH="0" baseline="0" noProof="0" smtClean="0">
                <a:ln>
                  <a:noFill/>
                </a:ln>
                <a:solidFill>
                  <a:srgbClr val="003781"/>
                </a:solidFill>
                <a:effectLst/>
                <a:uLnTx/>
                <a:uFillTx/>
                <a:latin typeface="Arial" panose="020B0604020202020204" pitchFamily="34" charset="0"/>
                <a:ea typeface="+mn-ea"/>
                <a:cs typeface="+mn-cs"/>
              </a:rPr>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t>12</a:t>
            </a:fld>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88177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2.xml"/><Relationship Id="rId1" Type="http://schemas.openxmlformats.org/officeDocument/2006/relationships/tags" Target="../tags/tag13.xml"/><Relationship Id="rId4" Type="http://schemas.openxmlformats.org/officeDocument/2006/relationships/image" Target="../media/image16.emf"/></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4.xml"/><Relationship Id="rId4" Type="http://schemas.openxmlformats.org/officeDocument/2006/relationships/image" Target="../media/image7.emf"/></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7.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xml"/><Relationship Id="rId4" Type="http://schemas.openxmlformats.org/officeDocument/2006/relationships/image" Target="../media/image7.emf"/></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xml"/><Relationship Id="rId4" Type="http://schemas.openxmlformats.org/officeDocument/2006/relationships/image" Target="../media/image7.emf"/></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2.xml"/><Relationship Id="rId1" Type="http://schemas.openxmlformats.org/officeDocument/2006/relationships/tags" Target="../tags/tag8.xml"/><Relationship Id="rId5" Type="http://schemas.openxmlformats.org/officeDocument/2006/relationships/image" Target="../media/image7.emf"/><Relationship Id="rId4" Type="http://schemas.openxmlformats.org/officeDocument/2006/relationships/oleObject" Target="../embeddings/oleObject3.bin"/></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2.xml"/><Relationship Id="rId1" Type="http://schemas.openxmlformats.org/officeDocument/2006/relationships/tags" Target="../tags/tag9.xml"/><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10.xml"/><Relationship Id="rId5" Type="http://schemas.openxmlformats.org/officeDocument/2006/relationships/image" Target="../media/image11.jpeg"/><Relationship Id="rId4" Type="http://schemas.openxmlformats.org/officeDocument/2006/relationships/image" Target="../media/image7.emf"/></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2.xml"/><Relationship Id="rId1" Type="http://schemas.openxmlformats.org/officeDocument/2006/relationships/tags" Target="../tags/tag11.xml"/><Relationship Id="rId5" Type="http://schemas.openxmlformats.org/officeDocument/2006/relationships/image" Target="../media/image7.emf"/><Relationship Id="rId4" Type="http://schemas.openxmlformats.org/officeDocument/2006/relationships/oleObject" Target="../embeddings/oleObject5.bin"/></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12.xml"/><Relationship Id="rId4" Type="http://schemas.openxmlformats.org/officeDocument/2006/relationships/image" Target="../media/image15.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6" name="Logo Allianz Global Investors">
            <a:extLst>
              <a:ext uri="{FF2B5EF4-FFF2-40B4-BE49-F238E27FC236}">
                <a16:creationId xmlns:a16="http://schemas.microsoft.com/office/drawing/2014/main" id="{309904FC-5513-E2A2-A380-DA3F713D0F34}"/>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de-DE" sz="1777" noProof="0">
              <a:solidFill>
                <a:schemeClr val="bg1"/>
              </a:solidFill>
              <a:latin typeface="Arial" panose="020B0604020202020204" pitchFamily="34" charset="0"/>
            </a:endParaRPr>
          </a:p>
        </p:txBody>
      </p:sp>
      <p:sp>
        <p:nvSpPr>
          <p:cNvPr id="107" name="Title"/>
          <p:cNvSpPr>
            <a:spLocks noGrp="1"/>
          </p:cNvSpPr>
          <p:nvPr>
            <p:ph type="body" sz="quarter" idx="12" hasCustomPrompt="1"/>
          </p:nvPr>
        </p:nvSpPr>
        <p:spPr bwMode="gray">
          <a:xfrm>
            <a:off x="398770" y="2095848"/>
            <a:ext cx="46440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de-DE" noProof="0"/>
              <a:t>Title </a:t>
            </a:r>
            <a:r>
              <a:rPr lang="de-DE" noProof="0" err="1"/>
              <a:t>of</a:t>
            </a:r>
            <a:r>
              <a:rPr lang="de-DE" noProof="0"/>
              <a:t> </a:t>
            </a:r>
            <a:r>
              <a:rPr lang="de-DE" noProof="0" err="1"/>
              <a:t>the</a:t>
            </a:r>
            <a:r>
              <a:rPr lang="de-DE" noProof="0"/>
              <a:t> </a:t>
            </a:r>
            <a:r>
              <a:rPr lang="de-DE" noProof="0" err="1"/>
              <a:t>presentation</a:t>
            </a:r>
            <a:br>
              <a:rPr lang="de-DE" noProof="0"/>
            </a:br>
            <a:r>
              <a:rPr lang="de-DE" noProof="0"/>
              <a:t>(40–60 </a:t>
            </a:r>
            <a:r>
              <a:rPr lang="de-DE" noProof="0" err="1"/>
              <a:t>pt</a:t>
            </a:r>
            <a:r>
              <a:rPr lang="de-DE" noProof="0"/>
              <a:t>)</a:t>
            </a:r>
          </a:p>
        </p:txBody>
      </p:sp>
      <p:sp>
        <p:nvSpPr>
          <p:cNvPr id="48" name="Subtitle"/>
          <p:cNvSpPr>
            <a:spLocks noGrp="1"/>
          </p:cNvSpPr>
          <p:nvPr userDrawn="1">
            <p:ph type="body" sz="quarter" idx="14" hasCustomPrompt="1"/>
          </p:nvPr>
        </p:nvSpPr>
        <p:spPr bwMode="gray">
          <a:xfrm>
            <a:off x="398770" y="4810558"/>
            <a:ext cx="46440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de-DE" noProof="0"/>
              <a:t>Subtitle of the presentation</a:t>
            </a:r>
          </a:p>
          <a:p>
            <a:pPr lvl="0"/>
            <a:r>
              <a:rPr lang="de-DE" noProof="0"/>
              <a:t>2nd line if required</a:t>
            </a:r>
          </a:p>
        </p:txBody>
      </p:sp>
      <p:sp>
        <p:nvSpPr>
          <p:cNvPr id="57" name="Author"/>
          <p:cNvSpPr>
            <a:spLocks noGrp="1"/>
          </p:cNvSpPr>
          <p:nvPr userDrawn="1">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de-DE" noProof="0"/>
              <a:t>Author</a:t>
            </a:r>
          </a:p>
        </p:txBody>
      </p:sp>
      <p:sp>
        <p:nvSpPr>
          <p:cNvPr id="3" name="Date"/>
          <p:cNvSpPr>
            <a:spLocks noGrp="1"/>
          </p:cNvSpPr>
          <p:nvPr userDrawn="1">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de-DE" noProof="0"/>
              <a:t>Date of the presentation</a:t>
            </a:r>
          </a:p>
        </p:txBody>
      </p:sp>
      <p:pic>
        <p:nvPicPr>
          <p:cNvPr id="4" name="Picture 3">
            <a:extLst>
              <a:ext uri="{FF2B5EF4-FFF2-40B4-BE49-F238E27FC236}">
                <a16:creationId xmlns:a16="http://schemas.microsoft.com/office/drawing/2014/main" id="{BE2C6405-DAC2-3D9D-E547-7FB0E7DDA788}"/>
              </a:ext>
            </a:extLst>
          </p:cNvPr>
          <p:cNvPicPr>
            <a:picLocks noChangeAspect="1"/>
          </p:cNvPicPr>
          <p:nvPr userDrawn="1"/>
        </p:nvPicPr>
        <p:blipFill>
          <a:blip r:embed="rId2"/>
          <a:stretch>
            <a:fillRect/>
          </a:stretch>
        </p:blipFill>
        <p:spPr>
          <a:xfrm>
            <a:off x="5401235" y="0"/>
            <a:ext cx="6858000" cy="6858000"/>
          </a:xfrm>
          <a:prstGeom prst="rect">
            <a:avLst/>
          </a:prstGeom>
        </p:spPr>
      </p:pic>
    </p:spTree>
    <p:extLst>
      <p:ext uri="{BB962C8B-B14F-4D97-AF65-F5344CB8AC3E}">
        <p14:creationId xmlns:p14="http://schemas.microsoft.com/office/powerpoint/2010/main" val="343910833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_Picture placeholder">
    <p:bg>
      <p:bgRef idx="1001">
        <a:schemeClr val="bg1"/>
      </p:bgRef>
    </p:bg>
    <p:spTree>
      <p:nvGrpSpPr>
        <p:cNvPr id="1" name=""/>
        <p:cNvGrpSpPr/>
        <p:nvPr/>
      </p:nvGrpSpPr>
      <p:grpSpPr>
        <a:xfrm>
          <a:off x="0" y="0"/>
          <a:ext cx="0" cy="0"/>
          <a:chOff x="0" y="0"/>
          <a:chExt cx="0" cy="0"/>
        </a:xfrm>
      </p:grpSpPr>
      <p:sp>
        <p:nvSpPr>
          <p:cNvPr id="7" name="Picture">
            <a:extLst>
              <a:ext uri="{FF2B5EF4-FFF2-40B4-BE49-F238E27FC236}">
                <a16:creationId xmlns:a16="http://schemas.microsoft.com/office/drawing/2014/main" id="{07B777D4-0823-426C-BAA9-0A7603FF9D4D}"/>
              </a:ext>
            </a:extLst>
          </p:cNvPr>
          <p:cNvSpPr>
            <a:spLocks noGrp="1"/>
          </p:cNvSpPr>
          <p:nvPr>
            <p:ph type="pic" sz="quarter" idx="13"/>
          </p:nvPr>
        </p:nvSpPr>
        <p:spPr>
          <a:xfrm>
            <a:off x="5148001" y="0"/>
            <a:ext cx="7044000" cy="4968000"/>
          </a:xfrm>
          <a:solidFill>
            <a:schemeClr val="bg2">
              <a:lumMod val="20000"/>
              <a:lumOff val="80000"/>
            </a:schemeClr>
          </a:solidFill>
        </p:spPr>
        <p:txBody>
          <a:bodyPr/>
          <a:lstStyle>
            <a:lvl1pPr marL="0" indent="0">
              <a:buNone/>
              <a:defRPr/>
            </a:lvl1pPr>
          </a:lstStyle>
          <a:p>
            <a:endParaRPr lang="de-DE"/>
          </a:p>
        </p:txBody>
      </p:sp>
      <p:sp>
        <p:nvSpPr>
          <p:cNvPr id="6" name="Logo Allianz Global Investors">
            <a:extLst>
              <a:ext uri="{FF2B5EF4-FFF2-40B4-BE49-F238E27FC236}">
                <a16:creationId xmlns:a16="http://schemas.microsoft.com/office/drawing/2014/main" id="{BDBED4AD-609F-DE17-7730-A494F18BFDB0}"/>
              </a:ext>
              <a:ext uri="{C183D7F6-B498-43B3-948B-1728B52AA6E4}">
                <adec:decorative xmlns:adec="http://schemas.microsoft.com/office/drawing/2017/decorative" val="1"/>
              </a:ext>
            </a:extLst>
          </p:cNvPr>
          <p:cNvSpPr>
            <a:spLocks noGrp="1" noChangeAspect="1"/>
          </p:cNvSpPr>
          <p:nvPr>
            <p:ph type="pic" sz="quarter" idx="15"/>
          </p:nvPr>
        </p:nvSpPr>
        <p:spPr>
          <a:xfrm>
            <a:off x="10755688" y="261274"/>
            <a:ext cx="1018800" cy="3744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endParaRPr lang="de-DE"/>
          </a:p>
        </p:txBody>
      </p:sp>
      <p:sp>
        <p:nvSpPr>
          <p:cNvPr id="5" name="Number">
            <a:extLst>
              <a:ext uri="{FF2B5EF4-FFF2-40B4-BE49-F238E27FC236}">
                <a16:creationId xmlns:a16="http://schemas.microsoft.com/office/drawing/2014/main" id="{58F839D5-0966-688B-2C36-35BC00C8E0B5}"/>
              </a:ext>
            </a:extLst>
          </p:cNvPr>
          <p:cNvSpPr>
            <a:spLocks noGrp="1"/>
          </p:cNvSpPr>
          <p:nvPr>
            <p:ph type="body" idx="1" hasCustomPrompt="1"/>
          </p:nvPr>
        </p:nvSpPr>
        <p:spPr bwMode="gray">
          <a:xfrm>
            <a:off x="400667" y="366523"/>
            <a:ext cx="4350272" cy="584775"/>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defRPr lang="en-GB" sz="3800" b="0" strike="noStrike" kern="0" spc="0" noProof="0" dirty="0">
                <a:solidFill>
                  <a:schemeClr val="accent4"/>
                </a:solidFill>
              </a:defRPr>
            </a:lvl1pPr>
          </a:lstStyle>
          <a:p>
            <a:pPr marL="171450" lvl="0" indent="-171450" defTabSz="1038977">
              <a:spcBef>
                <a:spcPts val="0"/>
              </a:spcBef>
              <a:spcAft>
                <a:spcPct val="0"/>
              </a:spcAft>
              <a:buClrTx/>
              <a:tabLst>
                <a:tab pos="203827" algn="l"/>
              </a:tabLst>
            </a:pPr>
            <a:r>
              <a:rPr lang="de-DE" noProof="0"/>
              <a:t>01</a:t>
            </a:r>
          </a:p>
        </p:txBody>
      </p:sp>
      <p:sp>
        <p:nvSpPr>
          <p:cNvPr id="8" name="Title">
            <a:extLst>
              <a:ext uri="{FF2B5EF4-FFF2-40B4-BE49-F238E27FC236}">
                <a16:creationId xmlns:a16="http://schemas.microsoft.com/office/drawing/2014/main" id="{0D70220F-0897-8617-2B53-4BD663622CB5}"/>
              </a:ext>
            </a:extLst>
          </p:cNvPr>
          <p:cNvSpPr>
            <a:spLocks noGrp="1"/>
          </p:cNvSpPr>
          <p:nvPr>
            <p:ph type="title" hasCustomPrompt="1"/>
          </p:nvPr>
        </p:nvSpPr>
        <p:spPr bwMode="gray">
          <a:xfrm>
            <a:off x="401228" y="1214067"/>
            <a:ext cx="4349711" cy="1828193"/>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4400" b="0" kern="1200" noProof="0" dirty="0">
                <a:solidFill>
                  <a:schemeClr val="tx2"/>
                </a:solidFill>
                <a:ea typeface="+mn-ea"/>
                <a:cs typeface="+mn-cs"/>
              </a:defRPr>
            </a:lvl1pPr>
          </a:lstStyle>
          <a:p>
            <a:pPr marL="0" lvl="0" indent="0">
              <a:lnSpc>
                <a:spcPct val="90000"/>
              </a:lnSpc>
              <a:buFont typeface="Wingdings" panose="05000000000000000000" pitchFamily="2" charset="2"/>
              <a:buNone/>
            </a:pPr>
            <a:r>
              <a:rPr lang="de-DE" noProof="0"/>
              <a:t>Name of chapter     </a:t>
            </a:r>
            <a:br>
              <a:rPr lang="de-DE" noProof="0"/>
            </a:br>
            <a:r>
              <a:rPr lang="de-DE" noProof="0"/>
              <a:t>(44 pt)</a:t>
            </a:r>
          </a:p>
        </p:txBody>
      </p:sp>
      <p:sp>
        <p:nvSpPr>
          <p:cNvPr id="3" name="Subtitle">
            <a:extLst>
              <a:ext uri="{FF2B5EF4-FFF2-40B4-BE49-F238E27FC236}">
                <a16:creationId xmlns:a16="http://schemas.microsoft.com/office/drawing/2014/main" id="{6C610E4B-DACF-91C3-46F2-311DE2327C17}"/>
              </a:ext>
            </a:extLst>
          </p:cNvPr>
          <p:cNvSpPr>
            <a:spLocks noGrp="1"/>
          </p:cNvSpPr>
          <p:nvPr>
            <p:ph type="body" sz="quarter" idx="11" hasCustomPrompt="1"/>
          </p:nvPr>
        </p:nvSpPr>
        <p:spPr bwMode="gray">
          <a:xfrm>
            <a:off x="394677" y="4751842"/>
            <a:ext cx="4349711" cy="215444"/>
          </a:xfrm>
        </p:spPr>
        <p:txBody>
          <a:bodyPr anchor="b">
            <a:spAutoFit/>
          </a:bodyPr>
          <a:lstStyle>
            <a:lvl1pPr marL="0" indent="0">
              <a:spcBef>
                <a:spcPts val="0"/>
              </a:spcBef>
              <a:spcAft>
                <a:spcPts val="0"/>
              </a:spcAft>
              <a:buFont typeface="Arial" panose="020B0604020202020204" pitchFamily="34" charset="0"/>
              <a:buNone/>
              <a:defRPr sz="1400">
                <a:solidFill>
                  <a:schemeClr val="tx2"/>
                </a:solidFill>
              </a:defRPr>
            </a:lvl1pPr>
            <a:lvl2pPr marL="184150" indent="0">
              <a:buNone/>
              <a:defRPr/>
            </a:lvl2pPr>
            <a:lvl3pPr marL="360362" indent="0">
              <a:buNone/>
              <a:defRPr/>
            </a:lvl3pPr>
            <a:lvl4pPr marL="539750" indent="0">
              <a:buNone/>
              <a:defRPr/>
            </a:lvl4pPr>
            <a:lvl5pPr marL="720725" indent="0">
              <a:buNone/>
              <a:defRPr/>
            </a:lvl5pPr>
          </a:lstStyle>
          <a:p>
            <a:pPr lvl="0"/>
            <a:r>
              <a:rPr lang="de-DE" noProof="0"/>
              <a:t>Subtitle</a:t>
            </a:r>
          </a:p>
        </p:txBody>
      </p:sp>
      <p:sp>
        <p:nvSpPr>
          <p:cNvPr id="4" name="Slide number">
            <a:extLst>
              <a:ext uri="{FF2B5EF4-FFF2-40B4-BE49-F238E27FC236}">
                <a16:creationId xmlns:a16="http://schemas.microsoft.com/office/drawing/2014/main" id="{286433AE-3160-5AD4-7B7F-79ADA1B8A0C5}"/>
              </a:ext>
            </a:extLst>
          </p:cNvPr>
          <p:cNvSpPr txBox="1"/>
          <p:nvPr userDrawn="1"/>
        </p:nvSpPr>
        <p:spPr>
          <a:xfrm>
            <a:off x="10309581"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de-DE" sz="800" baseline="0" noProof="0" smtClean="0">
                <a:solidFill>
                  <a:schemeClr val="tx2"/>
                </a:solidFill>
                <a:latin typeface="Arial" panose="020B0604020202020204" pitchFamily="34" charset="0"/>
              </a:rPr>
              <a:pPr lvl="0"/>
              <a:t>‹#›</a:t>
            </a:fld>
            <a:endParaRPr lang="de-DE" sz="800" baseline="0" noProof="0">
              <a:solidFill>
                <a:schemeClr val="tx2"/>
              </a:solidFill>
              <a:latin typeface="Arial" panose="020B0604020202020204" pitchFamily="34" charset="0"/>
            </a:endParaRPr>
          </a:p>
        </p:txBody>
      </p:sp>
    </p:spTree>
    <p:extLst>
      <p:ext uri="{BB962C8B-B14F-4D97-AF65-F5344CB8AC3E}">
        <p14:creationId xmlns:p14="http://schemas.microsoft.com/office/powerpoint/2010/main" val="2613470600"/>
      </p:ext>
    </p:extLst>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itel und Text">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E4E95679-888F-470C-A0AB-FF3F7E7F5EFB}"/>
              </a:ext>
            </a:extLst>
          </p:cNvPr>
          <p:cNvGraphicFramePr>
            <a:graphicFrameLocks noChangeAspect="1"/>
          </p:cNvGraphicFramePr>
          <p:nvPr userDrawn="1">
            <p:custDataLst>
              <p:tags r:id="rId1"/>
            </p:custDataLst>
            <p:extLst>
              <p:ext uri="{D42A27DB-BD31-4B8C-83A1-F6EECF244321}">
                <p14:modId xmlns:p14="http://schemas.microsoft.com/office/powerpoint/2010/main" val="3782152264"/>
              </p:ext>
            </p:extLst>
          </p:nvPr>
        </p:nvGraphicFramePr>
        <p:xfrm>
          <a:off x="1589" y="1590"/>
          <a:ext cx="1586" cy="1587"/>
        </p:xfrm>
        <a:graphic>
          <a:graphicData uri="http://schemas.openxmlformats.org/presentationml/2006/ole">
            <mc:AlternateContent xmlns:mc="http://schemas.openxmlformats.org/markup-compatibility/2006">
              <mc:Choice xmlns:v="urn:schemas-microsoft-com:vml" Requires="v">
                <p:oleObj name="think-cell Folie" r:id="rId3" imgW="216" imgH="216" progId="TCLayout.ActiveDocument.1">
                  <p:embed/>
                </p:oleObj>
              </mc:Choice>
              <mc:Fallback>
                <p:oleObj name="think-cell Folie" r:id="rId3" imgW="216" imgH="216" progId="TCLayout.ActiveDocument.1">
                  <p:embed/>
                  <p:pic>
                    <p:nvPicPr>
                      <p:cNvPr id="3" name="Objekt 2" hidden="1">
                        <a:extLst>
                          <a:ext uri="{FF2B5EF4-FFF2-40B4-BE49-F238E27FC236}">
                            <a16:creationId xmlns:a16="http://schemas.microsoft.com/office/drawing/2014/main" id="{E4E95679-888F-470C-A0AB-FF3F7E7F5EFB}"/>
                          </a:ext>
                        </a:extLst>
                      </p:cNvPr>
                      <p:cNvPicPr/>
                      <p:nvPr/>
                    </p:nvPicPr>
                    <p:blipFill>
                      <a:blip r:embed="rId4"/>
                      <a:stretch>
                        <a:fillRect/>
                      </a:stretch>
                    </p:blipFill>
                    <p:spPr>
                      <a:xfrm>
                        <a:off x="1589" y="1590"/>
                        <a:ext cx="1586" cy="1587"/>
                      </a:xfrm>
                      <a:prstGeom prst="rect">
                        <a:avLst/>
                      </a:prstGeom>
                    </p:spPr>
                  </p:pic>
                </p:oleObj>
              </mc:Fallback>
            </mc:AlternateContent>
          </a:graphicData>
        </a:graphic>
      </p:graphicFrame>
      <p:sp>
        <p:nvSpPr>
          <p:cNvPr id="2" name="Titel 1"/>
          <p:cNvSpPr>
            <a:spLocks noGrp="1"/>
          </p:cNvSpPr>
          <p:nvPr>
            <p:ph type="title"/>
          </p:nvPr>
        </p:nvSpPr>
        <p:spPr bwMode="gray"/>
        <p:txBody>
          <a:bodyPr/>
          <a:lstStyle>
            <a:lvl1pPr>
              <a:defRPr>
                <a:solidFill>
                  <a:schemeClr val="tx1"/>
                </a:solidFill>
              </a:defRPr>
            </a:lvl1pPr>
          </a:lstStyle>
          <a:p>
            <a:r>
              <a:rPr lang="de-DE"/>
              <a:t>Titelmasterformat durch Klicken bearbeiten</a:t>
            </a:r>
          </a:p>
        </p:txBody>
      </p:sp>
      <p:sp>
        <p:nvSpPr>
          <p:cNvPr id="8" name="Textplatzhalter 7"/>
          <p:cNvSpPr>
            <a:spLocks noGrp="1"/>
          </p:cNvSpPr>
          <p:nvPr>
            <p:ph type="body" sz="quarter" idx="12"/>
          </p:nvPr>
        </p:nvSpPr>
        <p:spPr bwMode="gray">
          <a:xfrm>
            <a:off x="534710" y="1501776"/>
            <a:ext cx="11113159" cy="4824412"/>
          </a:xfrm>
        </p:spPr>
        <p:txBody>
          <a:bodyPr/>
          <a:lstStyle>
            <a:lvl1pPr>
              <a:spcBef>
                <a:spcPts val="487"/>
              </a:spcBef>
              <a:spcAft>
                <a:spcPts val="0"/>
              </a:spcAft>
              <a:defRPr sz="1299"/>
            </a:lvl1pPr>
            <a:lvl2pPr>
              <a:spcBef>
                <a:spcPts val="487"/>
              </a:spcBef>
              <a:defRPr sz="1299">
                <a:solidFill>
                  <a:schemeClr val="tx1"/>
                </a:solidFill>
              </a:defRPr>
            </a:lvl2pPr>
            <a:lvl3pPr>
              <a:spcBef>
                <a:spcPts val="487"/>
              </a:spcBef>
              <a:defRPr sz="1299">
                <a:solidFill>
                  <a:schemeClr val="tx1"/>
                </a:solidFill>
              </a:defRPr>
            </a:lvl3pPr>
            <a:lvl4pPr>
              <a:spcBef>
                <a:spcPts val="487"/>
              </a:spcBef>
              <a:defRPr sz="1299">
                <a:solidFill>
                  <a:schemeClr val="tx1"/>
                </a:solidFill>
              </a:defRPr>
            </a:lvl4pPr>
            <a:lvl5pPr>
              <a:spcBef>
                <a:spcPts val="487"/>
              </a:spcBef>
              <a:defRPr sz="1299">
                <a:solidFill>
                  <a:schemeClr val="tx1"/>
                </a:solidFill>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7554930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de-DE"/>
              <a:t>Titelmasterformat durch Klicken bearbeiten</a:t>
            </a:r>
          </a:p>
        </p:txBody>
      </p:sp>
      <p:sp>
        <p:nvSpPr>
          <p:cNvPr id="7" name="Inhaltsplatzhalter 6"/>
          <p:cNvSpPr>
            <a:spLocks noGrp="1"/>
          </p:cNvSpPr>
          <p:nvPr>
            <p:ph sz="quarter" idx="12" hasCustomPrompt="1"/>
          </p:nvPr>
        </p:nvSpPr>
        <p:spPr bwMode="gray">
          <a:xfrm>
            <a:off x="534710" y="1501777"/>
            <a:ext cx="11122582" cy="4824413"/>
          </a:xfrm>
        </p:spPr>
        <p:txBody>
          <a:bodyPr/>
          <a:lstStyle>
            <a:lvl1pPr marL="143103" indent="-143103">
              <a:spcBef>
                <a:spcPts val="487"/>
              </a:spcBef>
              <a:spcAft>
                <a:spcPts val="0"/>
              </a:spcAft>
              <a:buClr>
                <a:schemeClr val="accent1"/>
              </a:buClr>
              <a:buFont typeface="Arial" panose="020B0604020202020204" pitchFamily="34" charset="0"/>
              <a:buChar char="•"/>
              <a:defRPr sz="1299" b="0">
                <a:solidFill>
                  <a:schemeClr val="tx1"/>
                </a:solidFill>
              </a:defRPr>
            </a:lvl1pPr>
            <a:lvl2pPr>
              <a:defRPr/>
            </a:lvl2pPr>
            <a:lvl3pPr>
              <a:spcBef>
                <a:spcPts val="487"/>
              </a:spcBef>
              <a:defRPr sz="1299">
                <a:solidFill>
                  <a:schemeClr val="tx1"/>
                </a:solidFill>
              </a:defRPr>
            </a:lvl3pPr>
            <a:lvl4pPr>
              <a:spcBef>
                <a:spcPts val="487"/>
              </a:spcBef>
              <a:defRPr sz="1299">
                <a:solidFill>
                  <a:schemeClr val="tx1"/>
                </a:solidFill>
              </a:defRPr>
            </a:lvl4pPr>
            <a:lvl5pPr>
              <a:spcBef>
                <a:spcPts val="487"/>
              </a:spcBef>
              <a:defRPr sz="1299">
                <a:solidFill>
                  <a:schemeClr val="tx1"/>
                </a:solidFill>
              </a:defRPr>
            </a:lvl5pPr>
          </a:lstStyle>
          <a:p>
            <a:pPr lvl="0"/>
            <a:r>
              <a:rPr lang="de-DE"/>
              <a:t>Erste Ebene</a:t>
            </a:r>
          </a:p>
          <a:p>
            <a:pPr lvl="2"/>
            <a:r>
              <a:rPr lang="de-DE"/>
              <a:t>Zweite Ebene</a:t>
            </a:r>
          </a:p>
          <a:p>
            <a:pPr lvl="3"/>
            <a:r>
              <a:rPr lang="de-DE"/>
              <a:t>Dritte Ebene</a:t>
            </a:r>
          </a:p>
          <a:p>
            <a:pPr lvl="4"/>
            <a:r>
              <a:rPr lang="de-DE"/>
              <a:t>Vierte Ebene</a:t>
            </a:r>
          </a:p>
        </p:txBody>
      </p:sp>
    </p:spTree>
    <p:extLst>
      <p:ext uri="{BB962C8B-B14F-4D97-AF65-F5344CB8AC3E}">
        <p14:creationId xmlns:p14="http://schemas.microsoft.com/office/powerpoint/2010/main" val="410648507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Titel und vier Textfelder">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de-DE"/>
              <a:t>Titelmasterformat durch Klicken bearbeiten</a:t>
            </a:r>
          </a:p>
        </p:txBody>
      </p:sp>
      <p:sp>
        <p:nvSpPr>
          <p:cNvPr id="8" name="Textplatzhalter 7"/>
          <p:cNvSpPr>
            <a:spLocks noGrp="1"/>
          </p:cNvSpPr>
          <p:nvPr>
            <p:ph type="body" sz="quarter" idx="12"/>
          </p:nvPr>
        </p:nvSpPr>
        <p:spPr bwMode="gray">
          <a:xfrm>
            <a:off x="534710" y="1501775"/>
            <a:ext cx="5416903" cy="2271600"/>
          </a:xfrm>
        </p:spPr>
        <p:txBody>
          <a:bodyPr/>
          <a:lstStyle>
            <a:lvl1pPr>
              <a:spcBef>
                <a:spcPts val="244"/>
              </a:spcBef>
              <a:spcAft>
                <a:spcPts val="0"/>
              </a:spcAft>
              <a:defRPr sz="1299"/>
            </a:lvl1pPr>
            <a:lvl2pPr>
              <a:spcBef>
                <a:spcPts val="244"/>
              </a:spcBef>
              <a:defRPr sz="1299"/>
            </a:lvl2pPr>
            <a:lvl3pPr>
              <a:spcBef>
                <a:spcPts val="244"/>
              </a:spcBef>
              <a:defRPr sz="1299"/>
            </a:lvl3pPr>
            <a:lvl4pPr>
              <a:spcBef>
                <a:spcPts val="244"/>
              </a:spcBef>
              <a:defRPr sz="1299"/>
            </a:lvl4pPr>
            <a:lvl5pPr>
              <a:spcBef>
                <a:spcPts val="244"/>
              </a:spcBef>
              <a:defRPr sz="1299"/>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quarter" idx="13"/>
          </p:nvPr>
        </p:nvSpPr>
        <p:spPr bwMode="gray">
          <a:xfrm>
            <a:off x="6240389" y="1501776"/>
            <a:ext cx="5416903" cy="2271600"/>
          </a:xfrm>
        </p:spPr>
        <p:txBody>
          <a:bodyPr/>
          <a:lstStyle>
            <a:lvl1pPr>
              <a:spcBef>
                <a:spcPts val="244"/>
              </a:spcBef>
              <a:spcAft>
                <a:spcPts val="0"/>
              </a:spcAft>
              <a:defRPr sz="1299"/>
            </a:lvl1pPr>
            <a:lvl2pPr>
              <a:spcBef>
                <a:spcPts val="244"/>
              </a:spcBef>
              <a:defRPr sz="1299"/>
            </a:lvl2pPr>
            <a:lvl3pPr>
              <a:spcBef>
                <a:spcPts val="244"/>
              </a:spcBef>
              <a:defRPr sz="1299"/>
            </a:lvl3pPr>
            <a:lvl4pPr>
              <a:spcBef>
                <a:spcPts val="244"/>
              </a:spcBef>
              <a:defRPr sz="1299"/>
            </a:lvl4pPr>
            <a:lvl5pPr>
              <a:spcBef>
                <a:spcPts val="244"/>
              </a:spcBef>
              <a:defRPr sz="1299"/>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Textplatzhalter 5"/>
          <p:cNvSpPr>
            <a:spLocks noGrp="1"/>
          </p:cNvSpPr>
          <p:nvPr>
            <p:ph type="body" sz="quarter" idx="14"/>
          </p:nvPr>
        </p:nvSpPr>
        <p:spPr bwMode="gray">
          <a:xfrm>
            <a:off x="534710" y="4056065"/>
            <a:ext cx="5416903" cy="2270125"/>
          </a:xfrm>
        </p:spPr>
        <p:txBody>
          <a:bodyPr/>
          <a:lstStyle>
            <a:lvl1pPr>
              <a:spcBef>
                <a:spcPts val="244"/>
              </a:spcBef>
              <a:spcAft>
                <a:spcPts val="0"/>
              </a:spcAft>
              <a:defRPr sz="1299"/>
            </a:lvl1pPr>
            <a:lvl2pPr>
              <a:defRPr sz="1299"/>
            </a:lvl2pPr>
            <a:lvl3pPr>
              <a:defRPr sz="1299"/>
            </a:lvl3pPr>
            <a:lvl4pPr>
              <a:defRPr sz="1299"/>
            </a:lvl4pPr>
            <a:lvl5pPr>
              <a:defRPr sz="1299"/>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9" name="Textplatzhalter 8"/>
          <p:cNvSpPr>
            <a:spLocks noGrp="1"/>
          </p:cNvSpPr>
          <p:nvPr>
            <p:ph type="body" sz="quarter" idx="15"/>
          </p:nvPr>
        </p:nvSpPr>
        <p:spPr bwMode="gray">
          <a:xfrm>
            <a:off x="6240389" y="4056065"/>
            <a:ext cx="5416903" cy="2270125"/>
          </a:xfrm>
        </p:spPr>
        <p:txBody>
          <a:bodyPr/>
          <a:lstStyle>
            <a:lvl1pPr>
              <a:spcBef>
                <a:spcPts val="244"/>
              </a:spcBef>
              <a:spcAft>
                <a:spcPts val="0"/>
              </a:spcAft>
              <a:defRPr sz="1299"/>
            </a:lvl1pPr>
            <a:lvl2pPr>
              <a:spcBef>
                <a:spcPts val="244"/>
              </a:spcBef>
              <a:defRPr sz="1299"/>
            </a:lvl2pPr>
            <a:lvl3pPr>
              <a:spcBef>
                <a:spcPts val="244"/>
              </a:spcBef>
              <a:defRPr sz="1299"/>
            </a:lvl3pPr>
            <a:lvl4pPr>
              <a:spcBef>
                <a:spcPts val="244"/>
              </a:spcBef>
              <a:defRPr sz="1299"/>
            </a:lvl4pPr>
            <a:lvl5pPr>
              <a:spcBef>
                <a:spcPts val="244"/>
              </a:spcBef>
              <a:defRPr sz="1299"/>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056718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noProof="0"/>
              <a:t>Click to edit Master title style</a:t>
            </a:r>
            <a:endParaRPr lang="en-GB" noProof="0"/>
          </a:p>
        </p:txBody>
      </p:sp>
      <p:sp>
        <p:nvSpPr>
          <p:cNvPr id="4" name="Textplatzhalter 4"/>
          <p:cNvSpPr>
            <a:spLocks noGrp="1"/>
          </p:cNvSpPr>
          <p:nvPr>
            <p:ph type="body" sz="quarter" idx="33" hasCustomPrompt="1"/>
          </p:nvPr>
        </p:nvSpPr>
        <p:spPr>
          <a:xfrm>
            <a:off x="398773" y="241200"/>
            <a:ext cx="5813169" cy="118800"/>
          </a:xfrm>
        </p:spPr>
        <p:txBody>
          <a:bodyPr/>
          <a:lstStyle>
            <a:lvl1pPr marL="0" indent="0">
              <a:spcBef>
                <a:spcPts val="0"/>
              </a:spcBef>
              <a:spcAft>
                <a:spcPts val="0"/>
              </a:spcAft>
              <a:buNone/>
              <a:defRPr sz="800" baseline="0">
                <a:solidFill>
                  <a:schemeClr val="tx2"/>
                </a:solidFill>
              </a:defRPr>
            </a:lvl1pPr>
            <a:lvl2pPr marL="184150" indent="0">
              <a:spcBef>
                <a:spcPts val="0"/>
              </a:spcBef>
              <a:spcAft>
                <a:spcPts val="0"/>
              </a:spcAft>
              <a:buNone/>
              <a:defRPr sz="800">
                <a:solidFill>
                  <a:schemeClr val="tx2"/>
                </a:solidFill>
              </a:defRPr>
            </a:lvl2pPr>
            <a:lvl3pPr marL="360362" indent="0">
              <a:spcBef>
                <a:spcPts val="0"/>
              </a:spcBef>
              <a:spcAft>
                <a:spcPts val="0"/>
              </a:spcAft>
              <a:buNone/>
              <a:defRPr sz="800">
                <a:solidFill>
                  <a:schemeClr val="tx2"/>
                </a:solidFill>
              </a:defRPr>
            </a:lvl3pPr>
            <a:lvl4pPr marL="539750" indent="0">
              <a:spcBef>
                <a:spcPts val="0"/>
              </a:spcBef>
              <a:spcAft>
                <a:spcPts val="0"/>
              </a:spcAft>
              <a:buNone/>
              <a:defRPr sz="800">
                <a:solidFill>
                  <a:schemeClr val="tx2"/>
                </a:solidFill>
              </a:defRPr>
            </a:lvl4pPr>
            <a:lvl5pPr marL="720725" indent="0">
              <a:spcBef>
                <a:spcPts val="0"/>
              </a:spcBef>
              <a:spcAft>
                <a:spcPts val="0"/>
              </a:spcAft>
              <a:buNone/>
              <a:defRPr sz="800">
                <a:solidFill>
                  <a:schemeClr val="tx2"/>
                </a:solidFill>
              </a:defRPr>
            </a:lvl5pPr>
          </a:lstStyle>
          <a:p>
            <a:pPr lvl="0"/>
            <a:r>
              <a:rPr lang="de-DE"/>
              <a:t>Author / Department / Branch (8pt)</a:t>
            </a:r>
            <a:endParaRPr lang="en-GB"/>
          </a:p>
        </p:txBody>
      </p:sp>
      <p:sp>
        <p:nvSpPr>
          <p:cNvPr id="5" name="Rechteck 6">
            <a:extLst>
              <a:ext uri="{FF2B5EF4-FFF2-40B4-BE49-F238E27FC236}">
                <a16:creationId xmlns:a16="http://schemas.microsoft.com/office/drawing/2014/main" id="{7B0F923E-1F07-479C-97D0-291FF97EE68C}"/>
              </a:ext>
            </a:extLst>
          </p:cNvPr>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nSpc>
                <a:spcPct val="110000"/>
              </a:lnSpc>
              <a:spcBef>
                <a:spcPct val="50000"/>
              </a:spcBef>
              <a:spcAft>
                <a:spcPct val="25000"/>
              </a:spcAft>
              <a:buClr>
                <a:srgbClr val="003781"/>
              </a:buClr>
              <a:tabLst/>
            </a:pPr>
            <a:endParaRPr lang="en-GB" sz="1333">
              <a:solidFill>
                <a:srgbClr val="FFFFFF"/>
              </a:solidFill>
              <a:latin typeface="Arial" charset="0"/>
            </a:endParaRPr>
          </a:p>
        </p:txBody>
      </p:sp>
    </p:spTree>
    <p:extLst>
      <p:ext uri="{BB962C8B-B14F-4D97-AF65-F5344CB8AC3E}">
        <p14:creationId xmlns:p14="http://schemas.microsoft.com/office/powerpoint/2010/main" val="369759701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6" name="Logo Allianz Global Investors">
            <a:extLst>
              <a:ext uri="{FF2B5EF4-FFF2-40B4-BE49-F238E27FC236}">
                <a16:creationId xmlns:a16="http://schemas.microsoft.com/office/drawing/2014/main" id="{309904FC-5513-E2A2-A380-DA3F713D0F34}"/>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US" sz="1777" noProof="0">
              <a:solidFill>
                <a:schemeClr val="bg1"/>
              </a:solidFill>
              <a:latin typeface="Arial" panose="020B0604020202020204" pitchFamily="34" charset="0"/>
            </a:endParaRPr>
          </a:p>
        </p:txBody>
      </p:sp>
      <p:sp>
        <p:nvSpPr>
          <p:cNvPr id="2" name="Key Visual" descr="Picture shows Allianz Global Investors company building">
            <a:extLst>
              <a:ext uri="{FF2B5EF4-FFF2-40B4-BE49-F238E27FC236}">
                <a16:creationId xmlns:a16="http://schemas.microsoft.com/office/drawing/2014/main" id="{C180DFED-1E7E-A09B-E03E-1AA0EFB0E087}"/>
              </a:ext>
            </a:extLst>
          </p:cNvPr>
          <p:cNvSpPr/>
          <p:nvPr userDrawn="1"/>
        </p:nvSpPr>
        <p:spPr bwMode="gray">
          <a:xfrm>
            <a:off x="5335200" y="0"/>
            <a:ext cx="6858000" cy="6858001"/>
          </a:xfrm>
          <a:prstGeom prst="rect">
            <a:avLst/>
          </a:prstGeom>
          <a:blipFill>
            <a:blip r:embed="rId2"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l"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charset="0"/>
            </a:endParaRPr>
          </a:p>
        </p:txBody>
      </p:sp>
      <p:sp>
        <p:nvSpPr>
          <p:cNvPr id="107" name="Title"/>
          <p:cNvSpPr>
            <a:spLocks noGrp="1"/>
          </p:cNvSpPr>
          <p:nvPr>
            <p:ph type="body" sz="quarter" idx="12" hasCustomPrompt="1"/>
          </p:nvPr>
        </p:nvSpPr>
        <p:spPr bwMode="gray">
          <a:xfrm>
            <a:off x="398770" y="2095848"/>
            <a:ext cx="46440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en-US" noProof="0"/>
              <a:t>Title of the presentation</a:t>
            </a:r>
            <a:br>
              <a:rPr lang="en-US" noProof="0"/>
            </a:br>
            <a:r>
              <a:rPr lang="en-US" noProof="0"/>
              <a:t>(40–60 pt)</a:t>
            </a:r>
          </a:p>
        </p:txBody>
      </p:sp>
      <p:sp>
        <p:nvSpPr>
          <p:cNvPr id="48" name="Subtitle"/>
          <p:cNvSpPr>
            <a:spLocks noGrp="1"/>
          </p:cNvSpPr>
          <p:nvPr userDrawn="1">
            <p:ph type="body" sz="quarter" idx="14" hasCustomPrompt="1"/>
          </p:nvPr>
        </p:nvSpPr>
        <p:spPr bwMode="gray">
          <a:xfrm>
            <a:off x="398770" y="4810558"/>
            <a:ext cx="46440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en-US" noProof="0"/>
              <a:t>Subtitle of the presentation</a:t>
            </a:r>
          </a:p>
          <a:p>
            <a:pPr lvl="0"/>
            <a:r>
              <a:rPr lang="en-US" noProof="0"/>
              <a:t>2nd line if required</a:t>
            </a:r>
          </a:p>
        </p:txBody>
      </p:sp>
      <p:sp>
        <p:nvSpPr>
          <p:cNvPr id="57" name="Author"/>
          <p:cNvSpPr>
            <a:spLocks noGrp="1"/>
          </p:cNvSpPr>
          <p:nvPr userDrawn="1">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en-US" noProof="0"/>
              <a:t>Author</a:t>
            </a:r>
          </a:p>
        </p:txBody>
      </p:sp>
      <p:sp>
        <p:nvSpPr>
          <p:cNvPr id="3" name="Date"/>
          <p:cNvSpPr>
            <a:spLocks noGrp="1"/>
          </p:cNvSpPr>
          <p:nvPr userDrawn="1">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US" noProof="0"/>
              <a:t>Date of the presentation</a:t>
            </a:r>
          </a:p>
        </p:txBody>
      </p:sp>
    </p:spTree>
    <p:extLst>
      <p:ext uri="{BB962C8B-B14F-4D97-AF65-F5344CB8AC3E}">
        <p14:creationId xmlns:p14="http://schemas.microsoft.com/office/powerpoint/2010/main" val="764874030"/>
      </p:ext>
    </p:extLst>
  </p:cSld>
  <p:clrMapOvr>
    <a:overrideClrMapping bg1="lt1" tx1="dk1" bg2="lt2" tx2="dk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laceholder">
    <p:bg>
      <p:bgRef idx="1001">
        <a:schemeClr val="bg1"/>
      </p:bgRef>
    </p:bg>
    <p:spTree>
      <p:nvGrpSpPr>
        <p:cNvPr id="1" name=""/>
        <p:cNvGrpSpPr/>
        <p:nvPr/>
      </p:nvGrpSpPr>
      <p:grpSpPr>
        <a:xfrm>
          <a:off x="0" y="0"/>
          <a:ext cx="0" cy="0"/>
          <a:chOff x="0" y="0"/>
          <a:chExt cx="0" cy="0"/>
        </a:xfrm>
      </p:grpSpPr>
      <p:sp>
        <p:nvSpPr>
          <p:cNvPr id="6" name="Logo Allianz Global Investors">
            <a:extLst>
              <a:ext uri="{FF2B5EF4-FFF2-40B4-BE49-F238E27FC236}">
                <a16:creationId xmlns:a16="http://schemas.microsoft.com/office/drawing/2014/main" id="{319640D2-8113-AF02-22EB-4F6A640493A5}"/>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US" sz="1777" noProof="0">
              <a:solidFill>
                <a:schemeClr val="bg1"/>
              </a:solidFill>
              <a:latin typeface="Arial" panose="020B0604020202020204" pitchFamily="34" charset="0"/>
            </a:endParaRPr>
          </a:p>
        </p:txBody>
      </p:sp>
      <p:sp>
        <p:nvSpPr>
          <p:cNvPr id="2" name="Picture">
            <a:extLst>
              <a:ext uri="{FF2B5EF4-FFF2-40B4-BE49-F238E27FC236}">
                <a16:creationId xmlns:a16="http://schemas.microsoft.com/office/drawing/2014/main" id="{CA01CBF8-E7CF-6CFE-C611-93B64BA9B62A}"/>
              </a:ext>
            </a:extLst>
          </p:cNvPr>
          <p:cNvSpPr>
            <a:spLocks noGrp="1"/>
          </p:cNvSpPr>
          <p:nvPr>
            <p:ph type="pic" sz="quarter" idx="10" hasCustomPrompt="1"/>
          </p:nvPr>
        </p:nvSpPr>
        <p:spPr>
          <a:xfrm>
            <a:off x="5334003" y="0"/>
            <a:ext cx="6857998" cy="6858000"/>
          </a:xfrm>
          <a:solidFill>
            <a:schemeClr val="bg2">
              <a:lumMod val="20000"/>
              <a:lumOff val="80000"/>
            </a:schemeClr>
          </a:solidFill>
        </p:spPr>
        <p:txBody>
          <a:bodyPr/>
          <a:lstStyle>
            <a:lvl1pPr marL="0" indent="0">
              <a:buNone/>
              <a:defRPr/>
            </a:lvl1pPr>
          </a:lstStyle>
          <a:p>
            <a:r>
              <a:rPr lang="en-US" noProof="0"/>
              <a:t>Picture</a:t>
            </a:r>
          </a:p>
        </p:txBody>
      </p:sp>
      <p:sp>
        <p:nvSpPr>
          <p:cNvPr id="107" name="Title"/>
          <p:cNvSpPr>
            <a:spLocks noGrp="1"/>
          </p:cNvSpPr>
          <p:nvPr>
            <p:ph type="body" sz="quarter" idx="12" hasCustomPrompt="1"/>
          </p:nvPr>
        </p:nvSpPr>
        <p:spPr bwMode="gray">
          <a:xfrm>
            <a:off x="398770" y="2095848"/>
            <a:ext cx="46764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en-US" noProof="0"/>
              <a:t>Title of the presentation</a:t>
            </a:r>
            <a:br>
              <a:rPr lang="en-US" noProof="0"/>
            </a:br>
            <a:r>
              <a:rPr lang="en-US" noProof="0"/>
              <a:t>(40–60 pt)</a:t>
            </a:r>
          </a:p>
        </p:txBody>
      </p:sp>
      <p:sp>
        <p:nvSpPr>
          <p:cNvPr id="48" name="Subtitle"/>
          <p:cNvSpPr>
            <a:spLocks noGrp="1"/>
          </p:cNvSpPr>
          <p:nvPr userDrawn="1">
            <p:ph type="body" sz="quarter" idx="14" hasCustomPrompt="1"/>
          </p:nvPr>
        </p:nvSpPr>
        <p:spPr bwMode="gray">
          <a:xfrm>
            <a:off x="398770" y="4810558"/>
            <a:ext cx="46764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en-US" noProof="0"/>
              <a:t>Subtitle of the presentation</a:t>
            </a:r>
          </a:p>
          <a:p>
            <a:pPr lvl="0"/>
            <a:r>
              <a:rPr lang="en-US" noProof="0"/>
              <a:t>2nd line if required</a:t>
            </a:r>
          </a:p>
        </p:txBody>
      </p:sp>
      <p:sp>
        <p:nvSpPr>
          <p:cNvPr id="9" name="Author">
            <a:extLst>
              <a:ext uri="{FF2B5EF4-FFF2-40B4-BE49-F238E27FC236}">
                <a16:creationId xmlns:a16="http://schemas.microsoft.com/office/drawing/2014/main" id="{CD431CB0-D652-08F5-A443-7D4DA3405855}"/>
              </a:ext>
            </a:extLst>
          </p:cNvPr>
          <p:cNvSpPr>
            <a:spLocks noGrp="1"/>
          </p:cNvSpPr>
          <p:nvPr>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en-US" noProof="0"/>
              <a:t>Author</a:t>
            </a:r>
          </a:p>
        </p:txBody>
      </p:sp>
      <p:sp>
        <p:nvSpPr>
          <p:cNvPr id="8" name="Date">
            <a:extLst>
              <a:ext uri="{FF2B5EF4-FFF2-40B4-BE49-F238E27FC236}">
                <a16:creationId xmlns:a16="http://schemas.microsoft.com/office/drawing/2014/main" id="{4DDC2449-E994-D457-4068-E88278A54DCD}"/>
              </a:ext>
            </a:extLst>
          </p:cNvPr>
          <p:cNvSpPr>
            <a:spLocks noGrp="1"/>
          </p:cNvSpPr>
          <p:nvPr>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US" noProof="0"/>
              <a:t>Date of the presentation</a:t>
            </a:r>
          </a:p>
        </p:txBody>
      </p:sp>
    </p:spTree>
    <p:extLst>
      <p:ext uri="{BB962C8B-B14F-4D97-AF65-F5344CB8AC3E}">
        <p14:creationId xmlns:p14="http://schemas.microsoft.com/office/powerpoint/2010/main" val="1829290316"/>
      </p:ext>
    </p:extLst>
  </p:cSld>
  <p:clrMapOvr>
    <a:overrideClrMapping bg1="lt1" tx1="dk1" bg2="lt2" tx2="dk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Title Slide_Co-Branding">
    <p:bg>
      <p:bgRef idx="1001">
        <a:schemeClr val="bg1"/>
      </p:bgRef>
    </p:bg>
    <p:spTree>
      <p:nvGrpSpPr>
        <p:cNvPr id="1" name=""/>
        <p:cNvGrpSpPr/>
        <p:nvPr/>
      </p:nvGrpSpPr>
      <p:grpSpPr>
        <a:xfrm>
          <a:off x="0" y="0"/>
          <a:ext cx="0" cy="0"/>
          <a:chOff x="0" y="0"/>
          <a:chExt cx="0" cy="0"/>
        </a:xfrm>
      </p:grpSpPr>
      <p:sp>
        <p:nvSpPr>
          <p:cNvPr id="7" name="Logo Allianz Global Investors">
            <a:extLst>
              <a:ext uri="{FF2B5EF4-FFF2-40B4-BE49-F238E27FC236}">
                <a16:creationId xmlns:a16="http://schemas.microsoft.com/office/drawing/2014/main" id="{793D9694-6DAA-E002-E7C7-EAF0F887FB34}"/>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US" sz="1777" noProof="0">
              <a:solidFill>
                <a:schemeClr val="bg1"/>
              </a:solidFill>
              <a:latin typeface="Arial" panose="020B0604020202020204" pitchFamily="34" charset="0"/>
            </a:endParaRPr>
          </a:p>
        </p:txBody>
      </p:sp>
      <p:sp>
        <p:nvSpPr>
          <p:cNvPr id="2" name="Picture">
            <a:extLst>
              <a:ext uri="{FF2B5EF4-FFF2-40B4-BE49-F238E27FC236}">
                <a16:creationId xmlns:a16="http://schemas.microsoft.com/office/drawing/2014/main" id="{CA01CBF8-E7CF-6CFE-C611-93B64BA9B62A}"/>
              </a:ext>
            </a:extLst>
          </p:cNvPr>
          <p:cNvSpPr>
            <a:spLocks noGrp="1"/>
          </p:cNvSpPr>
          <p:nvPr>
            <p:ph type="pic" sz="quarter" idx="10" hasCustomPrompt="1"/>
          </p:nvPr>
        </p:nvSpPr>
        <p:spPr>
          <a:xfrm>
            <a:off x="5334003" y="0"/>
            <a:ext cx="6857998" cy="6858000"/>
          </a:xfrm>
          <a:solidFill>
            <a:schemeClr val="bg2">
              <a:lumMod val="20000"/>
              <a:lumOff val="80000"/>
            </a:schemeClr>
          </a:solidFill>
        </p:spPr>
        <p:txBody>
          <a:bodyPr/>
          <a:lstStyle>
            <a:lvl1pPr marL="0" indent="0">
              <a:buNone/>
              <a:defRPr/>
            </a:lvl1pPr>
          </a:lstStyle>
          <a:p>
            <a:r>
              <a:rPr lang="en-US"/>
              <a:t>Picture</a:t>
            </a:r>
          </a:p>
        </p:txBody>
      </p:sp>
      <p:sp>
        <p:nvSpPr>
          <p:cNvPr id="107" name="Title"/>
          <p:cNvSpPr>
            <a:spLocks noGrp="1"/>
          </p:cNvSpPr>
          <p:nvPr>
            <p:ph type="body" sz="quarter" idx="12" hasCustomPrompt="1"/>
          </p:nvPr>
        </p:nvSpPr>
        <p:spPr bwMode="gray">
          <a:xfrm>
            <a:off x="398770" y="2095848"/>
            <a:ext cx="46764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en-US" noProof="0"/>
              <a:t>Title of the presentation </a:t>
            </a:r>
            <a:br>
              <a:rPr lang="en-US" noProof="0"/>
            </a:br>
            <a:r>
              <a:rPr lang="en-US" noProof="0"/>
              <a:t>(40–60 pt)</a:t>
            </a:r>
          </a:p>
        </p:txBody>
      </p:sp>
      <p:sp>
        <p:nvSpPr>
          <p:cNvPr id="48" name="Subtitle"/>
          <p:cNvSpPr>
            <a:spLocks noGrp="1"/>
          </p:cNvSpPr>
          <p:nvPr userDrawn="1">
            <p:ph type="body" sz="quarter" idx="14" hasCustomPrompt="1"/>
          </p:nvPr>
        </p:nvSpPr>
        <p:spPr bwMode="gray">
          <a:xfrm>
            <a:off x="398770" y="4810558"/>
            <a:ext cx="46764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en-US" noProof="0"/>
              <a:t>Subtitle of the presentation</a:t>
            </a:r>
          </a:p>
          <a:p>
            <a:pPr lvl="0"/>
            <a:r>
              <a:rPr lang="en-US" noProof="0"/>
              <a:t>2nd line if required</a:t>
            </a:r>
          </a:p>
        </p:txBody>
      </p:sp>
      <p:grpSp>
        <p:nvGrpSpPr>
          <p:cNvPr id="13" name="Logo" descr="Logo Co-Branding">
            <a:extLst>
              <a:ext uri="{FF2B5EF4-FFF2-40B4-BE49-F238E27FC236}">
                <a16:creationId xmlns:a16="http://schemas.microsoft.com/office/drawing/2014/main" id="{3110C375-A1FE-4C95-480C-7D028E0F2A72}"/>
              </a:ext>
            </a:extLst>
          </p:cNvPr>
          <p:cNvGrpSpPr/>
          <p:nvPr userDrawn="1"/>
        </p:nvGrpSpPr>
        <p:grpSpPr bwMode="gray">
          <a:xfrm>
            <a:off x="398770" y="5592397"/>
            <a:ext cx="1523830" cy="512330"/>
            <a:chOff x="3544910" y="6002251"/>
            <a:chExt cx="1523830" cy="512330"/>
          </a:xfrm>
        </p:grpSpPr>
        <p:sp>
          <p:nvSpPr>
            <p:cNvPr id="14" name="Ellipse 3">
              <a:extLst>
                <a:ext uri="{FF2B5EF4-FFF2-40B4-BE49-F238E27FC236}">
                  <a16:creationId xmlns:a16="http://schemas.microsoft.com/office/drawing/2014/main" id="{0048F675-E980-F5A1-8F2A-AC70908D3AB4}"/>
                </a:ext>
              </a:extLst>
            </p:cNvPr>
            <p:cNvSpPr/>
            <p:nvPr userDrawn="1"/>
          </p:nvSpPr>
          <p:spPr bwMode="gray">
            <a:xfrm>
              <a:off x="3551281" y="6002251"/>
              <a:ext cx="512330" cy="512330"/>
            </a:xfrm>
            <a:prstGeom prst="ellipse">
              <a:avLst/>
            </a:prstGeom>
            <a:solidFill>
              <a:schemeClr val="accent3"/>
            </a:solidFill>
            <a:ln w="635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14400" rtl="0" eaLnBrk="1" fontAlgn="base" latinLnBrk="0" hangingPunct="1">
                <a:lnSpc>
                  <a:spcPct val="110000"/>
                </a:lnSpc>
                <a:spcBef>
                  <a:spcPct val="50000"/>
                </a:spcBef>
                <a:spcAft>
                  <a:spcPct val="25000"/>
                </a:spcAft>
                <a:buClr>
                  <a:schemeClr val="tx2"/>
                </a:buClr>
                <a:buSzTx/>
                <a:buFont typeface="Wingdings" pitchFamily="2" charset="2"/>
                <a:buNone/>
                <a:tabLst/>
              </a:pPr>
              <a:r>
                <a:rPr kumimoji="0" lang="en-US" sz="3000" b="0" i="0" u="none" strike="noStrike" cap="none" normalizeH="0" baseline="0" noProof="0">
                  <a:ln>
                    <a:noFill/>
                  </a:ln>
                  <a:solidFill>
                    <a:schemeClr val="bg1"/>
                  </a:solidFill>
                  <a:effectLst/>
                  <a:latin typeface="Arial" charset="0"/>
                </a:rPr>
                <a:t>CO</a:t>
              </a:r>
            </a:p>
          </p:txBody>
        </p:sp>
        <p:grpSp>
          <p:nvGrpSpPr>
            <p:cNvPr id="15" name="Gruppieren 4">
              <a:extLst>
                <a:ext uri="{FF2B5EF4-FFF2-40B4-BE49-F238E27FC236}">
                  <a16:creationId xmlns:a16="http://schemas.microsoft.com/office/drawing/2014/main" id="{43AFF250-E9A4-7DF0-7D44-24579F6FE56C}"/>
                </a:ext>
              </a:extLst>
            </p:cNvPr>
            <p:cNvGrpSpPr/>
            <p:nvPr userDrawn="1"/>
          </p:nvGrpSpPr>
          <p:grpSpPr bwMode="gray">
            <a:xfrm>
              <a:off x="3544910" y="6079550"/>
              <a:ext cx="1523830" cy="369332"/>
              <a:chOff x="3544910" y="6152092"/>
              <a:chExt cx="1523830" cy="369332"/>
            </a:xfrm>
          </p:grpSpPr>
          <p:sp>
            <p:nvSpPr>
              <p:cNvPr id="16" name="TextBox 2">
                <a:extLst>
                  <a:ext uri="{FF2B5EF4-FFF2-40B4-BE49-F238E27FC236}">
                    <a16:creationId xmlns:a16="http://schemas.microsoft.com/office/drawing/2014/main" id="{58E4C20E-B18D-44AA-5026-8ABCFD08A0CC}"/>
                  </a:ext>
                </a:extLst>
              </p:cNvPr>
              <p:cNvSpPr txBox="1"/>
              <p:nvPr userDrawn="1"/>
            </p:nvSpPr>
            <p:spPr bwMode="gray">
              <a:xfrm>
                <a:off x="4124571" y="6332141"/>
                <a:ext cx="65" cy="189283"/>
              </a:xfrm>
              <a:prstGeom prst="rect">
                <a:avLst/>
              </a:prstGeom>
            </p:spPr>
            <p:txBody>
              <a:bodyPr vert="horz" wrap="none" lIns="0" tIns="0" rIns="0" bIns="0" rtlCol="0" anchor="b">
                <a:spAutoFit/>
              </a:bodyPr>
              <a:lstStyle/>
              <a:p>
                <a:pPr algn="l"/>
                <a:endParaRPr lang="en-US" sz="1230" b="1" noProof="0">
                  <a:solidFill>
                    <a:schemeClr val="accent2"/>
                  </a:solidFill>
                  <a:latin typeface="+mj-lt"/>
                  <a:ea typeface="Allianz Sans" panose="02000506030000020004" pitchFamily="2" charset="0"/>
                </a:endParaRPr>
              </a:p>
            </p:txBody>
          </p:sp>
          <p:sp>
            <p:nvSpPr>
              <p:cNvPr id="17" name="TextBox 2">
                <a:extLst>
                  <a:ext uri="{FF2B5EF4-FFF2-40B4-BE49-F238E27FC236}">
                    <a16:creationId xmlns:a16="http://schemas.microsoft.com/office/drawing/2014/main" id="{BC9340D7-D1C6-AB8E-4C28-BF29F3FED8B0}"/>
                  </a:ext>
                </a:extLst>
              </p:cNvPr>
              <p:cNvSpPr txBox="1"/>
              <p:nvPr userDrawn="1"/>
            </p:nvSpPr>
            <p:spPr bwMode="gray">
              <a:xfrm>
                <a:off x="4124571" y="6236317"/>
                <a:ext cx="944169" cy="189283"/>
              </a:xfrm>
              <a:prstGeom prst="rect">
                <a:avLst/>
              </a:prstGeom>
            </p:spPr>
            <p:txBody>
              <a:bodyPr vert="horz" wrap="none" lIns="0" tIns="0" rIns="0" bIns="0" rtlCol="0" anchor="b">
                <a:spAutoFit/>
              </a:bodyPr>
              <a:lstStyle/>
              <a:p>
                <a:pPr algn="l"/>
                <a:r>
                  <a:rPr lang="en-US" sz="1230" b="1" noProof="0">
                    <a:solidFill>
                      <a:schemeClr val="accent3"/>
                    </a:solidFill>
                    <a:latin typeface="+mj-lt"/>
                    <a:ea typeface="Allianz Sans" panose="02000506030000020004" pitchFamily="2" charset="0"/>
                  </a:rPr>
                  <a:t>Co</a:t>
                </a:r>
                <a:r>
                  <a:rPr lang="en-US" sz="1230" b="1" baseline="0" noProof="0">
                    <a:solidFill>
                      <a:schemeClr val="accent3"/>
                    </a:solidFill>
                    <a:latin typeface="+mj-lt"/>
                    <a:ea typeface="Allianz Sans" panose="02000506030000020004" pitchFamily="2" charset="0"/>
                  </a:rPr>
                  <a:t> </a:t>
                </a:r>
                <a:r>
                  <a:rPr lang="en-US" sz="1230" b="1" noProof="0">
                    <a:solidFill>
                      <a:schemeClr val="accent3"/>
                    </a:solidFill>
                    <a:latin typeface="+mj-lt"/>
                    <a:ea typeface="Allianz Sans" panose="02000506030000020004" pitchFamily="2" charset="0"/>
                  </a:rPr>
                  <a:t>Branding</a:t>
                </a:r>
              </a:p>
            </p:txBody>
          </p:sp>
          <p:sp>
            <p:nvSpPr>
              <p:cNvPr id="18" name="TextBox 2">
                <a:extLst>
                  <a:ext uri="{FF2B5EF4-FFF2-40B4-BE49-F238E27FC236}">
                    <a16:creationId xmlns:a16="http://schemas.microsoft.com/office/drawing/2014/main" id="{9C3906F0-03A9-0F47-9FB7-67305380E584}"/>
                  </a:ext>
                </a:extLst>
              </p:cNvPr>
              <p:cNvSpPr txBox="1"/>
              <p:nvPr userDrawn="1"/>
            </p:nvSpPr>
            <p:spPr bwMode="gray">
              <a:xfrm>
                <a:off x="3544910" y="6152092"/>
                <a:ext cx="65" cy="369332"/>
              </a:xfrm>
              <a:prstGeom prst="rect">
                <a:avLst/>
              </a:prstGeom>
            </p:spPr>
            <p:txBody>
              <a:bodyPr vert="horz" wrap="none" lIns="0" tIns="0" rIns="0" bIns="0" rtlCol="0" anchor="b">
                <a:spAutoFit/>
              </a:bodyPr>
              <a:lstStyle/>
              <a:p>
                <a:pPr algn="l"/>
                <a:endParaRPr lang="en-US" sz="2400" b="0" noProof="0">
                  <a:solidFill>
                    <a:schemeClr val="bg1"/>
                  </a:solidFill>
                  <a:latin typeface="+mj-lt"/>
                  <a:ea typeface="Allianz Sans" panose="02000506030000020004" pitchFamily="2" charset="0"/>
                </a:endParaRPr>
              </a:p>
            </p:txBody>
          </p:sp>
        </p:grpSp>
      </p:grpSp>
      <p:sp>
        <p:nvSpPr>
          <p:cNvPr id="20" name="Author">
            <a:extLst>
              <a:ext uri="{FF2B5EF4-FFF2-40B4-BE49-F238E27FC236}">
                <a16:creationId xmlns:a16="http://schemas.microsoft.com/office/drawing/2014/main" id="{5523F124-FFEF-1480-C75C-11F27492B2F3}"/>
              </a:ext>
            </a:extLst>
          </p:cNvPr>
          <p:cNvSpPr>
            <a:spLocks noGrp="1"/>
          </p:cNvSpPr>
          <p:nvPr>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en-US" noProof="0"/>
              <a:t>Author</a:t>
            </a:r>
          </a:p>
        </p:txBody>
      </p:sp>
      <p:sp>
        <p:nvSpPr>
          <p:cNvPr id="19" name="Date">
            <a:extLst>
              <a:ext uri="{FF2B5EF4-FFF2-40B4-BE49-F238E27FC236}">
                <a16:creationId xmlns:a16="http://schemas.microsoft.com/office/drawing/2014/main" id="{40ECDD1D-17C5-894D-9D08-A4B66069BEC2}"/>
              </a:ext>
            </a:extLst>
          </p:cNvPr>
          <p:cNvSpPr>
            <a:spLocks noGrp="1"/>
          </p:cNvSpPr>
          <p:nvPr>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US" noProof="0"/>
              <a:t>Date of the presentation</a:t>
            </a:r>
          </a:p>
        </p:txBody>
      </p:sp>
    </p:spTree>
    <p:extLst>
      <p:ext uri="{BB962C8B-B14F-4D97-AF65-F5344CB8AC3E}">
        <p14:creationId xmlns:p14="http://schemas.microsoft.com/office/powerpoint/2010/main" val="1579856864"/>
      </p:ext>
    </p:extLst>
  </p:cSld>
  <p:clrMapOvr>
    <a:overrideClrMapping bg1="lt1" tx1="dk1" bg2="lt2" tx2="dk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itle Slide_full picture_placeholder">
    <p:bg>
      <p:bgRef idx="1001">
        <a:schemeClr val="bg1"/>
      </p:bgRef>
    </p:bg>
    <p:spTree>
      <p:nvGrpSpPr>
        <p:cNvPr id="1" name=""/>
        <p:cNvGrpSpPr/>
        <p:nvPr/>
      </p:nvGrpSpPr>
      <p:grpSpPr>
        <a:xfrm>
          <a:off x="0" y="0"/>
          <a:ext cx="0" cy="0"/>
          <a:chOff x="0" y="0"/>
          <a:chExt cx="0" cy="0"/>
        </a:xfrm>
      </p:grpSpPr>
      <p:sp>
        <p:nvSpPr>
          <p:cNvPr id="8" name="Picture">
            <a:extLst>
              <a:ext uri="{FF2B5EF4-FFF2-40B4-BE49-F238E27FC236}">
                <a16:creationId xmlns:a16="http://schemas.microsoft.com/office/drawing/2014/main" id="{0A049A99-C5E8-C766-05CC-A9F870DE8193}"/>
              </a:ext>
            </a:extLst>
          </p:cNvPr>
          <p:cNvSpPr>
            <a:spLocks noGrp="1"/>
          </p:cNvSpPr>
          <p:nvPr>
            <p:ph type="pic" sz="quarter" idx="15"/>
          </p:nvPr>
        </p:nvSpPr>
        <p:spPr>
          <a:xfrm>
            <a:off x="3175" y="0"/>
            <a:ext cx="12188825" cy="6858000"/>
          </a:xfrm>
          <a:ln>
            <a:noFill/>
          </a:ln>
        </p:spPr>
        <p:txBody>
          <a:bodyPr/>
          <a:lstStyle>
            <a:lvl1pPr marL="0" indent="0">
              <a:buNone/>
              <a:defRPr/>
            </a:lvl1pPr>
          </a:lstStyle>
          <a:p>
            <a:endParaRPr lang="en-GB"/>
          </a:p>
        </p:txBody>
      </p:sp>
      <p:sp>
        <p:nvSpPr>
          <p:cNvPr id="107" name="Title"/>
          <p:cNvSpPr>
            <a:spLocks noGrp="1"/>
          </p:cNvSpPr>
          <p:nvPr>
            <p:ph type="body" sz="quarter" idx="12" hasCustomPrompt="1"/>
          </p:nvPr>
        </p:nvSpPr>
        <p:spPr bwMode="gray">
          <a:xfrm>
            <a:off x="398770" y="2095848"/>
            <a:ext cx="46440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en-US" noProof="0"/>
              <a:t>Title of the presentation</a:t>
            </a:r>
            <a:br>
              <a:rPr lang="en-US" noProof="0"/>
            </a:br>
            <a:r>
              <a:rPr lang="en-US" noProof="0"/>
              <a:t>(40–70 pt)</a:t>
            </a:r>
          </a:p>
        </p:txBody>
      </p:sp>
      <p:sp>
        <p:nvSpPr>
          <p:cNvPr id="48" name="Subtitle"/>
          <p:cNvSpPr>
            <a:spLocks noGrp="1"/>
          </p:cNvSpPr>
          <p:nvPr userDrawn="1">
            <p:ph type="body" sz="quarter" idx="14" hasCustomPrompt="1"/>
          </p:nvPr>
        </p:nvSpPr>
        <p:spPr bwMode="gray">
          <a:xfrm>
            <a:off x="398770" y="4810558"/>
            <a:ext cx="46440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en-US" noProof="0"/>
              <a:t>Subtitle of the presentation</a:t>
            </a:r>
          </a:p>
          <a:p>
            <a:pPr lvl="0"/>
            <a:r>
              <a:rPr lang="en-US" noProof="0"/>
              <a:t>2nd line if required</a:t>
            </a:r>
          </a:p>
        </p:txBody>
      </p:sp>
      <p:sp>
        <p:nvSpPr>
          <p:cNvPr id="57" name="Author"/>
          <p:cNvSpPr>
            <a:spLocks noGrp="1"/>
          </p:cNvSpPr>
          <p:nvPr userDrawn="1">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en-US" noProof="0"/>
              <a:t>Author</a:t>
            </a:r>
          </a:p>
        </p:txBody>
      </p:sp>
      <p:sp>
        <p:nvSpPr>
          <p:cNvPr id="3" name="Date"/>
          <p:cNvSpPr>
            <a:spLocks noGrp="1"/>
          </p:cNvSpPr>
          <p:nvPr userDrawn="1">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US" noProof="0"/>
              <a:t>Date of the presentation</a:t>
            </a:r>
          </a:p>
        </p:txBody>
      </p:sp>
      <p:sp>
        <p:nvSpPr>
          <p:cNvPr id="5" name="Logo Allianz Global Investors">
            <a:extLst>
              <a:ext uri="{FF2B5EF4-FFF2-40B4-BE49-F238E27FC236}">
                <a16:creationId xmlns:a16="http://schemas.microsoft.com/office/drawing/2014/main" id="{E9FE7E52-279C-7BB4-5A0C-D4781F5B16F9}"/>
              </a:ext>
              <a:ext uri="{C183D7F6-B498-43B3-948B-1728B52AA6E4}">
                <adec:decorative xmlns:adec="http://schemas.microsoft.com/office/drawing/2017/decorative" val="1"/>
              </a:ext>
            </a:extLst>
          </p:cNvPr>
          <p:cNvSpPr>
            <a:spLocks noGrp="1" noChangeAspect="1"/>
          </p:cNvSpPr>
          <p:nvPr>
            <p:ph type="pic" sz="quarter" idx="16"/>
          </p:nvPr>
        </p:nvSpPr>
        <p:spPr>
          <a:xfrm>
            <a:off x="398770" y="475753"/>
            <a:ext cx="2059200" cy="756738"/>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endParaRPr lang="de-DE"/>
          </a:p>
        </p:txBody>
      </p:sp>
    </p:spTree>
    <p:extLst>
      <p:ext uri="{BB962C8B-B14F-4D97-AF65-F5344CB8AC3E}">
        <p14:creationId xmlns:p14="http://schemas.microsoft.com/office/powerpoint/2010/main" val="3367272367"/>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chemeClr val="accent1"/>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en-US" sz="1777"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p:nvPr>
        </p:nvSpPr>
        <p:spPr>
          <a:xfrm>
            <a:off x="402173" y="1861138"/>
            <a:ext cx="11368800" cy="2354491"/>
          </a:xfrm>
        </p:spPr>
        <p:txBody>
          <a:bodyPr wrap="square" anchor="b">
            <a:spAutoFit/>
          </a:bodyPr>
          <a:lstStyle>
            <a:lvl1pPr marL="0" indent="0">
              <a:lnSpc>
                <a:spcPct val="90000"/>
              </a:lnSpc>
              <a:spcBef>
                <a:spcPts val="0"/>
              </a:spcBef>
              <a:spcAft>
                <a:spcPts val="0"/>
              </a:spcAft>
              <a:buNone/>
              <a:tabLst/>
              <a:defRPr sz="8500">
                <a:solidFill>
                  <a:schemeClr val="bg1"/>
                </a:solidFill>
              </a:defRPr>
            </a:lvl1pPr>
          </a:lstStyle>
          <a:p>
            <a:pPr lvl="0"/>
            <a:r>
              <a:rPr lang="en-US"/>
              <a:t>Mastertextformat bearbeiten</a:t>
            </a:r>
          </a:p>
        </p:txBody>
      </p:sp>
      <p:sp>
        <p:nvSpPr>
          <p:cNvPr id="3" name="Subtitle">
            <a:extLst>
              <a:ext uri="{FF2B5EF4-FFF2-40B4-BE49-F238E27FC236}">
                <a16:creationId xmlns:a16="http://schemas.microsoft.com/office/drawing/2014/main" id="{A91A9344-E032-168D-764E-7782CC320CF0}"/>
              </a:ext>
            </a:extLst>
          </p:cNvPr>
          <p:cNvSpPr>
            <a:spLocks noGrp="1"/>
          </p:cNvSpPr>
          <p:nvPr>
            <p:ph type="body" sz="quarter" idx="16" hasCustomPrompt="1"/>
          </p:nvPr>
        </p:nvSpPr>
        <p:spPr>
          <a:xfrm>
            <a:off x="402174"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800" dirty="0">
                <a:solidFill>
                  <a:schemeClr val="bg1"/>
                </a:solidFill>
              </a:defRPr>
            </a:lvl1pPr>
          </a:lstStyle>
          <a:p>
            <a:pPr marL="180000" lvl="0" indent="-180000">
              <a:lnSpc>
                <a:spcPct val="90000"/>
              </a:lnSpc>
              <a:spcBef>
                <a:spcPts val="0"/>
              </a:spcBef>
              <a:spcAft>
                <a:spcPts val="0"/>
              </a:spcAft>
            </a:pPr>
            <a:r>
              <a:rPr lang="en-US"/>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3" y="6451095"/>
            <a:ext cx="2268755" cy="169277"/>
          </a:xfrm>
        </p:spPr>
        <p:txBody>
          <a:bodyPr wrap="square" anchor="b" anchorCtr="0">
            <a:spAutoFit/>
          </a:bodyPr>
          <a:lstStyle>
            <a:lvl1pPr marL="0" marR="0" indent="0" algn="l" defTabSz="1038977" rtl="0" eaLnBrk="1" fontAlgn="base" latinLnBrk="0" hangingPunct="1">
              <a:lnSpc>
                <a:spcPct val="100000"/>
              </a:lnSpc>
              <a:spcBef>
                <a:spcPts val="0"/>
              </a:spcBef>
              <a:spcAft>
                <a:spcPts val="0"/>
              </a:spcAft>
              <a:buClr>
                <a:schemeClr val="tx2"/>
              </a:buClr>
              <a:buSzTx/>
              <a:buFont typeface="Wingdings" pitchFamily="2" charset="2"/>
              <a:buNone/>
              <a:tabLst>
                <a:tab pos="207435" algn="l"/>
              </a:tabLst>
              <a:defRPr sz="1100" b="0" baseline="0">
                <a:solidFill>
                  <a:schemeClr val="bg1"/>
                </a:solidFill>
                <a:latin typeface="Arial" panose="020B0604020202020204" pitchFamily="34" charset="0"/>
              </a:defRPr>
            </a:lvl1pPr>
            <a:lvl2pPr marL="209239" indent="0">
              <a:buNone/>
              <a:defRPr/>
            </a:lvl2pPr>
            <a:lvl3pPr marL="364363" indent="0">
              <a:buNone/>
              <a:defRPr/>
            </a:lvl3pPr>
            <a:lvl4pPr marL="517684" indent="0">
              <a:buNone/>
              <a:defRPr/>
            </a:lvl4pPr>
            <a:lvl5pPr marL="624107" indent="0">
              <a:buNone/>
              <a:defRPr/>
            </a:lvl5pPr>
          </a:lstStyle>
          <a:p>
            <a:pPr lvl="0"/>
            <a:r>
              <a:rPr lang="en-US"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6" y="6451095"/>
            <a:ext cx="2340000" cy="169277"/>
          </a:xfrm>
        </p:spPr>
        <p:txBody>
          <a:bodyPr wrap="square" lIns="0" rIns="0" anchor="b">
            <a:spAutoFit/>
          </a:bodyPr>
          <a:lstStyle>
            <a:lvl1pPr marL="0" indent="0">
              <a:spcBef>
                <a:spcPts val="0"/>
              </a:spcBef>
              <a:spcAft>
                <a:spcPts val="0"/>
              </a:spcAft>
              <a:buNone/>
              <a:defRPr sz="1100">
                <a:solidFill>
                  <a:schemeClr val="bg1"/>
                </a:solidFill>
              </a:defRPr>
            </a:lvl1pPr>
          </a:lstStyle>
          <a:p>
            <a:pPr lvl="0"/>
            <a:r>
              <a:rPr lang="en-US" noProof="0"/>
              <a:t>Date of the presentation</a:t>
            </a:r>
          </a:p>
        </p:txBody>
      </p:sp>
    </p:spTree>
    <p:extLst>
      <p:ext uri="{BB962C8B-B14F-4D97-AF65-F5344CB8AC3E}">
        <p14:creationId xmlns:p14="http://schemas.microsoft.com/office/powerpoint/2010/main" val="4276593123"/>
      </p:ext>
    </p:extLst>
  </p:cSld>
  <p:clrMapOvr>
    <a:overrideClrMapping bg1="lt1" tx1="dk1" bg2="lt2" tx2="dk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itle Blue 4">
    <p:bg>
      <p:bgPr>
        <a:solidFill>
          <a:schemeClr val="accent4"/>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en-US" sz="1777"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p:nvPr>
        </p:nvSpPr>
        <p:spPr>
          <a:xfrm>
            <a:off x="402173" y="1861138"/>
            <a:ext cx="11368800" cy="2354491"/>
          </a:xfrm>
        </p:spPr>
        <p:txBody>
          <a:bodyPr wrap="square" anchor="b">
            <a:spAutoFit/>
          </a:bodyPr>
          <a:lstStyle>
            <a:lvl1pPr marL="0" indent="0">
              <a:lnSpc>
                <a:spcPct val="90000"/>
              </a:lnSpc>
              <a:spcBef>
                <a:spcPts val="0"/>
              </a:spcBef>
              <a:spcAft>
                <a:spcPts val="0"/>
              </a:spcAft>
              <a:buNone/>
              <a:tabLst/>
              <a:defRPr sz="8500">
                <a:solidFill>
                  <a:schemeClr val="bg1"/>
                </a:solidFill>
              </a:defRPr>
            </a:lvl1pPr>
          </a:lstStyle>
          <a:p>
            <a:pPr lvl="0"/>
            <a:r>
              <a:rPr lang="en-US"/>
              <a:t>Mastertextformat bearbeiten</a:t>
            </a:r>
          </a:p>
        </p:txBody>
      </p:sp>
      <p:sp>
        <p:nvSpPr>
          <p:cNvPr id="11" name="Subtitle">
            <a:extLst>
              <a:ext uri="{FF2B5EF4-FFF2-40B4-BE49-F238E27FC236}">
                <a16:creationId xmlns:a16="http://schemas.microsoft.com/office/drawing/2014/main" id="{81C62652-483B-608F-4D60-5089DDC03F61}"/>
              </a:ext>
            </a:extLst>
          </p:cNvPr>
          <p:cNvSpPr>
            <a:spLocks noGrp="1"/>
          </p:cNvSpPr>
          <p:nvPr>
            <p:ph type="body" sz="quarter" idx="16" hasCustomPrompt="1"/>
          </p:nvPr>
        </p:nvSpPr>
        <p:spPr>
          <a:xfrm>
            <a:off x="402174"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800" dirty="0">
                <a:solidFill>
                  <a:schemeClr val="bg1"/>
                </a:solidFill>
              </a:defRPr>
            </a:lvl1pPr>
          </a:lstStyle>
          <a:p>
            <a:pPr marL="180000" lvl="0" indent="-180000">
              <a:lnSpc>
                <a:spcPct val="90000"/>
              </a:lnSpc>
              <a:spcBef>
                <a:spcPts val="0"/>
              </a:spcBef>
              <a:spcAft>
                <a:spcPts val="0"/>
              </a:spcAft>
            </a:pPr>
            <a:r>
              <a:rPr lang="en-US"/>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3" y="6451095"/>
            <a:ext cx="2268755" cy="169277"/>
          </a:xfrm>
        </p:spPr>
        <p:txBody>
          <a:bodyPr wrap="square" anchor="b" anchorCtr="0">
            <a:spAutoFit/>
          </a:bodyPr>
          <a:lstStyle>
            <a:lvl1pPr marL="0" marR="0" indent="0" algn="l" defTabSz="1038977" rtl="0" eaLnBrk="1" fontAlgn="base" latinLnBrk="0" hangingPunct="1">
              <a:lnSpc>
                <a:spcPct val="100000"/>
              </a:lnSpc>
              <a:spcBef>
                <a:spcPts val="0"/>
              </a:spcBef>
              <a:spcAft>
                <a:spcPts val="0"/>
              </a:spcAft>
              <a:buClr>
                <a:schemeClr val="tx2"/>
              </a:buClr>
              <a:buSzTx/>
              <a:buFont typeface="Wingdings" pitchFamily="2" charset="2"/>
              <a:buNone/>
              <a:tabLst>
                <a:tab pos="207435" algn="l"/>
              </a:tabLst>
              <a:defRPr sz="1100" b="0" baseline="0">
                <a:solidFill>
                  <a:schemeClr val="bg1"/>
                </a:solidFill>
                <a:latin typeface="Arial" panose="020B0604020202020204" pitchFamily="34" charset="0"/>
              </a:defRPr>
            </a:lvl1pPr>
            <a:lvl2pPr marL="209239" indent="0">
              <a:buNone/>
              <a:defRPr/>
            </a:lvl2pPr>
            <a:lvl3pPr marL="364363" indent="0">
              <a:buNone/>
              <a:defRPr/>
            </a:lvl3pPr>
            <a:lvl4pPr marL="517684" indent="0">
              <a:buNone/>
              <a:defRPr/>
            </a:lvl4pPr>
            <a:lvl5pPr marL="624107" indent="0">
              <a:buNone/>
              <a:defRPr/>
            </a:lvl5pPr>
          </a:lstStyle>
          <a:p>
            <a:pPr lvl="0"/>
            <a:r>
              <a:rPr lang="en-US"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6" y="6451095"/>
            <a:ext cx="2340000" cy="169277"/>
          </a:xfrm>
        </p:spPr>
        <p:txBody>
          <a:bodyPr wrap="square" lIns="0" rIns="0" anchor="b">
            <a:spAutoFit/>
          </a:bodyPr>
          <a:lstStyle>
            <a:lvl1pPr marL="0" indent="0">
              <a:spcBef>
                <a:spcPts val="0"/>
              </a:spcBef>
              <a:spcAft>
                <a:spcPts val="0"/>
              </a:spcAft>
              <a:buNone/>
              <a:defRPr sz="1100">
                <a:solidFill>
                  <a:schemeClr val="bg1"/>
                </a:solidFill>
              </a:defRPr>
            </a:lvl1pPr>
          </a:lstStyle>
          <a:p>
            <a:pPr lvl="0"/>
            <a:r>
              <a:rPr lang="en-US" noProof="0"/>
              <a:t>Date of the presentation</a:t>
            </a:r>
          </a:p>
        </p:txBody>
      </p:sp>
    </p:spTree>
    <p:extLst>
      <p:ext uri="{BB962C8B-B14F-4D97-AF65-F5344CB8AC3E}">
        <p14:creationId xmlns:p14="http://schemas.microsoft.com/office/powerpoint/2010/main" val="207370505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_Picture placeholder_Dark Blue">
    <p:bg>
      <p:bgPr>
        <a:solidFill>
          <a:schemeClr val="accent1"/>
        </a:solidFill>
        <a:effectLst/>
      </p:bgPr>
    </p:bg>
    <p:spTree>
      <p:nvGrpSpPr>
        <p:cNvPr id="1" name=""/>
        <p:cNvGrpSpPr/>
        <p:nvPr/>
      </p:nvGrpSpPr>
      <p:grpSpPr>
        <a:xfrm>
          <a:off x="0" y="0"/>
          <a:ext cx="0" cy="0"/>
          <a:chOff x="0" y="0"/>
          <a:chExt cx="0" cy="0"/>
        </a:xfrm>
      </p:grpSpPr>
      <p:sp>
        <p:nvSpPr>
          <p:cNvPr id="7" name="Picture">
            <a:extLst>
              <a:ext uri="{FF2B5EF4-FFF2-40B4-BE49-F238E27FC236}">
                <a16:creationId xmlns:a16="http://schemas.microsoft.com/office/drawing/2014/main" id="{07B777D4-0823-426C-BAA9-0A7603FF9D4D}"/>
              </a:ext>
            </a:extLst>
          </p:cNvPr>
          <p:cNvSpPr>
            <a:spLocks noGrp="1"/>
          </p:cNvSpPr>
          <p:nvPr>
            <p:ph type="pic" sz="quarter" idx="13"/>
          </p:nvPr>
        </p:nvSpPr>
        <p:spPr>
          <a:xfrm>
            <a:off x="5148001" y="7015"/>
            <a:ext cx="7044000" cy="4968000"/>
          </a:xfrm>
          <a:solidFill>
            <a:schemeClr val="bg2">
              <a:lumMod val="20000"/>
              <a:lumOff val="80000"/>
            </a:schemeClr>
          </a:solidFill>
        </p:spPr>
        <p:txBody>
          <a:bodyPr/>
          <a:lstStyle>
            <a:lvl1pPr marL="0" indent="0">
              <a:buNone/>
              <a:defRPr/>
            </a:lvl1pPr>
          </a:lstStyle>
          <a:p>
            <a:endParaRPr lang="de-DE"/>
          </a:p>
        </p:txBody>
      </p:sp>
      <p:sp>
        <p:nvSpPr>
          <p:cNvPr id="6" name="Logo Allianz Global Investors">
            <a:extLst>
              <a:ext uri="{FF2B5EF4-FFF2-40B4-BE49-F238E27FC236}">
                <a16:creationId xmlns:a16="http://schemas.microsoft.com/office/drawing/2014/main" id="{37CF5EEF-28CD-C447-7BD0-3501E1E9D9C2}"/>
              </a:ext>
              <a:ext uri="{C183D7F6-B498-43B3-948B-1728B52AA6E4}">
                <adec:decorative xmlns:adec="http://schemas.microsoft.com/office/drawing/2017/decorative" val="1"/>
              </a:ext>
            </a:extLst>
          </p:cNvPr>
          <p:cNvSpPr>
            <a:spLocks noGrp="1" noChangeAspect="1"/>
          </p:cNvSpPr>
          <p:nvPr>
            <p:ph type="pic" sz="quarter" idx="15"/>
          </p:nvPr>
        </p:nvSpPr>
        <p:spPr>
          <a:xfrm>
            <a:off x="10747126" y="261274"/>
            <a:ext cx="1018800" cy="3744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endParaRPr lang="de-DE"/>
          </a:p>
        </p:txBody>
      </p:sp>
      <p:sp>
        <p:nvSpPr>
          <p:cNvPr id="2" name="Number">
            <a:extLst>
              <a:ext uri="{FF2B5EF4-FFF2-40B4-BE49-F238E27FC236}">
                <a16:creationId xmlns:a16="http://schemas.microsoft.com/office/drawing/2014/main" id="{D5FA630F-8F85-2C06-8992-C651107DD8DE}"/>
              </a:ext>
            </a:extLst>
          </p:cNvPr>
          <p:cNvSpPr>
            <a:spLocks noGrp="1"/>
          </p:cNvSpPr>
          <p:nvPr>
            <p:ph type="body" idx="1" hasCustomPrompt="1"/>
          </p:nvPr>
        </p:nvSpPr>
        <p:spPr bwMode="gray">
          <a:xfrm>
            <a:off x="400667" y="366523"/>
            <a:ext cx="4350271" cy="584775"/>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defRPr lang="en-GB" sz="3800" b="0" strike="noStrike" kern="0" spc="0" noProof="0" dirty="0">
                <a:solidFill>
                  <a:schemeClr val="accent4"/>
                </a:solidFill>
              </a:defRPr>
            </a:lvl1pPr>
          </a:lstStyle>
          <a:p>
            <a:pPr marL="171450" lvl="0" indent="-171450" defTabSz="1038977">
              <a:spcBef>
                <a:spcPts val="0"/>
              </a:spcBef>
              <a:spcAft>
                <a:spcPct val="0"/>
              </a:spcAft>
              <a:buClrTx/>
              <a:tabLst>
                <a:tab pos="203827" algn="l"/>
              </a:tabLst>
            </a:pPr>
            <a:r>
              <a:rPr lang="de-DE" noProof="0"/>
              <a:t>01</a:t>
            </a:r>
          </a:p>
        </p:txBody>
      </p:sp>
      <p:sp>
        <p:nvSpPr>
          <p:cNvPr id="5" name="Title">
            <a:extLst>
              <a:ext uri="{FF2B5EF4-FFF2-40B4-BE49-F238E27FC236}">
                <a16:creationId xmlns:a16="http://schemas.microsoft.com/office/drawing/2014/main" id="{D2AFB818-5CB6-05F4-A03E-09A86E540161}"/>
              </a:ext>
            </a:extLst>
          </p:cNvPr>
          <p:cNvSpPr>
            <a:spLocks noGrp="1"/>
          </p:cNvSpPr>
          <p:nvPr>
            <p:ph type="title" hasCustomPrompt="1"/>
          </p:nvPr>
        </p:nvSpPr>
        <p:spPr bwMode="gray">
          <a:xfrm>
            <a:off x="401228" y="1214067"/>
            <a:ext cx="4349711" cy="1828193"/>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4400" b="0" kern="1200" noProof="0" dirty="0">
                <a:solidFill>
                  <a:schemeClr val="bg1"/>
                </a:solidFill>
                <a:ea typeface="+mn-ea"/>
                <a:cs typeface="+mn-cs"/>
              </a:defRPr>
            </a:lvl1pPr>
          </a:lstStyle>
          <a:p>
            <a:pPr marL="0" lvl="0" indent="0">
              <a:lnSpc>
                <a:spcPct val="90000"/>
              </a:lnSpc>
              <a:buFont typeface="Wingdings" panose="05000000000000000000" pitchFamily="2" charset="2"/>
              <a:buNone/>
            </a:pPr>
            <a:r>
              <a:rPr lang="de-DE" noProof="0"/>
              <a:t>Name of chapter     </a:t>
            </a:r>
            <a:br>
              <a:rPr lang="de-DE" noProof="0"/>
            </a:br>
            <a:r>
              <a:rPr lang="de-DE" noProof="0"/>
              <a:t>(44 pt)</a:t>
            </a:r>
          </a:p>
        </p:txBody>
      </p:sp>
      <p:sp>
        <p:nvSpPr>
          <p:cNvPr id="18" name="Subtitle">
            <a:extLst>
              <a:ext uri="{FF2B5EF4-FFF2-40B4-BE49-F238E27FC236}">
                <a16:creationId xmlns:a16="http://schemas.microsoft.com/office/drawing/2014/main" id="{B35C9DB6-6AB3-451C-A3A4-ACDF47A8045B}"/>
              </a:ext>
            </a:extLst>
          </p:cNvPr>
          <p:cNvSpPr>
            <a:spLocks noGrp="1"/>
          </p:cNvSpPr>
          <p:nvPr>
            <p:ph type="body" sz="quarter" idx="14" hasCustomPrompt="1"/>
          </p:nvPr>
        </p:nvSpPr>
        <p:spPr bwMode="gray">
          <a:xfrm>
            <a:off x="401230" y="4752000"/>
            <a:ext cx="4318554" cy="215444"/>
          </a:xfrm>
          <a:noFill/>
          <a:ln w="9525">
            <a:noFill/>
            <a:miter lim="800000"/>
            <a:headEnd/>
            <a:tailEnd/>
          </a:ln>
          <a:effectLst/>
        </p:spPr>
        <p:txBody>
          <a:bodyPr vert="horz" wrap="square" lIns="0" tIns="0" rIns="0" bIns="0" numCol="1" anchor="b" anchorCtr="0" compatLnSpc="1">
            <a:prstTxWarp prst="textNoShape">
              <a:avLst/>
            </a:prstTxWarp>
          </a:bodyPr>
          <a:lstStyle>
            <a:lvl1pPr marL="0" indent="0">
              <a:buNone/>
              <a:defRPr lang="en-GB" sz="1400" b="0" noProof="0" dirty="0">
                <a:solidFill>
                  <a:schemeClr val="bg1"/>
                </a:solidFill>
              </a:defRPr>
            </a:lvl1pPr>
          </a:lstStyle>
          <a:p>
            <a:pPr marL="158282" lvl="0" indent="-158282">
              <a:spcBef>
                <a:spcPts val="0"/>
              </a:spcBef>
              <a:spcAft>
                <a:spcPts val="0"/>
              </a:spcAft>
            </a:pPr>
            <a:r>
              <a:rPr lang="de-DE" noProof="0"/>
              <a:t>Subtitle</a:t>
            </a:r>
          </a:p>
        </p:txBody>
      </p:sp>
      <p:sp>
        <p:nvSpPr>
          <p:cNvPr id="4" name="Slide number">
            <a:extLst>
              <a:ext uri="{FF2B5EF4-FFF2-40B4-BE49-F238E27FC236}">
                <a16:creationId xmlns:a16="http://schemas.microsoft.com/office/drawing/2014/main" id="{284E9176-D64E-B7FC-4A50-0249FECD4B32}"/>
              </a:ext>
            </a:extLst>
          </p:cNvPr>
          <p:cNvSpPr txBox="1"/>
          <p:nvPr userDrawn="1"/>
        </p:nvSpPr>
        <p:spPr>
          <a:xfrm>
            <a:off x="10269444"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de-DE" sz="800" baseline="0" noProof="0" smtClean="0">
                <a:solidFill>
                  <a:schemeClr val="bg1"/>
                </a:solidFill>
                <a:latin typeface="Arial" panose="020B0604020202020204" pitchFamily="34" charset="0"/>
              </a:rPr>
              <a:pPr lvl="0"/>
              <a:t>‹#›</a:t>
            </a:fld>
            <a:endParaRPr lang="de-DE"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173044907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Title White">
    <p:bg>
      <p:bgPr>
        <a:solidFill>
          <a:schemeClr val="bg1"/>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US" sz="1777"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p:nvPr>
        </p:nvSpPr>
        <p:spPr>
          <a:xfrm>
            <a:off x="402173" y="1861138"/>
            <a:ext cx="11368800" cy="2354491"/>
          </a:xfrm>
        </p:spPr>
        <p:txBody>
          <a:bodyPr wrap="square" anchor="b">
            <a:spAutoFit/>
          </a:bodyPr>
          <a:lstStyle>
            <a:lvl1pPr marL="0" indent="0">
              <a:lnSpc>
                <a:spcPct val="90000"/>
              </a:lnSpc>
              <a:spcBef>
                <a:spcPts val="0"/>
              </a:spcBef>
              <a:spcAft>
                <a:spcPts val="0"/>
              </a:spcAft>
              <a:buNone/>
              <a:tabLst/>
              <a:defRPr sz="8500">
                <a:solidFill>
                  <a:schemeClr val="tx2"/>
                </a:solidFill>
              </a:defRPr>
            </a:lvl1pPr>
          </a:lstStyle>
          <a:p>
            <a:pPr lvl="0"/>
            <a:r>
              <a:rPr lang="en-US"/>
              <a:t>Mastertextformat bearbeiten</a:t>
            </a:r>
          </a:p>
        </p:txBody>
      </p:sp>
      <p:sp>
        <p:nvSpPr>
          <p:cNvPr id="11" name="Subtitle">
            <a:extLst>
              <a:ext uri="{FF2B5EF4-FFF2-40B4-BE49-F238E27FC236}">
                <a16:creationId xmlns:a16="http://schemas.microsoft.com/office/drawing/2014/main" id="{81C62652-483B-608F-4D60-5089DDC03F61}"/>
              </a:ext>
            </a:extLst>
          </p:cNvPr>
          <p:cNvSpPr>
            <a:spLocks noGrp="1"/>
          </p:cNvSpPr>
          <p:nvPr>
            <p:ph type="body" sz="quarter" idx="16" hasCustomPrompt="1"/>
          </p:nvPr>
        </p:nvSpPr>
        <p:spPr>
          <a:xfrm>
            <a:off x="402174"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800" dirty="0">
                <a:solidFill>
                  <a:schemeClr val="tx2"/>
                </a:solidFill>
              </a:defRPr>
            </a:lvl1pPr>
          </a:lstStyle>
          <a:p>
            <a:pPr marL="180000" lvl="0" indent="-180000">
              <a:lnSpc>
                <a:spcPct val="90000"/>
              </a:lnSpc>
              <a:spcBef>
                <a:spcPts val="0"/>
              </a:spcBef>
              <a:spcAft>
                <a:spcPts val="0"/>
              </a:spcAft>
            </a:pPr>
            <a:r>
              <a:rPr lang="en-US"/>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3" y="6451095"/>
            <a:ext cx="2268755" cy="169277"/>
          </a:xfrm>
        </p:spPr>
        <p:txBody>
          <a:bodyPr wrap="square" anchor="b" anchorCtr="0">
            <a:spAutoFit/>
          </a:bodyPr>
          <a:lstStyle>
            <a:lvl1pPr marL="0" marR="0" indent="0" algn="l" defTabSz="1038977" rtl="0" eaLnBrk="1" fontAlgn="base" latinLnBrk="0" hangingPunct="1">
              <a:lnSpc>
                <a:spcPct val="100000"/>
              </a:lnSpc>
              <a:spcBef>
                <a:spcPts val="0"/>
              </a:spcBef>
              <a:spcAft>
                <a:spcPts val="0"/>
              </a:spcAft>
              <a:buClr>
                <a:schemeClr val="tx2"/>
              </a:buClr>
              <a:buSzTx/>
              <a:buFont typeface="Wingdings" pitchFamily="2" charset="2"/>
              <a:buNone/>
              <a:tabLst>
                <a:tab pos="207435" algn="l"/>
              </a:tabLst>
              <a:defRPr sz="1100" b="0" baseline="0">
                <a:solidFill>
                  <a:schemeClr val="tx2"/>
                </a:solidFill>
                <a:latin typeface="Arial" panose="020B0604020202020204" pitchFamily="34" charset="0"/>
              </a:defRPr>
            </a:lvl1pPr>
            <a:lvl2pPr marL="209239" indent="0">
              <a:buNone/>
              <a:defRPr/>
            </a:lvl2pPr>
            <a:lvl3pPr marL="364363" indent="0">
              <a:buNone/>
              <a:defRPr/>
            </a:lvl3pPr>
            <a:lvl4pPr marL="517684" indent="0">
              <a:buNone/>
              <a:defRPr/>
            </a:lvl4pPr>
            <a:lvl5pPr marL="624107" indent="0">
              <a:buNone/>
              <a:defRPr/>
            </a:lvl5pPr>
          </a:lstStyle>
          <a:p>
            <a:pPr lvl="0"/>
            <a:r>
              <a:rPr lang="en-US"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6" y="6451095"/>
            <a:ext cx="23400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US" noProof="0"/>
              <a:t>Date of the presentation</a:t>
            </a:r>
          </a:p>
        </p:txBody>
      </p:sp>
    </p:spTree>
    <p:extLst>
      <p:ext uri="{BB962C8B-B14F-4D97-AF65-F5344CB8AC3E}">
        <p14:creationId xmlns:p14="http://schemas.microsoft.com/office/powerpoint/2010/main" val="3781481301"/>
      </p:ext>
    </p:extLst>
  </p:cSld>
  <p:clrMapOvr>
    <a:overrideClrMapping bg1="lt1" tx1="dk1" bg2="lt2" tx2="dk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Agenda Slide with List">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53BF1947-BCB9-4D68-8D07-67AB42E77EFF}"/>
              </a:ext>
            </a:extLst>
          </p:cNvPr>
          <p:cNvSpPr>
            <a:spLocks noGrp="1"/>
          </p:cNvSpPr>
          <p:nvPr>
            <p:ph type="title"/>
          </p:nvPr>
        </p:nvSpPr>
        <p:spPr/>
        <p:txBody>
          <a:bodyPr/>
          <a:lstStyle/>
          <a:p>
            <a:r>
              <a:rPr lang="en-US"/>
              <a:t>Mastertitelformat bearbeiten</a:t>
            </a:r>
          </a:p>
        </p:txBody>
      </p:sp>
      <p:sp>
        <p:nvSpPr>
          <p:cNvPr id="4" name="Content"/>
          <p:cNvSpPr>
            <a:spLocks noGrp="1"/>
          </p:cNvSpPr>
          <p:nvPr>
            <p:ph sz="quarter" idx="21" hasCustomPrompt="1"/>
          </p:nvPr>
        </p:nvSpPr>
        <p:spPr bwMode="gray">
          <a:xfrm>
            <a:off x="398770" y="2368800"/>
            <a:ext cx="11369353" cy="3794400"/>
          </a:xfrm>
        </p:spPr>
        <p:txBody>
          <a:bodyPr/>
          <a:lstStyle>
            <a:lvl1pPr marL="405851" indent="-405851">
              <a:buFont typeface="+mj-lt"/>
              <a:buAutoNum type="arabicPeriod"/>
              <a:tabLst/>
              <a:defRPr/>
            </a:lvl1pPr>
          </a:lstStyle>
          <a:p>
            <a:pPr lvl="0"/>
            <a:r>
              <a:rPr lang="en-US" noProof="0"/>
              <a:t>Subchapter title (12 pt)</a:t>
            </a:r>
          </a:p>
          <a:p>
            <a:pPr lvl="0"/>
            <a:r>
              <a:rPr lang="en-US" noProof="0"/>
              <a:t>Tempor cum soluta nobis eleifend</a:t>
            </a:r>
          </a:p>
          <a:p>
            <a:pPr lvl="0"/>
            <a:r>
              <a:rPr lang="en-US" noProof="0"/>
              <a:t>Vero eros et accumsan et iusto</a:t>
            </a:r>
          </a:p>
          <a:p>
            <a:pPr lvl="0"/>
            <a:r>
              <a:rPr lang="en-US" noProof="0"/>
              <a:t>Euismod tincidunt ut laoreet</a:t>
            </a:r>
          </a:p>
          <a:p>
            <a:pPr lvl="0"/>
            <a:r>
              <a:rPr lang="en-US" noProof="0"/>
              <a:t>Mirum est notare quam littera gothica</a:t>
            </a:r>
          </a:p>
          <a:p>
            <a:pPr lvl="0"/>
            <a:r>
              <a:rPr lang="en-US" noProof="0"/>
              <a:t>Tempor cum soluta nobis eleifend</a:t>
            </a:r>
          </a:p>
          <a:p>
            <a:pPr lvl="0"/>
            <a:r>
              <a:rPr lang="en-US" noProof="0"/>
              <a:t>Vero eros et accumsan et iusto</a:t>
            </a:r>
          </a:p>
          <a:p>
            <a:pPr lvl="0"/>
            <a:r>
              <a:rPr lang="en-US" noProof="0"/>
              <a:t>Euismod tincidunt ut laoreet</a:t>
            </a:r>
          </a:p>
          <a:p>
            <a:pPr lvl="0"/>
            <a:r>
              <a:rPr lang="en-US" noProof="0"/>
              <a:t>Mirum est notare quam littera gothica</a:t>
            </a:r>
          </a:p>
          <a:p>
            <a:pPr lvl="0"/>
            <a:r>
              <a:rPr lang="en-US" noProof="0"/>
              <a:t>Tempor cum soluta nobis eleifend</a:t>
            </a:r>
          </a:p>
        </p:txBody>
      </p:sp>
    </p:spTree>
    <p:extLst>
      <p:ext uri="{BB962C8B-B14F-4D97-AF65-F5344CB8AC3E}">
        <p14:creationId xmlns:p14="http://schemas.microsoft.com/office/powerpoint/2010/main" val="22482174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ection/Introduction">
    <p:spTree>
      <p:nvGrpSpPr>
        <p:cNvPr id="1" name=""/>
        <p:cNvGrpSpPr/>
        <p:nvPr/>
      </p:nvGrpSpPr>
      <p:grpSpPr>
        <a:xfrm>
          <a:off x="0" y="0"/>
          <a:ext cx="0" cy="0"/>
          <a:chOff x="0" y="0"/>
          <a:chExt cx="0" cy="0"/>
        </a:xfrm>
      </p:grpSpPr>
      <p:sp>
        <p:nvSpPr>
          <p:cNvPr id="6" name="Key Visual" descr="Picture shows Allianz Global Investors company building">
            <a:extLst>
              <a:ext uri="{FF2B5EF4-FFF2-40B4-BE49-F238E27FC236}">
                <a16:creationId xmlns:a16="http://schemas.microsoft.com/office/drawing/2014/main" id="{71CF3324-74E9-356D-AB18-5FC525D6A9C8}"/>
              </a:ext>
            </a:extLst>
          </p:cNvPr>
          <p:cNvSpPr/>
          <p:nvPr userDrawn="1"/>
        </p:nvSpPr>
        <p:spPr bwMode="gray">
          <a:xfrm>
            <a:off x="5148000" y="0"/>
            <a:ext cx="7044000" cy="4967287"/>
          </a:xfrm>
          <a:prstGeom prst="rect">
            <a:avLst/>
          </a:prstGeom>
          <a:blipFill>
            <a:blip r:embed="rId2"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l"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err="1">
              <a:ln>
                <a:noFill/>
              </a:ln>
              <a:solidFill>
                <a:schemeClr val="bg1"/>
              </a:solidFill>
              <a:effectLst/>
              <a:latin typeface="Arial" charset="0"/>
            </a:endParaRPr>
          </a:p>
        </p:txBody>
      </p:sp>
      <p:sp>
        <p:nvSpPr>
          <p:cNvPr id="9" name="Logo Allianz Global Investors">
            <a:extLst>
              <a:ext uri="{FF2B5EF4-FFF2-40B4-BE49-F238E27FC236}">
                <a16:creationId xmlns:a16="http://schemas.microsoft.com/office/drawing/2014/main" id="{45A6BDDA-1805-AC38-E5A4-749C6D04E064}"/>
              </a:ext>
              <a:ext uri="{C183D7F6-B498-43B3-948B-1728B52AA6E4}">
                <adec:decorative xmlns:adec="http://schemas.microsoft.com/office/drawing/2017/decorative" val="1"/>
              </a:ext>
            </a:extLst>
          </p:cNvPr>
          <p:cNvSpPr>
            <a:spLocks noChangeAspect="1" noEditPoints="1"/>
          </p:cNvSpPr>
          <p:nvPr userDrawn="1"/>
        </p:nvSpPr>
        <p:spPr bwMode="gray">
          <a:xfrm>
            <a:off x="10750523"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en-US" sz="1777" noProof="0">
              <a:latin typeface="Arial" panose="020B0604020202020204" pitchFamily="34" charset="0"/>
            </a:endParaRPr>
          </a:p>
        </p:txBody>
      </p:sp>
      <p:sp>
        <p:nvSpPr>
          <p:cNvPr id="2" name="Number">
            <a:extLst>
              <a:ext uri="{FF2B5EF4-FFF2-40B4-BE49-F238E27FC236}">
                <a16:creationId xmlns:a16="http://schemas.microsoft.com/office/drawing/2014/main" id="{18BAEDCC-6A69-47FD-66BC-D692B173A3F9}"/>
              </a:ext>
            </a:extLst>
          </p:cNvPr>
          <p:cNvSpPr>
            <a:spLocks noGrp="1"/>
          </p:cNvSpPr>
          <p:nvPr>
            <p:ph type="body" idx="1" hasCustomPrompt="1"/>
          </p:nvPr>
        </p:nvSpPr>
        <p:spPr bwMode="gray">
          <a:xfrm>
            <a:off x="400667" y="366523"/>
            <a:ext cx="4350272" cy="584775"/>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defRPr lang="en-GB" sz="3800" b="0" strike="noStrike" kern="0" spc="0" noProof="0" dirty="0">
                <a:solidFill>
                  <a:schemeClr val="accent4"/>
                </a:solidFill>
              </a:defRPr>
            </a:lvl1pPr>
          </a:lstStyle>
          <a:p>
            <a:pPr marL="171450" lvl="0" indent="-171450" defTabSz="1038977">
              <a:spcBef>
                <a:spcPts val="0"/>
              </a:spcBef>
              <a:spcAft>
                <a:spcPct val="0"/>
              </a:spcAft>
              <a:buClrTx/>
              <a:tabLst>
                <a:tab pos="203827" algn="l"/>
              </a:tabLst>
            </a:pPr>
            <a:r>
              <a:rPr lang="en-US" noProof="0"/>
              <a:t>01</a:t>
            </a:r>
          </a:p>
        </p:txBody>
      </p:sp>
      <p:sp>
        <p:nvSpPr>
          <p:cNvPr id="4" name="Subtitle">
            <a:extLst>
              <a:ext uri="{FF2B5EF4-FFF2-40B4-BE49-F238E27FC236}">
                <a16:creationId xmlns:a16="http://schemas.microsoft.com/office/drawing/2014/main" id="{1FF5FD7E-9482-9A2A-FD7E-0C7957A50D62}"/>
              </a:ext>
            </a:extLst>
          </p:cNvPr>
          <p:cNvSpPr>
            <a:spLocks noGrp="1"/>
          </p:cNvSpPr>
          <p:nvPr>
            <p:ph type="body" sz="quarter" idx="11" hasCustomPrompt="1"/>
          </p:nvPr>
        </p:nvSpPr>
        <p:spPr bwMode="gray">
          <a:xfrm>
            <a:off x="394677" y="4751842"/>
            <a:ext cx="4349711" cy="215444"/>
          </a:xfrm>
        </p:spPr>
        <p:txBody>
          <a:bodyPr anchor="b">
            <a:spAutoFit/>
          </a:bodyPr>
          <a:lstStyle>
            <a:lvl1pPr marL="0" indent="0">
              <a:spcBef>
                <a:spcPts val="0"/>
              </a:spcBef>
              <a:spcAft>
                <a:spcPts val="0"/>
              </a:spcAft>
              <a:buFont typeface="Arial" panose="020B0604020202020204" pitchFamily="34" charset="0"/>
              <a:buNone/>
              <a:defRPr sz="1400">
                <a:solidFill>
                  <a:schemeClr val="tx2"/>
                </a:solidFill>
              </a:defRPr>
            </a:lvl1pPr>
            <a:lvl2pPr marL="184150" indent="0">
              <a:buNone/>
              <a:defRPr/>
            </a:lvl2pPr>
            <a:lvl3pPr marL="360362" indent="0">
              <a:buNone/>
              <a:defRPr/>
            </a:lvl3pPr>
            <a:lvl4pPr marL="539750" indent="0">
              <a:buNone/>
              <a:defRPr/>
            </a:lvl4pPr>
            <a:lvl5pPr marL="720725" indent="0">
              <a:buNone/>
              <a:defRPr/>
            </a:lvl5pPr>
          </a:lstStyle>
          <a:p>
            <a:pPr lvl="0"/>
            <a:r>
              <a:rPr lang="en-US" noProof="0"/>
              <a:t>Subtitle</a:t>
            </a:r>
          </a:p>
        </p:txBody>
      </p:sp>
      <p:sp>
        <p:nvSpPr>
          <p:cNvPr id="5" name="Title">
            <a:extLst>
              <a:ext uri="{FF2B5EF4-FFF2-40B4-BE49-F238E27FC236}">
                <a16:creationId xmlns:a16="http://schemas.microsoft.com/office/drawing/2014/main" id="{716249B5-5A2A-CF2B-A878-6F448EDABA2B}"/>
              </a:ext>
            </a:extLst>
          </p:cNvPr>
          <p:cNvSpPr>
            <a:spLocks noGrp="1"/>
          </p:cNvSpPr>
          <p:nvPr>
            <p:ph type="title" hasCustomPrompt="1"/>
          </p:nvPr>
        </p:nvSpPr>
        <p:spPr bwMode="gray">
          <a:xfrm>
            <a:off x="401228" y="1214067"/>
            <a:ext cx="4349711" cy="1828193"/>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4400" b="0" kern="1200" noProof="0" dirty="0">
                <a:solidFill>
                  <a:schemeClr val="tx2"/>
                </a:solidFill>
                <a:ea typeface="+mn-ea"/>
                <a:cs typeface="+mn-cs"/>
              </a:defRPr>
            </a:lvl1pPr>
          </a:lstStyle>
          <a:p>
            <a:pPr marL="0" lvl="0" indent="0">
              <a:lnSpc>
                <a:spcPct val="90000"/>
              </a:lnSpc>
              <a:buFont typeface="Wingdings" panose="05000000000000000000" pitchFamily="2" charset="2"/>
              <a:buNone/>
            </a:pPr>
            <a:r>
              <a:rPr lang="en-US" noProof="0"/>
              <a:t>Name of chapter     </a:t>
            </a:r>
            <a:br>
              <a:rPr lang="en-US" noProof="0"/>
            </a:br>
            <a:r>
              <a:rPr lang="en-US" noProof="0"/>
              <a:t>(44 pt)</a:t>
            </a:r>
          </a:p>
        </p:txBody>
      </p:sp>
    </p:spTree>
    <p:extLst>
      <p:ext uri="{BB962C8B-B14F-4D97-AF65-F5344CB8AC3E}">
        <p14:creationId xmlns:p14="http://schemas.microsoft.com/office/powerpoint/2010/main" val="370452750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Section Header_Picture placeholder">
    <p:bg>
      <p:bgRef idx="1001">
        <a:schemeClr val="bg1"/>
      </p:bgRef>
    </p:bg>
    <p:spTree>
      <p:nvGrpSpPr>
        <p:cNvPr id="1" name=""/>
        <p:cNvGrpSpPr/>
        <p:nvPr/>
      </p:nvGrpSpPr>
      <p:grpSpPr>
        <a:xfrm>
          <a:off x="0" y="0"/>
          <a:ext cx="0" cy="0"/>
          <a:chOff x="0" y="0"/>
          <a:chExt cx="0" cy="0"/>
        </a:xfrm>
      </p:grpSpPr>
      <p:sp>
        <p:nvSpPr>
          <p:cNvPr id="7" name="Picture">
            <a:extLst>
              <a:ext uri="{FF2B5EF4-FFF2-40B4-BE49-F238E27FC236}">
                <a16:creationId xmlns:a16="http://schemas.microsoft.com/office/drawing/2014/main" id="{07B777D4-0823-426C-BAA9-0A7603FF9D4D}"/>
              </a:ext>
            </a:extLst>
          </p:cNvPr>
          <p:cNvSpPr>
            <a:spLocks noGrp="1"/>
          </p:cNvSpPr>
          <p:nvPr>
            <p:ph type="pic" sz="quarter" idx="13"/>
          </p:nvPr>
        </p:nvSpPr>
        <p:spPr>
          <a:xfrm>
            <a:off x="5148001" y="0"/>
            <a:ext cx="7044000" cy="4968000"/>
          </a:xfrm>
          <a:solidFill>
            <a:schemeClr val="bg2">
              <a:lumMod val="20000"/>
              <a:lumOff val="80000"/>
            </a:schemeClr>
          </a:solidFill>
        </p:spPr>
        <p:txBody>
          <a:bodyPr/>
          <a:lstStyle>
            <a:lvl1pPr marL="0" indent="0">
              <a:buNone/>
              <a:defRPr/>
            </a:lvl1pPr>
          </a:lstStyle>
          <a:p>
            <a:endParaRPr lang="de-DE"/>
          </a:p>
        </p:txBody>
      </p:sp>
      <p:sp>
        <p:nvSpPr>
          <p:cNvPr id="6" name="Logo Allianz Global Investors">
            <a:extLst>
              <a:ext uri="{FF2B5EF4-FFF2-40B4-BE49-F238E27FC236}">
                <a16:creationId xmlns:a16="http://schemas.microsoft.com/office/drawing/2014/main" id="{BDBED4AD-609F-DE17-7730-A494F18BFDB0}"/>
              </a:ext>
              <a:ext uri="{C183D7F6-B498-43B3-948B-1728B52AA6E4}">
                <adec:decorative xmlns:adec="http://schemas.microsoft.com/office/drawing/2017/decorative" val="1"/>
              </a:ext>
            </a:extLst>
          </p:cNvPr>
          <p:cNvSpPr>
            <a:spLocks noGrp="1" noChangeAspect="1"/>
          </p:cNvSpPr>
          <p:nvPr>
            <p:ph type="pic" sz="quarter" idx="15"/>
          </p:nvPr>
        </p:nvSpPr>
        <p:spPr>
          <a:xfrm>
            <a:off x="10755688" y="261274"/>
            <a:ext cx="1018800" cy="3744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endParaRPr lang="de-DE"/>
          </a:p>
        </p:txBody>
      </p:sp>
      <p:sp>
        <p:nvSpPr>
          <p:cNvPr id="5" name="Number">
            <a:extLst>
              <a:ext uri="{FF2B5EF4-FFF2-40B4-BE49-F238E27FC236}">
                <a16:creationId xmlns:a16="http://schemas.microsoft.com/office/drawing/2014/main" id="{58F839D5-0966-688B-2C36-35BC00C8E0B5}"/>
              </a:ext>
            </a:extLst>
          </p:cNvPr>
          <p:cNvSpPr>
            <a:spLocks noGrp="1"/>
          </p:cNvSpPr>
          <p:nvPr>
            <p:ph type="body" idx="1" hasCustomPrompt="1"/>
          </p:nvPr>
        </p:nvSpPr>
        <p:spPr bwMode="gray">
          <a:xfrm>
            <a:off x="400667" y="366523"/>
            <a:ext cx="4350272" cy="584775"/>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defRPr lang="en-GB" sz="3800" b="0" strike="noStrike" kern="0" spc="0" noProof="0" dirty="0">
                <a:solidFill>
                  <a:schemeClr val="accent4"/>
                </a:solidFill>
              </a:defRPr>
            </a:lvl1pPr>
          </a:lstStyle>
          <a:p>
            <a:pPr marL="171450" lvl="0" indent="-171450" defTabSz="1038977">
              <a:spcBef>
                <a:spcPts val="0"/>
              </a:spcBef>
              <a:spcAft>
                <a:spcPct val="0"/>
              </a:spcAft>
              <a:buClrTx/>
              <a:tabLst>
                <a:tab pos="203827" algn="l"/>
              </a:tabLst>
            </a:pPr>
            <a:r>
              <a:rPr lang="en-US" noProof="0"/>
              <a:t>01</a:t>
            </a:r>
          </a:p>
        </p:txBody>
      </p:sp>
      <p:sp>
        <p:nvSpPr>
          <p:cNvPr id="8" name="Title">
            <a:extLst>
              <a:ext uri="{FF2B5EF4-FFF2-40B4-BE49-F238E27FC236}">
                <a16:creationId xmlns:a16="http://schemas.microsoft.com/office/drawing/2014/main" id="{0D70220F-0897-8617-2B53-4BD663622CB5}"/>
              </a:ext>
            </a:extLst>
          </p:cNvPr>
          <p:cNvSpPr>
            <a:spLocks noGrp="1"/>
          </p:cNvSpPr>
          <p:nvPr>
            <p:ph type="title" hasCustomPrompt="1"/>
          </p:nvPr>
        </p:nvSpPr>
        <p:spPr bwMode="gray">
          <a:xfrm>
            <a:off x="401228" y="1214067"/>
            <a:ext cx="4349711" cy="1828193"/>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4400" b="0" kern="1200" noProof="0" dirty="0">
                <a:solidFill>
                  <a:schemeClr val="tx2"/>
                </a:solidFill>
                <a:ea typeface="+mn-ea"/>
                <a:cs typeface="+mn-cs"/>
              </a:defRPr>
            </a:lvl1pPr>
          </a:lstStyle>
          <a:p>
            <a:pPr marL="0" lvl="0" indent="0">
              <a:lnSpc>
                <a:spcPct val="90000"/>
              </a:lnSpc>
              <a:buFont typeface="Wingdings" panose="05000000000000000000" pitchFamily="2" charset="2"/>
              <a:buNone/>
            </a:pPr>
            <a:r>
              <a:rPr lang="en-US" noProof="0"/>
              <a:t>Name of chapter     </a:t>
            </a:r>
            <a:br>
              <a:rPr lang="en-US" noProof="0"/>
            </a:br>
            <a:r>
              <a:rPr lang="en-US" noProof="0"/>
              <a:t>(44 pt)</a:t>
            </a:r>
          </a:p>
        </p:txBody>
      </p:sp>
      <p:sp>
        <p:nvSpPr>
          <p:cNvPr id="3" name="Subtitle">
            <a:extLst>
              <a:ext uri="{FF2B5EF4-FFF2-40B4-BE49-F238E27FC236}">
                <a16:creationId xmlns:a16="http://schemas.microsoft.com/office/drawing/2014/main" id="{6C610E4B-DACF-91C3-46F2-311DE2327C17}"/>
              </a:ext>
            </a:extLst>
          </p:cNvPr>
          <p:cNvSpPr>
            <a:spLocks noGrp="1"/>
          </p:cNvSpPr>
          <p:nvPr>
            <p:ph type="body" sz="quarter" idx="11" hasCustomPrompt="1"/>
          </p:nvPr>
        </p:nvSpPr>
        <p:spPr bwMode="gray">
          <a:xfrm>
            <a:off x="394677" y="4751842"/>
            <a:ext cx="4349711" cy="215444"/>
          </a:xfrm>
        </p:spPr>
        <p:txBody>
          <a:bodyPr anchor="b">
            <a:spAutoFit/>
          </a:bodyPr>
          <a:lstStyle>
            <a:lvl1pPr marL="0" indent="0">
              <a:spcBef>
                <a:spcPts val="0"/>
              </a:spcBef>
              <a:spcAft>
                <a:spcPts val="0"/>
              </a:spcAft>
              <a:buFont typeface="Arial" panose="020B0604020202020204" pitchFamily="34" charset="0"/>
              <a:buNone/>
              <a:defRPr sz="1400">
                <a:solidFill>
                  <a:schemeClr val="tx2"/>
                </a:solidFill>
              </a:defRPr>
            </a:lvl1pPr>
            <a:lvl2pPr marL="184150" indent="0">
              <a:buNone/>
              <a:defRPr/>
            </a:lvl2pPr>
            <a:lvl3pPr marL="360362" indent="0">
              <a:buNone/>
              <a:defRPr/>
            </a:lvl3pPr>
            <a:lvl4pPr marL="539750" indent="0">
              <a:buNone/>
              <a:defRPr/>
            </a:lvl4pPr>
            <a:lvl5pPr marL="720725" indent="0">
              <a:buNone/>
              <a:defRPr/>
            </a:lvl5pPr>
          </a:lstStyle>
          <a:p>
            <a:pPr lvl="0"/>
            <a:r>
              <a:rPr lang="en-US" noProof="0"/>
              <a:t>Subtitle</a:t>
            </a:r>
          </a:p>
        </p:txBody>
      </p:sp>
      <p:sp>
        <p:nvSpPr>
          <p:cNvPr id="4" name="Slide number">
            <a:extLst>
              <a:ext uri="{FF2B5EF4-FFF2-40B4-BE49-F238E27FC236}">
                <a16:creationId xmlns:a16="http://schemas.microsoft.com/office/drawing/2014/main" id="{286433AE-3160-5AD4-7B7F-79ADA1B8A0C5}"/>
              </a:ext>
            </a:extLst>
          </p:cNvPr>
          <p:cNvSpPr txBox="1"/>
          <p:nvPr userDrawn="1"/>
        </p:nvSpPr>
        <p:spPr>
          <a:xfrm>
            <a:off x="10309581"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US" sz="800" baseline="0" noProof="0" smtClean="0">
                <a:solidFill>
                  <a:schemeClr val="tx2"/>
                </a:solidFill>
                <a:latin typeface="Arial" panose="020B0604020202020204" pitchFamily="34" charset="0"/>
              </a:rPr>
              <a:pPr lvl="0"/>
              <a:t>‹#›</a:t>
            </a:fld>
            <a:endParaRPr lang="en-US" sz="800" baseline="0" noProof="0">
              <a:solidFill>
                <a:schemeClr val="tx2"/>
              </a:solidFill>
              <a:latin typeface="Arial" panose="020B0604020202020204" pitchFamily="34" charset="0"/>
            </a:endParaRPr>
          </a:p>
        </p:txBody>
      </p:sp>
    </p:spTree>
    <p:extLst>
      <p:ext uri="{BB962C8B-B14F-4D97-AF65-F5344CB8AC3E}">
        <p14:creationId xmlns:p14="http://schemas.microsoft.com/office/powerpoint/2010/main" val="2226112958"/>
      </p:ext>
    </p:extLst>
  </p:cSld>
  <p:clrMapOvr>
    <a:overrideClrMapping bg1="lt1" tx1="dk1" bg2="lt2" tx2="dk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Section Header_Picture placeholder_Dark Blue">
    <p:bg>
      <p:bgPr>
        <a:solidFill>
          <a:schemeClr val="accent1"/>
        </a:solidFill>
        <a:effectLst/>
      </p:bgPr>
    </p:bg>
    <p:spTree>
      <p:nvGrpSpPr>
        <p:cNvPr id="1" name=""/>
        <p:cNvGrpSpPr/>
        <p:nvPr/>
      </p:nvGrpSpPr>
      <p:grpSpPr>
        <a:xfrm>
          <a:off x="0" y="0"/>
          <a:ext cx="0" cy="0"/>
          <a:chOff x="0" y="0"/>
          <a:chExt cx="0" cy="0"/>
        </a:xfrm>
      </p:grpSpPr>
      <p:sp>
        <p:nvSpPr>
          <p:cNvPr id="7" name="Picture">
            <a:extLst>
              <a:ext uri="{FF2B5EF4-FFF2-40B4-BE49-F238E27FC236}">
                <a16:creationId xmlns:a16="http://schemas.microsoft.com/office/drawing/2014/main" id="{07B777D4-0823-426C-BAA9-0A7603FF9D4D}"/>
              </a:ext>
            </a:extLst>
          </p:cNvPr>
          <p:cNvSpPr>
            <a:spLocks noGrp="1"/>
          </p:cNvSpPr>
          <p:nvPr>
            <p:ph type="pic" sz="quarter" idx="13"/>
          </p:nvPr>
        </p:nvSpPr>
        <p:spPr>
          <a:xfrm>
            <a:off x="5148001" y="7015"/>
            <a:ext cx="7044000" cy="4968000"/>
          </a:xfrm>
          <a:solidFill>
            <a:schemeClr val="bg2">
              <a:lumMod val="20000"/>
              <a:lumOff val="80000"/>
            </a:schemeClr>
          </a:solidFill>
        </p:spPr>
        <p:txBody>
          <a:bodyPr/>
          <a:lstStyle>
            <a:lvl1pPr marL="0" indent="0">
              <a:buNone/>
              <a:defRPr/>
            </a:lvl1pPr>
          </a:lstStyle>
          <a:p>
            <a:endParaRPr lang="de-DE"/>
          </a:p>
        </p:txBody>
      </p:sp>
      <p:sp>
        <p:nvSpPr>
          <p:cNvPr id="6" name="Logo Allianz Global Investors">
            <a:extLst>
              <a:ext uri="{FF2B5EF4-FFF2-40B4-BE49-F238E27FC236}">
                <a16:creationId xmlns:a16="http://schemas.microsoft.com/office/drawing/2014/main" id="{37CF5EEF-28CD-C447-7BD0-3501E1E9D9C2}"/>
              </a:ext>
              <a:ext uri="{C183D7F6-B498-43B3-948B-1728B52AA6E4}">
                <adec:decorative xmlns:adec="http://schemas.microsoft.com/office/drawing/2017/decorative" val="1"/>
              </a:ext>
            </a:extLst>
          </p:cNvPr>
          <p:cNvSpPr>
            <a:spLocks noGrp="1"/>
          </p:cNvSpPr>
          <p:nvPr>
            <p:ph type="pic" sz="quarter" idx="15"/>
          </p:nvPr>
        </p:nvSpPr>
        <p:spPr>
          <a:xfrm>
            <a:off x="10747126" y="261274"/>
            <a:ext cx="1018800" cy="3744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endParaRPr lang="de-DE"/>
          </a:p>
        </p:txBody>
      </p:sp>
      <p:sp>
        <p:nvSpPr>
          <p:cNvPr id="2" name="Number">
            <a:extLst>
              <a:ext uri="{FF2B5EF4-FFF2-40B4-BE49-F238E27FC236}">
                <a16:creationId xmlns:a16="http://schemas.microsoft.com/office/drawing/2014/main" id="{D5FA630F-8F85-2C06-8992-C651107DD8DE}"/>
              </a:ext>
            </a:extLst>
          </p:cNvPr>
          <p:cNvSpPr>
            <a:spLocks noGrp="1"/>
          </p:cNvSpPr>
          <p:nvPr>
            <p:ph type="body" idx="1" hasCustomPrompt="1"/>
          </p:nvPr>
        </p:nvSpPr>
        <p:spPr bwMode="gray">
          <a:xfrm>
            <a:off x="400667" y="366523"/>
            <a:ext cx="4350271" cy="584775"/>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defRPr lang="en-GB" sz="3800" b="0" strike="noStrike" kern="0" spc="0" noProof="0" dirty="0">
                <a:solidFill>
                  <a:schemeClr val="accent4"/>
                </a:solidFill>
              </a:defRPr>
            </a:lvl1pPr>
          </a:lstStyle>
          <a:p>
            <a:pPr marL="171450" lvl="0" indent="-171450" defTabSz="1038977">
              <a:spcBef>
                <a:spcPts val="0"/>
              </a:spcBef>
              <a:spcAft>
                <a:spcPct val="0"/>
              </a:spcAft>
              <a:buClrTx/>
              <a:tabLst>
                <a:tab pos="203827" algn="l"/>
              </a:tabLst>
            </a:pPr>
            <a:r>
              <a:rPr lang="en-US" noProof="0"/>
              <a:t>01</a:t>
            </a:r>
          </a:p>
        </p:txBody>
      </p:sp>
      <p:sp>
        <p:nvSpPr>
          <p:cNvPr id="5" name="Title">
            <a:extLst>
              <a:ext uri="{FF2B5EF4-FFF2-40B4-BE49-F238E27FC236}">
                <a16:creationId xmlns:a16="http://schemas.microsoft.com/office/drawing/2014/main" id="{D2AFB818-5CB6-05F4-A03E-09A86E540161}"/>
              </a:ext>
            </a:extLst>
          </p:cNvPr>
          <p:cNvSpPr>
            <a:spLocks noGrp="1"/>
          </p:cNvSpPr>
          <p:nvPr>
            <p:ph type="title" hasCustomPrompt="1"/>
          </p:nvPr>
        </p:nvSpPr>
        <p:spPr bwMode="gray">
          <a:xfrm>
            <a:off x="401228" y="1214067"/>
            <a:ext cx="4349711" cy="1828193"/>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4400" b="0" kern="1200" noProof="0" dirty="0">
                <a:solidFill>
                  <a:schemeClr val="bg1"/>
                </a:solidFill>
                <a:ea typeface="+mn-ea"/>
                <a:cs typeface="+mn-cs"/>
              </a:defRPr>
            </a:lvl1pPr>
          </a:lstStyle>
          <a:p>
            <a:pPr marL="0" lvl="0" indent="0">
              <a:lnSpc>
                <a:spcPct val="90000"/>
              </a:lnSpc>
              <a:buFont typeface="Wingdings" panose="05000000000000000000" pitchFamily="2" charset="2"/>
              <a:buNone/>
            </a:pPr>
            <a:r>
              <a:rPr lang="en-US" noProof="0"/>
              <a:t>Name of chapter     </a:t>
            </a:r>
            <a:br>
              <a:rPr lang="en-US" noProof="0"/>
            </a:br>
            <a:r>
              <a:rPr lang="en-US" noProof="0"/>
              <a:t>(44 pt)</a:t>
            </a:r>
          </a:p>
        </p:txBody>
      </p:sp>
      <p:sp>
        <p:nvSpPr>
          <p:cNvPr id="18" name="Subtitle">
            <a:extLst>
              <a:ext uri="{FF2B5EF4-FFF2-40B4-BE49-F238E27FC236}">
                <a16:creationId xmlns:a16="http://schemas.microsoft.com/office/drawing/2014/main" id="{B35C9DB6-6AB3-451C-A3A4-ACDF47A8045B}"/>
              </a:ext>
            </a:extLst>
          </p:cNvPr>
          <p:cNvSpPr>
            <a:spLocks noGrp="1"/>
          </p:cNvSpPr>
          <p:nvPr>
            <p:ph type="body" sz="quarter" idx="14" hasCustomPrompt="1"/>
          </p:nvPr>
        </p:nvSpPr>
        <p:spPr bwMode="gray">
          <a:xfrm>
            <a:off x="401230" y="4752000"/>
            <a:ext cx="4318554" cy="215444"/>
          </a:xfrm>
          <a:noFill/>
          <a:ln w="9525">
            <a:noFill/>
            <a:miter lim="800000"/>
            <a:headEnd/>
            <a:tailEnd/>
          </a:ln>
          <a:effectLst/>
        </p:spPr>
        <p:txBody>
          <a:bodyPr vert="horz" wrap="square" lIns="0" tIns="0" rIns="0" bIns="0" numCol="1" anchor="b" anchorCtr="0" compatLnSpc="1">
            <a:prstTxWarp prst="textNoShape">
              <a:avLst/>
            </a:prstTxWarp>
          </a:bodyPr>
          <a:lstStyle>
            <a:lvl1pPr marL="0" indent="0">
              <a:buNone/>
              <a:defRPr lang="en-GB" sz="1400" b="0" noProof="0" dirty="0">
                <a:solidFill>
                  <a:schemeClr val="bg1"/>
                </a:solidFill>
              </a:defRPr>
            </a:lvl1pPr>
          </a:lstStyle>
          <a:p>
            <a:pPr marL="158282" lvl="0" indent="-158282">
              <a:spcBef>
                <a:spcPts val="0"/>
              </a:spcBef>
              <a:spcAft>
                <a:spcPts val="0"/>
              </a:spcAft>
            </a:pPr>
            <a:r>
              <a:rPr lang="en-US" noProof="0"/>
              <a:t>Subtitle</a:t>
            </a:r>
          </a:p>
        </p:txBody>
      </p:sp>
      <p:sp>
        <p:nvSpPr>
          <p:cNvPr id="4" name="Slide number">
            <a:extLst>
              <a:ext uri="{FF2B5EF4-FFF2-40B4-BE49-F238E27FC236}">
                <a16:creationId xmlns:a16="http://schemas.microsoft.com/office/drawing/2014/main" id="{284E9176-D64E-B7FC-4A50-0249FECD4B32}"/>
              </a:ext>
            </a:extLst>
          </p:cNvPr>
          <p:cNvSpPr txBox="1"/>
          <p:nvPr userDrawn="1"/>
        </p:nvSpPr>
        <p:spPr>
          <a:xfrm>
            <a:off x="10269444"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US" sz="800" baseline="0" noProof="0" smtClean="0">
                <a:solidFill>
                  <a:schemeClr val="bg1"/>
                </a:solidFill>
                <a:latin typeface="Arial" panose="020B0604020202020204" pitchFamily="34" charset="0"/>
              </a:rPr>
              <a:pPr lvl="0"/>
              <a:t>‹#›</a:t>
            </a:fld>
            <a:endParaRPr lang="en-US"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40715353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ection Header_White">
    <p:bg>
      <p:bgPr>
        <a:solidFill>
          <a:schemeClr val="bg1"/>
        </a:solidFill>
        <a:effectLst/>
      </p:bgPr>
    </p:bg>
    <p:spTree>
      <p:nvGrpSpPr>
        <p:cNvPr id="1" name=""/>
        <p:cNvGrpSpPr/>
        <p:nvPr/>
      </p:nvGrpSpPr>
      <p:grpSpPr>
        <a:xfrm>
          <a:off x="0" y="0"/>
          <a:ext cx="0" cy="0"/>
          <a:chOff x="0" y="0"/>
          <a:chExt cx="0" cy="0"/>
        </a:xfrm>
      </p:grpSpPr>
      <p:sp>
        <p:nvSpPr>
          <p:cNvPr id="5" name="Number"/>
          <p:cNvSpPr>
            <a:spLocks noGrp="1"/>
          </p:cNvSpPr>
          <p:nvPr>
            <p:ph type="body" idx="1" hasCustomPrompt="1"/>
          </p:nvPr>
        </p:nvSpPr>
        <p:spPr bwMode="gray">
          <a:xfrm>
            <a:off x="395926" y="366522"/>
            <a:ext cx="2672171" cy="945042"/>
          </a:xfrm>
        </p:spPr>
        <p:txBody>
          <a:bodyPr wrap="none" lIns="0" tIns="0" rIns="0" bIns="0" anchor="t" anchorCtr="0"/>
          <a:lstStyle>
            <a:lvl1pPr marL="0" indent="0" algn="l" rtl="0" fontAlgn="base">
              <a:lnSpc>
                <a:spcPct val="100000"/>
              </a:lnSpc>
              <a:spcBef>
                <a:spcPts val="0"/>
              </a:spcBef>
              <a:spcAft>
                <a:spcPct val="0"/>
              </a:spcAft>
              <a:buClrTx/>
              <a:buFontTx/>
              <a:buNone/>
              <a:defRPr lang="en-US" sz="3800" b="0" strike="noStrike" kern="0" spc="0" baseline="0" dirty="0" smtClean="0">
                <a:solidFill>
                  <a:schemeClr val="tx2"/>
                </a:solidFill>
                <a:latin typeface="Arial" panose="020B0604020202020204" pitchFamily="34" charset="0"/>
                <a:ea typeface="+mn-ea"/>
                <a:cs typeface="+mn-cs"/>
              </a:defRPr>
            </a:lvl1pPr>
            <a:lvl2pPr marL="519488" indent="0">
              <a:buNone/>
              <a:defRPr sz="2000"/>
            </a:lvl2pPr>
            <a:lvl3pPr marL="1038977" indent="0">
              <a:buNone/>
              <a:defRPr sz="1867"/>
            </a:lvl3pPr>
            <a:lvl4pPr marL="1558465" indent="0">
              <a:buNone/>
              <a:defRPr sz="1600"/>
            </a:lvl4pPr>
            <a:lvl5pPr marL="2077952" indent="0">
              <a:buNone/>
              <a:defRPr sz="1600"/>
            </a:lvl5pPr>
            <a:lvl6pPr marL="2597440" indent="0">
              <a:buNone/>
              <a:defRPr sz="1600"/>
            </a:lvl6pPr>
            <a:lvl7pPr marL="3116929" indent="0">
              <a:buNone/>
              <a:defRPr sz="1600"/>
            </a:lvl7pPr>
            <a:lvl8pPr marL="3636417" indent="0">
              <a:buNone/>
              <a:defRPr sz="1600"/>
            </a:lvl8pPr>
            <a:lvl9pPr marL="4155905" indent="0">
              <a:buNone/>
              <a:defRPr sz="1600"/>
            </a:lvl9pPr>
          </a:lstStyle>
          <a:p>
            <a:pPr lvl="0"/>
            <a:r>
              <a:rPr lang="en-US" noProof="0"/>
              <a:t>01</a:t>
            </a:r>
          </a:p>
        </p:txBody>
      </p:sp>
      <p:sp>
        <p:nvSpPr>
          <p:cNvPr id="6" name="Title"/>
          <p:cNvSpPr>
            <a:spLocks noGrp="1"/>
          </p:cNvSpPr>
          <p:nvPr>
            <p:ph type="title" hasCustomPrompt="1"/>
          </p:nvPr>
        </p:nvSpPr>
        <p:spPr bwMode="gray">
          <a:xfrm>
            <a:off x="395926" y="1897545"/>
            <a:ext cx="11377762" cy="1495264"/>
          </a:xfrm>
        </p:spPr>
        <p:txBody>
          <a:bodyPr anchor="b" anchorCtr="0"/>
          <a:lstStyle>
            <a:lvl1pPr marL="0" indent="0" algn="l">
              <a:buFont typeface="Wingdings" panose="05000000000000000000" pitchFamily="2" charset="2"/>
              <a:buNone/>
              <a:defRPr lang="en-US" sz="8500" b="0" kern="1200" dirty="0" smtClean="0">
                <a:solidFill>
                  <a:schemeClr val="tx2"/>
                </a:solidFill>
                <a:latin typeface="Arial" panose="020B0604020202020204" pitchFamily="34" charset="0"/>
                <a:ea typeface="+mn-ea"/>
                <a:cs typeface="+mn-cs"/>
              </a:defRPr>
            </a:lvl1pPr>
          </a:lstStyle>
          <a:p>
            <a:r>
              <a:rPr lang="en-US" noProof="0"/>
              <a:t>Name of chapter</a:t>
            </a:r>
          </a:p>
        </p:txBody>
      </p:sp>
      <p:sp>
        <p:nvSpPr>
          <p:cNvPr id="4" name="Subtitle">
            <a:extLst>
              <a:ext uri="{FF2B5EF4-FFF2-40B4-BE49-F238E27FC236}">
                <a16:creationId xmlns:a16="http://schemas.microsoft.com/office/drawing/2014/main" id="{B75E64CD-D5B3-6705-6EEB-7A45AA5358B8}"/>
              </a:ext>
            </a:extLst>
          </p:cNvPr>
          <p:cNvSpPr>
            <a:spLocks noGrp="1"/>
          </p:cNvSpPr>
          <p:nvPr>
            <p:ph type="body" sz="quarter" idx="16" hasCustomPrompt="1"/>
          </p:nvPr>
        </p:nvSpPr>
        <p:spPr>
          <a:xfrm>
            <a:off x="4296488" y="3421520"/>
            <a:ext cx="7477200" cy="1177245"/>
          </a:xfrm>
        </p:spPr>
        <p:txBody>
          <a:bodyPr anchor="t">
            <a:spAutoFit/>
          </a:bodyPr>
          <a:lstStyle>
            <a:lvl1pPr marL="0" indent="0">
              <a:lnSpc>
                <a:spcPct val="90000"/>
              </a:lnSpc>
              <a:spcBef>
                <a:spcPts val="0"/>
              </a:spcBef>
              <a:spcAft>
                <a:spcPts val="0"/>
              </a:spcAft>
              <a:buNone/>
              <a:defRPr sz="8500">
                <a:solidFill>
                  <a:schemeClr val="accent4"/>
                </a:solidFill>
              </a:defRPr>
            </a:lvl1pPr>
          </a:lstStyle>
          <a:p>
            <a:pPr lvl="0"/>
            <a:r>
              <a:rPr lang="en-US"/>
              <a:t>Subtitle</a:t>
            </a:r>
          </a:p>
        </p:txBody>
      </p:sp>
    </p:spTree>
    <p:extLst>
      <p:ext uri="{BB962C8B-B14F-4D97-AF65-F5344CB8AC3E}">
        <p14:creationId xmlns:p14="http://schemas.microsoft.com/office/powerpoint/2010/main" val="15328037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Section Header_Blue">
    <p:bg>
      <p:bgPr>
        <a:solidFill>
          <a:schemeClr val="accent4"/>
        </a:solidFill>
        <a:effectLst/>
      </p:bgPr>
    </p:bg>
    <p:spTree>
      <p:nvGrpSpPr>
        <p:cNvPr id="1" name=""/>
        <p:cNvGrpSpPr/>
        <p:nvPr/>
      </p:nvGrpSpPr>
      <p:grpSpPr>
        <a:xfrm>
          <a:off x="0" y="0"/>
          <a:ext cx="0" cy="0"/>
          <a:chOff x="0" y="0"/>
          <a:chExt cx="0" cy="0"/>
        </a:xfrm>
      </p:grpSpPr>
      <p:sp>
        <p:nvSpPr>
          <p:cNvPr id="2" name="Logo Allianz Global Investors">
            <a:extLst>
              <a:ext uri="{FF2B5EF4-FFF2-40B4-BE49-F238E27FC236}">
                <a16:creationId xmlns:a16="http://schemas.microsoft.com/office/drawing/2014/main" id="{7CE70B20-4DEA-72F7-97FD-777640FC890B}"/>
              </a:ext>
              <a:ext uri="{C183D7F6-B498-43B3-948B-1728B52AA6E4}">
                <adec:decorative xmlns:adec="http://schemas.microsoft.com/office/drawing/2017/decorative" val="1"/>
              </a:ext>
            </a:extLst>
          </p:cNvPr>
          <p:cNvSpPr>
            <a:spLocks noChangeAspect="1" noEditPoints="1"/>
          </p:cNvSpPr>
          <p:nvPr userDrawn="1"/>
        </p:nvSpPr>
        <p:spPr bwMode="gray">
          <a:xfrm>
            <a:off x="10750523"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en-US" sz="1777" noProof="0">
              <a:latin typeface="Arial" panose="020B0604020202020204" pitchFamily="34" charset="0"/>
            </a:endParaRPr>
          </a:p>
        </p:txBody>
      </p:sp>
      <p:sp>
        <p:nvSpPr>
          <p:cNvPr id="5" name="Number"/>
          <p:cNvSpPr>
            <a:spLocks noGrp="1"/>
          </p:cNvSpPr>
          <p:nvPr>
            <p:ph type="body" idx="1" hasCustomPrompt="1"/>
          </p:nvPr>
        </p:nvSpPr>
        <p:spPr bwMode="gray">
          <a:xfrm>
            <a:off x="395926" y="366522"/>
            <a:ext cx="2672171" cy="945042"/>
          </a:xfrm>
        </p:spPr>
        <p:txBody>
          <a:bodyPr wrap="none" lIns="0" tIns="0" rIns="0" bIns="0" anchor="t" anchorCtr="0"/>
          <a:lstStyle>
            <a:lvl1pPr marL="0" indent="0" algn="l" rtl="0" fontAlgn="base">
              <a:lnSpc>
                <a:spcPct val="100000"/>
              </a:lnSpc>
              <a:spcBef>
                <a:spcPts val="0"/>
              </a:spcBef>
              <a:spcAft>
                <a:spcPct val="0"/>
              </a:spcAft>
              <a:buClrTx/>
              <a:buFontTx/>
              <a:buNone/>
              <a:defRPr lang="en-US" sz="3800" b="0" strike="noStrike" kern="0" spc="0" baseline="0" dirty="0" smtClean="0">
                <a:solidFill>
                  <a:schemeClr val="accent1"/>
                </a:solidFill>
                <a:latin typeface="Arial" panose="020B0604020202020204" pitchFamily="34" charset="0"/>
                <a:ea typeface="+mn-ea"/>
                <a:cs typeface="+mn-cs"/>
              </a:defRPr>
            </a:lvl1pPr>
            <a:lvl2pPr marL="519488" indent="0">
              <a:buNone/>
              <a:defRPr sz="2000"/>
            </a:lvl2pPr>
            <a:lvl3pPr marL="1038977" indent="0">
              <a:buNone/>
              <a:defRPr sz="1867"/>
            </a:lvl3pPr>
            <a:lvl4pPr marL="1558465" indent="0">
              <a:buNone/>
              <a:defRPr sz="1600"/>
            </a:lvl4pPr>
            <a:lvl5pPr marL="2077952" indent="0">
              <a:buNone/>
              <a:defRPr sz="1600"/>
            </a:lvl5pPr>
            <a:lvl6pPr marL="2597440" indent="0">
              <a:buNone/>
              <a:defRPr sz="1600"/>
            </a:lvl6pPr>
            <a:lvl7pPr marL="3116929" indent="0">
              <a:buNone/>
              <a:defRPr sz="1600"/>
            </a:lvl7pPr>
            <a:lvl8pPr marL="3636417" indent="0">
              <a:buNone/>
              <a:defRPr sz="1600"/>
            </a:lvl8pPr>
            <a:lvl9pPr marL="4155905" indent="0">
              <a:buNone/>
              <a:defRPr sz="1600"/>
            </a:lvl9pPr>
          </a:lstStyle>
          <a:p>
            <a:pPr lvl="0"/>
            <a:r>
              <a:rPr lang="en-US" noProof="0"/>
              <a:t>01</a:t>
            </a:r>
          </a:p>
        </p:txBody>
      </p:sp>
      <p:sp>
        <p:nvSpPr>
          <p:cNvPr id="4" name="Title">
            <a:extLst>
              <a:ext uri="{FF2B5EF4-FFF2-40B4-BE49-F238E27FC236}">
                <a16:creationId xmlns:a16="http://schemas.microsoft.com/office/drawing/2014/main" id="{92FB9740-B6E1-43C9-22E6-1A290E5C9594}"/>
              </a:ext>
            </a:extLst>
          </p:cNvPr>
          <p:cNvSpPr>
            <a:spLocks noGrp="1"/>
          </p:cNvSpPr>
          <p:nvPr>
            <p:ph type="title" hasCustomPrompt="1"/>
          </p:nvPr>
        </p:nvSpPr>
        <p:spPr bwMode="gray">
          <a:xfrm>
            <a:off x="395926" y="1897545"/>
            <a:ext cx="11378316" cy="1495264"/>
          </a:xfrm>
        </p:spPr>
        <p:txBody>
          <a:bodyPr anchor="b" anchorCtr="0"/>
          <a:lstStyle>
            <a:lvl1pPr marL="0" indent="0" algn="l">
              <a:buFont typeface="Wingdings" panose="05000000000000000000" pitchFamily="2" charset="2"/>
              <a:buNone/>
              <a:defRPr lang="en-US" sz="8500" b="0" kern="1200" dirty="0" smtClean="0">
                <a:solidFill>
                  <a:schemeClr val="accent1"/>
                </a:solidFill>
                <a:latin typeface="Arial" panose="020B0604020202020204" pitchFamily="34" charset="0"/>
                <a:ea typeface="+mn-ea"/>
                <a:cs typeface="+mn-cs"/>
              </a:defRPr>
            </a:lvl1pPr>
          </a:lstStyle>
          <a:p>
            <a:r>
              <a:rPr lang="en-US" noProof="0"/>
              <a:t>Name of chapter</a:t>
            </a:r>
          </a:p>
        </p:txBody>
      </p:sp>
      <p:sp>
        <p:nvSpPr>
          <p:cNvPr id="7" name="Subtitle">
            <a:extLst>
              <a:ext uri="{FF2B5EF4-FFF2-40B4-BE49-F238E27FC236}">
                <a16:creationId xmlns:a16="http://schemas.microsoft.com/office/drawing/2014/main" id="{28955D04-FE4B-9BBC-6AE5-26F4AF48A5FA}"/>
              </a:ext>
            </a:extLst>
          </p:cNvPr>
          <p:cNvSpPr>
            <a:spLocks noGrp="1"/>
          </p:cNvSpPr>
          <p:nvPr>
            <p:ph type="body" sz="quarter" idx="16" hasCustomPrompt="1"/>
          </p:nvPr>
        </p:nvSpPr>
        <p:spPr>
          <a:xfrm>
            <a:off x="4297042" y="3421520"/>
            <a:ext cx="7477200" cy="1177245"/>
          </a:xfrm>
        </p:spPr>
        <p:txBody>
          <a:bodyPr anchor="t">
            <a:spAutoFit/>
          </a:bodyPr>
          <a:lstStyle>
            <a:lvl1pPr marL="0" indent="0">
              <a:lnSpc>
                <a:spcPct val="90000"/>
              </a:lnSpc>
              <a:spcBef>
                <a:spcPts val="0"/>
              </a:spcBef>
              <a:spcAft>
                <a:spcPts val="0"/>
              </a:spcAft>
              <a:buNone/>
              <a:defRPr sz="8500">
                <a:solidFill>
                  <a:schemeClr val="bg1"/>
                </a:solidFill>
              </a:defRPr>
            </a:lvl1pPr>
          </a:lstStyle>
          <a:p>
            <a:pPr lvl="0"/>
            <a:r>
              <a:rPr lang="en-US"/>
              <a:t>Subtitle</a:t>
            </a:r>
          </a:p>
        </p:txBody>
      </p:sp>
      <p:sp>
        <p:nvSpPr>
          <p:cNvPr id="3" name="Slide number">
            <a:extLst>
              <a:ext uri="{FF2B5EF4-FFF2-40B4-BE49-F238E27FC236}">
                <a16:creationId xmlns:a16="http://schemas.microsoft.com/office/drawing/2014/main" id="{68FB5753-3FFF-ADDF-50DD-756C8A6482F0}"/>
              </a:ext>
            </a:extLst>
          </p:cNvPr>
          <p:cNvSpPr txBox="1"/>
          <p:nvPr userDrawn="1"/>
        </p:nvSpPr>
        <p:spPr>
          <a:xfrm>
            <a:off x="10271640"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US" sz="800" baseline="0" noProof="0" smtClean="0">
                <a:solidFill>
                  <a:schemeClr val="bg1"/>
                </a:solidFill>
                <a:latin typeface="Arial" panose="020B0604020202020204" pitchFamily="34" charset="0"/>
              </a:rPr>
              <a:pPr lvl="0"/>
              <a:t>‹#›</a:t>
            </a:fld>
            <a:endParaRPr lang="en-US"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150709439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Section Header_2_Dark Blue">
    <p:bg>
      <p:bgPr>
        <a:solidFill>
          <a:schemeClr val="accent1"/>
        </a:solidFill>
        <a:effectLst/>
      </p:bgPr>
    </p:bg>
    <p:spTree>
      <p:nvGrpSpPr>
        <p:cNvPr id="1" name=""/>
        <p:cNvGrpSpPr/>
        <p:nvPr/>
      </p:nvGrpSpPr>
      <p:grpSpPr>
        <a:xfrm>
          <a:off x="0" y="0"/>
          <a:ext cx="0" cy="0"/>
          <a:chOff x="0" y="0"/>
          <a:chExt cx="0" cy="0"/>
        </a:xfrm>
      </p:grpSpPr>
      <p:sp>
        <p:nvSpPr>
          <p:cNvPr id="2" name="Logo Allianz Global Investors">
            <a:extLst>
              <a:ext uri="{FF2B5EF4-FFF2-40B4-BE49-F238E27FC236}">
                <a16:creationId xmlns:a16="http://schemas.microsoft.com/office/drawing/2014/main" id="{63EBFA2E-919D-D649-9362-C89EC0495715}"/>
              </a:ext>
              <a:ext uri="{C183D7F6-B498-43B3-948B-1728B52AA6E4}">
                <adec:decorative xmlns:adec="http://schemas.microsoft.com/office/drawing/2017/decorative" val="1"/>
              </a:ext>
            </a:extLst>
          </p:cNvPr>
          <p:cNvSpPr>
            <a:spLocks noEditPoints="1"/>
          </p:cNvSpPr>
          <p:nvPr userDrawn="1"/>
        </p:nvSpPr>
        <p:spPr bwMode="gray">
          <a:xfrm>
            <a:off x="10756888"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noAutofit/>
          </a:bodyPr>
          <a:lstStyle/>
          <a:p>
            <a:endParaRPr lang="en-US" sz="1777" noProof="0">
              <a:latin typeface="Arial" panose="020B0604020202020204" pitchFamily="34" charset="0"/>
            </a:endParaRPr>
          </a:p>
        </p:txBody>
      </p:sp>
      <p:sp>
        <p:nvSpPr>
          <p:cNvPr id="6" name="Title"/>
          <p:cNvSpPr>
            <a:spLocks noGrp="1"/>
          </p:cNvSpPr>
          <p:nvPr>
            <p:ph type="title" hasCustomPrompt="1"/>
          </p:nvPr>
        </p:nvSpPr>
        <p:spPr bwMode="gray">
          <a:xfrm>
            <a:off x="-240000" y="1051725"/>
            <a:ext cx="12672000" cy="2769989"/>
          </a:xfrm>
          <a:noFill/>
          <a:ln w="9525">
            <a:noFill/>
            <a:miter lim="800000"/>
            <a:headEnd/>
            <a:tailEnd/>
          </a:ln>
          <a:effectLst/>
        </p:spPr>
        <p:txBody>
          <a:bodyPr vert="horz" wrap="square" lIns="0" tIns="0" rIns="0" bIns="0" numCol="1" anchor="b" anchorCtr="0" compatLnSpc="1">
            <a:prstTxWarp prst="textNoShape">
              <a:avLst/>
            </a:prstTxWarp>
            <a:noAutofit/>
          </a:bodyPr>
          <a:lstStyle>
            <a:lvl1pPr algn="r">
              <a:defRPr lang="en-GB" sz="20000" b="0" kern="1200" noProof="0" dirty="0">
                <a:solidFill>
                  <a:schemeClr val="bg1"/>
                </a:solidFill>
                <a:ea typeface="+mn-ea"/>
                <a:cs typeface="+mn-cs"/>
              </a:defRPr>
            </a:lvl1pPr>
          </a:lstStyle>
          <a:p>
            <a:pPr marL="0" lvl="0" indent="0">
              <a:lnSpc>
                <a:spcPct val="90000"/>
              </a:lnSpc>
              <a:buFont typeface="Wingdings" panose="05000000000000000000" pitchFamily="2" charset="2"/>
              <a:buNone/>
            </a:pPr>
            <a:r>
              <a:rPr lang="en-US" noProof="0"/>
              <a:t>Chapter</a:t>
            </a:r>
          </a:p>
        </p:txBody>
      </p:sp>
      <p:sp>
        <p:nvSpPr>
          <p:cNvPr id="7" name="Subtitle">
            <a:extLst>
              <a:ext uri="{FF2B5EF4-FFF2-40B4-BE49-F238E27FC236}">
                <a16:creationId xmlns:a16="http://schemas.microsoft.com/office/drawing/2014/main" id="{1B412F4F-CB72-D038-184D-90A9D2CC94FD}"/>
              </a:ext>
            </a:extLst>
          </p:cNvPr>
          <p:cNvSpPr>
            <a:spLocks noGrp="1"/>
          </p:cNvSpPr>
          <p:nvPr>
            <p:ph type="body" sz="quarter" idx="16" hasCustomPrompt="1"/>
          </p:nvPr>
        </p:nvSpPr>
        <p:spPr>
          <a:xfrm>
            <a:off x="-240000" y="3526296"/>
            <a:ext cx="12672000" cy="2769989"/>
          </a:xfrm>
        </p:spPr>
        <p:txBody>
          <a:bodyPr wrap="square" anchor="t">
            <a:noAutofit/>
          </a:bodyPr>
          <a:lstStyle>
            <a:lvl1pPr marL="0" indent="0" algn="l">
              <a:lnSpc>
                <a:spcPct val="90000"/>
              </a:lnSpc>
              <a:spcBef>
                <a:spcPts val="0"/>
              </a:spcBef>
              <a:spcAft>
                <a:spcPts val="0"/>
              </a:spcAft>
              <a:buNone/>
              <a:defRPr sz="20000">
                <a:solidFill>
                  <a:schemeClr val="accent4"/>
                </a:solidFill>
              </a:defRPr>
            </a:lvl1pPr>
          </a:lstStyle>
          <a:p>
            <a:pPr lvl="0"/>
            <a:r>
              <a:rPr lang="en-US"/>
              <a:t>divider</a:t>
            </a:r>
          </a:p>
        </p:txBody>
      </p:sp>
      <p:sp>
        <p:nvSpPr>
          <p:cNvPr id="4" name="Slide number">
            <a:extLst>
              <a:ext uri="{FF2B5EF4-FFF2-40B4-BE49-F238E27FC236}">
                <a16:creationId xmlns:a16="http://schemas.microsoft.com/office/drawing/2014/main" id="{81319F0B-C0E6-7315-D5CA-7C27220555E0}"/>
              </a:ext>
            </a:extLst>
          </p:cNvPr>
          <p:cNvSpPr txBox="1"/>
          <p:nvPr userDrawn="1"/>
        </p:nvSpPr>
        <p:spPr>
          <a:xfrm>
            <a:off x="10278006"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US" sz="800" baseline="0" noProof="0" smtClean="0">
                <a:solidFill>
                  <a:schemeClr val="bg1"/>
                </a:solidFill>
                <a:latin typeface="Arial" panose="020B0604020202020204" pitchFamily="34" charset="0"/>
              </a:rPr>
              <a:pPr lvl="0"/>
              <a:t>‹#›</a:t>
            </a:fld>
            <a:endParaRPr lang="en-US"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325763289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Section Header_2_White">
    <p:bg>
      <p:bgPr>
        <a:solidFill>
          <a:schemeClr val="bg1"/>
        </a:solidFill>
        <a:effectLst/>
      </p:bgPr>
    </p:bg>
    <p:spTree>
      <p:nvGrpSpPr>
        <p:cNvPr id="1" name=""/>
        <p:cNvGrpSpPr/>
        <p:nvPr/>
      </p:nvGrpSpPr>
      <p:grpSpPr>
        <a:xfrm>
          <a:off x="0" y="0"/>
          <a:ext cx="0" cy="0"/>
          <a:chOff x="0" y="0"/>
          <a:chExt cx="0" cy="0"/>
        </a:xfrm>
      </p:grpSpPr>
      <p:sp>
        <p:nvSpPr>
          <p:cNvPr id="6" name="Title"/>
          <p:cNvSpPr>
            <a:spLocks noGrp="1"/>
          </p:cNvSpPr>
          <p:nvPr>
            <p:ph type="title" hasCustomPrompt="1"/>
          </p:nvPr>
        </p:nvSpPr>
        <p:spPr bwMode="gray">
          <a:xfrm>
            <a:off x="-240000" y="1051725"/>
            <a:ext cx="12672000" cy="2769989"/>
          </a:xfrm>
          <a:noFill/>
          <a:ln w="9525">
            <a:noFill/>
            <a:miter lim="800000"/>
            <a:headEnd/>
            <a:tailEnd/>
          </a:ln>
          <a:effectLst/>
        </p:spPr>
        <p:txBody>
          <a:bodyPr vert="horz" wrap="square" lIns="0" tIns="0" rIns="0" bIns="0" numCol="1" anchor="b" anchorCtr="0" compatLnSpc="1">
            <a:prstTxWarp prst="textNoShape">
              <a:avLst/>
            </a:prstTxWarp>
          </a:bodyPr>
          <a:lstStyle>
            <a:lvl1pPr algn="r">
              <a:defRPr lang="en-GB" sz="20000" b="0" kern="1200" noProof="0" dirty="0">
                <a:solidFill>
                  <a:schemeClr val="tx2"/>
                </a:solidFill>
                <a:ea typeface="+mn-ea"/>
                <a:cs typeface="+mn-cs"/>
              </a:defRPr>
            </a:lvl1pPr>
          </a:lstStyle>
          <a:p>
            <a:pPr marL="0" lvl="0" indent="0">
              <a:lnSpc>
                <a:spcPct val="90000"/>
              </a:lnSpc>
              <a:buFont typeface="Wingdings" panose="05000000000000000000" pitchFamily="2" charset="2"/>
              <a:buNone/>
            </a:pPr>
            <a:r>
              <a:rPr lang="en-US" noProof="0"/>
              <a:t>Chapter</a:t>
            </a:r>
          </a:p>
        </p:txBody>
      </p:sp>
      <p:sp>
        <p:nvSpPr>
          <p:cNvPr id="7" name="Subtitle">
            <a:extLst>
              <a:ext uri="{FF2B5EF4-FFF2-40B4-BE49-F238E27FC236}">
                <a16:creationId xmlns:a16="http://schemas.microsoft.com/office/drawing/2014/main" id="{1B412F4F-CB72-D038-184D-90A9D2CC94FD}"/>
              </a:ext>
            </a:extLst>
          </p:cNvPr>
          <p:cNvSpPr>
            <a:spLocks noGrp="1"/>
          </p:cNvSpPr>
          <p:nvPr>
            <p:ph type="body" sz="quarter" idx="16" hasCustomPrompt="1"/>
          </p:nvPr>
        </p:nvSpPr>
        <p:spPr>
          <a:xfrm>
            <a:off x="-240000" y="3526295"/>
            <a:ext cx="12672000" cy="2769989"/>
          </a:xfrm>
        </p:spPr>
        <p:txBody>
          <a:bodyPr wrap="square" anchor="t">
            <a:spAutoFit/>
          </a:bodyPr>
          <a:lstStyle>
            <a:lvl1pPr marL="0" indent="0" algn="l">
              <a:lnSpc>
                <a:spcPct val="90000"/>
              </a:lnSpc>
              <a:spcBef>
                <a:spcPts val="0"/>
              </a:spcBef>
              <a:spcAft>
                <a:spcPts val="0"/>
              </a:spcAft>
              <a:buNone/>
              <a:defRPr sz="20000">
                <a:solidFill>
                  <a:schemeClr val="accent4"/>
                </a:solidFill>
              </a:defRPr>
            </a:lvl1pPr>
          </a:lstStyle>
          <a:p>
            <a:pPr lvl="0"/>
            <a:r>
              <a:rPr lang="en-US"/>
              <a:t>divider</a:t>
            </a:r>
          </a:p>
        </p:txBody>
      </p:sp>
    </p:spTree>
    <p:extLst>
      <p:ext uri="{BB962C8B-B14F-4D97-AF65-F5344CB8AC3E}">
        <p14:creationId xmlns:p14="http://schemas.microsoft.com/office/powerpoint/2010/main" val="206464317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and Content with subheading &amp; disclaimer">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146A0190-290D-C6EE-0F04-82448A9333A9}"/>
              </a:ext>
            </a:extLst>
          </p:cNvPr>
          <p:cNvSpPr>
            <a:spLocks noGrp="1"/>
          </p:cNvSpPr>
          <p:nvPr>
            <p:ph type="title" hasCustomPrompt="1"/>
          </p:nvPr>
        </p:nvSpPr>
        <p:spPr>
          <a:xfrm>
            <a:off x="395926" y="637185"/>
            <a:ext cx="9944006" cy="791565"/>
          </a:xfrm>
        </p:spPr>
        <p:txBody>
          <a:bodyPr/>
          <a:lstStyle>
            <a:lvl1pPr>
              <a:defRPr/>
            </a:lvl1pPr>
          </a:lstStyle>
          <a:p>
            <a:r>
              <a:rPr lang="en-US" noProof="0"/>
              <a:t>Main slide heading appears here</a:t>
            </a:r>
            <a:br>
              <a:rPr lang="en-US" noProof="0"/>
            </a:br>
            <a:r>
              <a:rPr lang="en-US" noProof="0"/>
              <a:t>Second line if required (28 pt)</a:t>
            </a:r>
            <a:endParaRPr lang="en-US"/>
          </a:p>
        </p:txBody>
      </p:sp>
      <p:sp>
        <p:nvSpPr>
          <p:cNvPr id="20" name="Subheadline"/>
          <p:cNvSpPr>
            <a:spLocks noGrp="1"/>
          </p:cNvSpPr>
          <p:nvPr>
            <p:ph type="body" sz="quarter" idx="23" hasCustomPrompt="1"/>
          </p:nvPr>
        </p:nvSpPr>
        <p:spPr bwMode="gray">
          <a:xfrm>
            <a:off x="395926"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spcBef>
                <a:spcPts val="0"/>
              </a:spcBef>
              <a:spcAft>
                <a:spcPts val="0"/>
              </a:spcAft>
              <a:buNone/>
              <a:defRPr lang="en-GB" sz="1400" b="1" noProof="0" dirty="0"/>
            </a:lvl1pPr>
          </a:lstStyle>
          <a:p>
            <a:pPr marL="180000" lvl="0" indent="-180000">
              <a:spcBef>
                <a:spcPts val="0"/>
              </a:spcBef>
              <a:spcAft>
                <a:spcPts val="0"/>
              </a:spcAft>
              <a:tabLst/>
            </a:pPr>
            <a:r>
              <a:rPr lang="en-US" noProof="0"/>
              <a:t>Subheadline (12–16 pt)</a:t>
            </a:r>
          </a:p>
        </p:txBody>
      </p:sp>
      <p:sp>
        <p:nvSpPr>
          <p:cNvPr id="22" name="Second subheadline"/>
          <p:cNvSpPr>
            <a:spLocks noGrp="1"/>
          </p:cNvSpPr>
          <p:nvPr>
            <p:ph type="body" sz="quarter" idx="24" hasCustomPrompt="1"/>
          </p:nvPr>
        </p:nvSpPr>
        <p:spPr bwMode="gray">
          <a:xfrm>
            <a:off x="395926" y="1842087"/>
            <a:ext cx="11368800" cy="244800"/>
          </a:xfrm>
        </p:spPr>
        <p:txBody>
          <a:bodyPr/>
          <a:lstStyle>
            <a:lvl1pPr marL="0" indent="0">
              <a:spcBef>
                <a:spcPts val="0"/>
              </a:spcBef>
              <a:spcAft>
                <a:spcPts val="0"/>
              </a:spcAft>
              <a:buFont typeface="Arial" panose="020B0604020202020204" pitchFamily="34" charset="0"/>
              <a:buNone/>
              <a:defRPr/>
            </a:lvl1pPr>
          </a:lstStyle>
          <a:p>
            <a:pPr lvl="0"/>
            <a:r>
              <a:rPr lang="en-US" noProof="0"/>
              <a:t>Second subheadline, if required (12 pt)</a:t>
            </a:r>
          </a:p>
        </p:txBody>
      </p:sp>
      <p:sp>
        <p:nvSpPr>
          <p:cNvPr id="13" name="Content"/>
          <p:cNvSpPr>
            <a:spLocks noGrp="1"/>
          </p:cNvSpPr>
          <p:nvPr>
            <p:ph sz="quarter" idx="21" hasCustomPrompt="1"/>
          </p:nvPr>
        </p:nvSpPr>
        <p:spPr bwMode="gray">
          <a:xfrm>
            <a:off x="395926" y="2368800"/>
            <a:ext cx="11368800" cy="3794400"/>
          </a:xfrm>
        </p:spPr>
        <p:txBody>
          <a:bodyPr/>
          <a:lstStyle>
            <a:lvl1pPr>
              <a:defRPr/>
            </a:lvl1pPr>
          </a:lstStyle>
          <a:p>
            <a:pPr lvl="0"/>
            <a:r>
              <a:rPr lang="en-US" noProof="0"/>
              <a:t>1st Level (12 pt)</a:t>
            </a:r>
          </a:p>
          <a:p>
            <a:pPr lvl="1"/>
            <a:r>
              <a:rPr lang="en-US" noProof="0"/>
              <a:t>2nd Level</a:t>
            </a:r>
          </a:p>
          <a:p>
            <a:pPr lvl="2"/>
            <a:r>
              <a:rPr lang="en-US" noProof="0"/>
              <a:t>3rd Level</a:t>
            </a:r>
          </a:p>
          <a:p>
            <a:pPr lvl="3"/>
            <a:r>
              <a:rPr lang="en-US" noProof="0"/>
              <a:t>4th Level</a:t>
            </a:r>
          </a:p>
          <a:p>
            <a:pPr lvl="4"/>
            <a:r>
              <a:rPr lang="en-US" noProof="0"/>
              <a:t>5th Level</a:t>
            </a:r>
          </a:p>
        </p:txBody>
      </p:sp>
      <p:sp>
        <p:nvSpPr>
          <p:cNvPr id="18" name="Disclaimer"/>
          <p:cNvSpPr>
            <a:spLocks noGrp="1"/>
          </p:cNvSpPr>
          <p:nvPr>
            <p:ph type="body" sz="quarter" idx="22" hasCustomPrompt="1"/>
          </p:nvPr>
        </p:nvSpPr>
        <p:spPr bwMode="gray">
          <a:xfrm>
            <a:off x="395926" y="6235200"/>
            <a:ext cx="10636691" cy="374400"/>
          </a:xfrm>
        </p:spPr>
        <p:txBody>
          <a:bodyPr anchor="b"/>
          <a:lstStyle>
            <a:lvl1pPr marL="0" indent="0">
              <a:lnSpc>
                <a:spcPct val="100000"/>
              </a:lnSpc>
              <a:spcBef>
                <a:spcPts val="0"/>
              </a:spcBef>
              <a:spcAft>
                <a:spcPts val="0"/>
              </a:spcAft>
              <a:buNone/>
              <a:defRPr sz="800" baseline="0">
                <a:solidFill>
                  <a:schemeClr val="tx2"/>
                </a:solidFill>
                <a:latin typeface="Arial Narrow" panose="020B0606020202030204" pitchFamily="34" charset="0"/>
              </a:defRPr>
            </a:lvl1pPr>
          </a:lstStyle>
          <a:p>
            <a:pPr lvl="0"/>
            <a:r>
              <a:rPr lang="en-US" noProof="0"/>
              <a:t>Disclaimer (optional) (8 pt)</a:t>
            </a:r>
          </a:p>
        </p:txBody>
      </p:sp>
    </p:spTree>
    <p:extLst>
      <p:ext uri="{BB962C8B-B14F-4D97-AF65-F5344CB8AC3E}">
        <p14:creationId xmlns:p14="http://schemas.microsoft.com/office/powerpoint/2010/main" val="1472366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_White">
    <p:bg>
      <p:bgPr>
        <a:solidFill>
          <a:schemeClr val="bg1"/>
        </a:solidFill>
        <a:effectLst/>
      </p:bgPr>
    </p:bg>
    <p:spTree>
      <p:nvGrpSpPr>
        <p:cNvPr id="1" name=""/>
        <p:cNvGrpSpPr/>
        <p:nvPr/>
      </p:nvGrpSpPr>
      <p:grpSpPr>
        <a:xfrm>
          <a:off x="0" y="0"/>
          <a:ext cx="0" cy="0"/>
          <a:chOff x="0" y="0"/>
          <a:chExt cx="0" cy="0"/>
        </a:xfrm>
      </p:grpSpPr>
      <p:sp>
        <p:nvSpPr>
          <p:cNvPr id="5" name="Number"/>
          <p:cNvSpPr>
            <a:spLocks noGrp="1"/>
          </p:cNvSpPr>
          <p:nvPr>
            <p:ph type="body" idx="1" hasCustomPrompt="1"/>
          </p:nvPr>
        </p:nvSpPr>
        <p:spPr bwMode="gray">
          <a:xfrm>
            <a:off x="395926" y="366522"/>
            <a:ext cx="2672171" cy="945042"/>
          </a:xfrm>
        </p:spPr>
        <p:txBody>
          <a:bodyPr wrap="none" lIns="0" tIns="0" rIns="0" bIns="0" anchor="t" anchorCtr="0"/>
          <a:lstStyle>
            <a:lvl1pPr marL="0" indent="0" algn="l" rtl="0" fontAlgn="base">
              <a:lnSpc>
                <a:spcPct val="100000"/>
              </a:lnSpc>
              <a:spcBef>
                <a:spcPts val="0"/>
              </a:spcBef>
              <a:spcAft>
                <a:spcPct val="0"/>
              </a:spcAft>
              <a:buClrTx/>
              <a:buFontTx/>
              <a:buNone/>
              <a:defRPr lang="en-US" sz="3800" b="0" strike="noStrike" kern="0" spc="0" baseline="0" dirty="0" smtClean="0">
                <a:solidFill>
                  <a:schemeClr val="tx2"/>
                </a:solidFill>
                <a:latin typeface="Arial" panose="020B0604020202020204" pitchFamily="34" charset="0"/>
                <a:ea typeface="+mn-ea"/>
                <a:cs typeface="+mn-cs"/>
              </a:defRPr>
            </a:lvl1pPr>
            <a:lvl2pPr marL="519488" indent="0">
              <a:buNone/>
              <a:defRPr sz="2000"/>
            </a:lvl2pPr>
            <a:lvl3pPr marL="1038977" indent="0">
              <a:buNone/>
              <a:defRPr sz="1867"/>
            </a:lvl3pPr>
            <a:lvl4pPr marL="1558465" indent="0">
              <a:buNone/>
              <a:defRPr sz="1600"/>
            </a:lvl4pPr>
            <a:lvl5pPr marL="2077952" indent="0">
              <a:buNone/>
              <a:defRPr sz="1600"/>
            </a:lvl5pPr>
            <a:lvl6pPr marL="2597440" indent="0">
              <a:buNone/>
              <a:defRPr sz="1600"/>
            </a:lvl6pPr>
            <a:lvl7pPr marL="3116929" indent="0">
              <a:buNone/>
              <a:defRPr sz="1600"/>
            </a:lvl7pPr>
            <a:lvl8pPr marL="3636417" indent="0">
              <a:buNone/>
              <a:defRPr sz="1600"/>
            </a:lvl8pPr>
            <a:lvl9pPr marL="4155905" indent="0">
              <a:buNone/>
              <a:defRPr sz="1600"/>
            </a:lvl9pPr>
          </a:lstStyle>
          <a:p>
            <a:pPr lvl="0"/>
            <a:r>
              <a:rPr lang="de-DE" noProof="0"/>
              <a:t>01</a:t>
            </a:r>
          </a:p>
        </p:txBody>
      </p:sp>
      <p:sp>
        <p:nvSpPr>
          <p:cNvPr id="6" name="Title"/>
          <p:cNvSpPr>
            <a:spLocks noGrp="1"/>
          </p:cNvSpPr>
          <p:nvPr>
            <p:ph type="title" hasCustomPrompt="1"/>
          </p:nvPr>
        </p:nvSpPr>
        <p:spPr bwMode="gray">
          <a:xfrm>
            <a:off x="395926" y="1897545"/>
            <a:ext cx="11377762" cy="1495264"/>
          </a:xfrm>
        </p:spPr>
        <p:txBody>
          <a:bodyPr anchor="b" anchorCtr="0"/>
          <a:lstStyle>
            <a:lvl1pPr marL="0" indent="0" algn="l">
              <a:buFont typeface="Wingdings" panose="05000000000000000000" pitchFamily="2" charset="2"/>
              <a:buNone/>
              <a:defRPr lang="en-US" sz="8500" b="0" kern="1200" dirty="0" smtClean="0">
                <a:solidFill>
                  <a:schemeClr val="tx2"/>
                </a:solidFill>
                <a:latin typeface="Arial" panose="020B0604020202020204" pitchFamily="34" charset="0"/>
                <a:ea typeface="+mn-ea"/>
                <a:cs typeface="+mn-cs"/>
              </a:defRPr>
            </a:lvl1pPr>
          </a:lstStyle>
          <a:p>
            <a:r>
              <a:rPr lang="de-DE" noProof="0"/>
              <a:t>Name of chapter</a:t>
            </a:r>
          </a:p>
        </p:txBody>
      </p:sp>
      <p:sp>
        <p:nvSpPr>
          <p:cNvPr id="4" name="Subtitle">
            <a:extLst>
              <a:ext uri="{FF2B5EF4-FFF2-40B4-BE49-F238E27FC236}">
                <a16:creationId xmlns:a16="http://schemas.microsoft.com/office/drawing/2014/main" id="{B75E64CD-D5B3-6705-6EEB-7A45AA5358B8}"/>
              </a:ext>
            </a:extLst>
          </p:cNvPr>
          <p:cNvSpPr>
            <a:spLocks noGrp="1"/>
          </p:cNvSpPr>
          <p:nvPr>
            <p:ph type="body" sz="quarter" idx="16" hasCustomPrompt="1"/>
          </p:nvPr>
        </p:nvSpPr>
        <p:spPr>
          <a:xfrm>
            <a:off x="4296488" y="3421520"/>
            <a:ext cx="7477200" cy="1177245"/>
          </a:xfrm>
        </p:spPr>
        <p:txBody>
          <a:bodyPr anchor="t">
            <a:spAutoFit/>
          </a:bodyPr>
          <a:lstStyle>
            <a:lvl1pPr marL="0" indent="0">
              <a:lnSpc>
                <a:spcPct val="90000"/>
              </a:lnSpc>
              <a:spcBef>
                <a:spcPts val="0"/>
              </a:spcBef>
              <a:spcAft>
                <a:spcPts val="0"/>
              </a:spcAft>
              <a:buNone/>
              <a:defRPr sz="8500">
                <a:solidFill>
                  <a:schemeClr val="accent4"/>
                </a:solidFill>
              </a:defRPr>
            </a:lvl1pPr>
          </a:lstStyle>
          <a:p>
            <a:pPr lvl="0"/>
            <a:r>
              <a:rPr lang="de-DE"/>
              <a:t>Subtitle</a:t>
            </a:r>
          </a:p>
        </p:txBody>
      </p:sp>
    </p:spTree>
    <p:extLst>
      <p:ext uri="{BB962C8B-B14F-4D97-AF65-F5344CB8AC3E}">
        <p14:creationId xmlns:p14="http://schemas.microsoft.com/office/powerpoint/2010/main" val="356470638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Headline">
            <a:extLst>
              <a:ext uri="{FF2B5EF4-FFF2-40B4-BE49-F238E27FC236}">
                <a16:creationId xmlns:a16="http://schemas.microsoft.com/office/drawing/2014/main" id="{F0CC7F13-B086-486A-6A90-1EF8F29EA3E0}"/>
              </a:ext>
            </a:extLst>
          </p:cNvPr>
          <p:cNvSpPr>
            <a:spLocks noGrp="1"/>
          </p:cNvSpPr>
          <p:nvPr>
            <p:ph type="title" hasCustomPrompt="1"/>
          </p:nvPr>
        </p:nvSpPr>
        <p:spPr/>
        <p:txBody>
          <a:bodyPr/>
          <a:lstStyle>
            <a:lvl1pPr>
              <a:defRPr/>
            </a:lvl1pPr>
          </a:lstStyle>
          <a:p>
            <a:r>
              <a:rPr lang="en-US" noProof="0"/>
              <a:t>Main slide heading appears here</a:t>
            </a:r>
            <a:br>
              <a:rPr lang="en-US" noProof="0"/>
            </a:br>
            <a:r>
              <a:rPr lang="en-US" noProof="0"/>
              <a:t>Second line if required (28 pt)</a:t>
            </a:r>
            <a:endParaRPr lang="en-US"/>
          </a:p>
        </p:txBody>
      </p:sp>
    </p:spTree>
    <p:extLst>
      <p:ext uri="{BB962C8B-B14F-4D97-AF65-F5344CB8AC3E}">
        <p14:creationId xmlns:p14="http://schemas.microsoft.com/office/powerpoint/2010/main" val="24109249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89D6A2D7-BFAD-154E-2156-FE090896641A}"/>
              </a:ext>
            </a:extLst>
          </p:cNvPr>
          <p:cNvSpPr>
            <a:spLocks noGrp="1"/>
          </p:cNvSpPr>
          <p:nvPr>
            <p:ph type="pic" sz="quarter" idx="10"/>
          </p:nvPr>
        </p:nvSpPr>
        <p:spPr>
          <a:xfrm>
            <a:off x="395926" y="2365375"/>
            <a:ext cx="4795199" cy="3806825"/>
          </a:xfrm>
        </p:spPr>
        <p:txBody>
          <a:bodyPr/>
          <a:lstStyle>
            <a:lvl1pPr marL="0" indent="0">
              <a:buNone/>
              <a:defRPr/>
            </a:lvl1pPr>
          </a:lstStyle>
          <a:p>
            <a:endParaRPr lang="de-DE"/>
          </a:p>
        </p:txBody>
      </p:sp>
      <p:sp>
        <p:nvSpPr>
          <p:cNvPr id="2" name="Titel 1">
            <a:extLst>
              <a:ext uri="{FF2B5EF4-FFF2-40B4-BE49-F238E27FC236}">
                <a16:creationId xmlns:a16="http://schemas.microsoft.com/office/drawing/2014/main" id="{AC731E87-BCE4-FA8C-A747-86F0733B41F8}"/>
              </a:ext>
            </a:extLst>
          </p:cNvPr>
          <p:cNvSpPr>
            <a:spLocks noGrp="1"/>
          </p:cNvSpPr>
          <p:nvPr>
            <p:ph type="title" hasCustomPrompt="1"/>
          </p:nvPr>
        </p:nvSpPr>
        <p:spPr>
          <a:xfrm>
            <a:off x="395926" y="637185"/>
            <a:ext cx="9944006" cy="791565"/>
          </a:xfrm>
        </p:spPr>
        <p:txBody>
          <a:bodyPr/>
          <a:lstStyle>
            <a:lvl1pPr>
              <a:defRPr/>
            </a:lvl1pPr>
          </a:lstStyle>
          <a:p>
            <a:r>
              <a:rPr lang="en-US"/>
              <a:t>Click to edit Master title style</a:t>
            </a:r>
            <a:endParaRPr lang="de-DE"/>
          </a:p>
        </p:txBody>
      </p:sp>
      <p:sp>
        <p:nvSpPr>
          <p:cNvPr id="5" name="Textfeld 4">
            <a:extLst>
              <a:ext uri="{FF2B5EF4-FFF2-40B4-BE49-F238E27FC236}">
                <a16:creationId xmlns:a16="http://schemas.microsoft.com/office/drawing/2014/main" id="{C5E9D78A-3FE2-1F82-CB7B-94F3D602B5BF}"/>
              </a:ext>
            </a:extLst>
          </p:cNvPr>
          <p:cNvSpPr txBox="1"/>
          <p:nvPr userDrawn="1"/>
        </p:nvSpPr>
        <p:spPr>
          <a:xfrm>
            <a:off x="10268243"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US" sz="800" baseline="0" noProof="0" smtClean="0">
                <a:solidFill>
                  <a:schemeClr val="tx2"/>
                </a:solidFill>
                <a:latin typeface="Arial" panose="020B0604020202020204" pitchFamily="34" charset="0"/>
              </a:rPr>
              <a:pPr lvl="0"/>
              <a:t>‹#›</a:t>
            </a:fld>
            <a:endParaRPr lang="en-US" sz="800" baseline="0" noProof="0">
              <a:solidFill>
                <a:schemeClr val="tx2"/>
              </a:solidFill>
              <a:latin typeface="Arial" panose="020B0604020202020204" pitchFamily="34" charset="0"/>
            </a:endParaRPr>
          </a:p>
        </p:txBody>
      </p:sp>
      <p:sp>
        <p:nvSpPr>
          <p:cNvPr id="3" name="Disclaimer">
            <a:extLst>
              <a:ext uri="{FF2B5EF4-FFF2-40B4-BE49-F238E27FC236}">
                <a16:creationId xmlns:a16="http://schemas.microsoft.com/office/drawing/2014/main" id="{49B6A755-11AF-6948-980D-D83670EB5796}"/>
              </a:ext>
            </a:extLst>
          </p:cNvPr>
          <p:cNvSpPr>
            <a:spLocks noGrp="1"/>
          </p:cNvSpPr>
          <p:nvPr>
            <p:ph type="body" sz="quarter" idx="30" hasCustomPrompt="1"/>
          </p:nvPr>
        </p:nvSpPr>
        <p:spPr bwMode="gray">
          <a:xfrm>
            <a:off x="398769" y="6235200"/>
            <a:ext cx="10633846" cy="374400"/>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vl2pPr>
              <a:lnSpc>
                <a:spcPct val="100000"/>
              </a:lnSpc>
              <a:spcBef>
                <a:spcPts val="0"/>
              </a:spcBef>
              <a:spcAft>
                <a:spcPts val="0"/>
              </a:spcAft>
              <a:defRPr sz="800">
                <a:solidFill>
                  <a:srgbClr val="4D4D4D"/>
                </a:solidFill>
              </a:defRPr>
            </a:lvl2pPr>
            <a:lvl3pPr>
              <a:lnSpc>
                <a:spcPct val="100000"/>
              </a:lnSpc>
              <a:spcBef>
                <a:spcPts val="0"/>
              </a:spcBef>
              <a:spcAft>
                <a:spcPts val="0"/>
              </a:spcAft>
              <a:defRPr sz="800">
                <a:solidFill>
                  <a:srgbClr val="4D4D4D"/>
                </a:solidFill>
              </a:defRPr>
            </a:lvl3pPr>
            <a:lvl4pPr>
              <a:lnSpc>
                <a:spcPct val="100000"/>
              </a:lnSpc>
              <a:spcBef>
                <a:spcPts val="0"/>
              </a:spcBef>
              <a:spcAft>
                <a:spcPts val="0"/>
              </a:spcAft>
              <a:defRPr sz="800">
                <a:solidFill>
                  <a:srgbClr val="4D4D4D"/>
                </a:solidFill>
              </a:defRPr>
            </a:lvl4pPr>
            <a:lvl5pPr>
              <a:lnSpc>
                <a:spcPct val="100000"/>
              </a:lnSpc>
              <a:spcBef>
                <a:spcPts val="0"/>
              </a:spcBef>
              <a:spcAft>
                <a:spcPts val="0"/>
              </a:spcAft>
              <a:defRPr sz="800">
                <a:solidFill>
                  <a:srgbClr val="4D4D4D"/>
                </a:solidFill>
              </a:defRPr>
            </a:lvl5pPr>
          </a:lstStyle>
          <a:p>
            <a:pPr lvl="0"/>
            <a:r>
              <a:rPr lang="en-US" noProof="0"/>
              <a:t>Disclaimer (optional) (8 pt)</a:t>
            </a:r>
          </a:p>
        </p:txBody>
      </p:sp>
      <p:sp>
        <p:nvSpPr>
          <p:cNvPr id="6" name="Textplatzhalter 6">
            <a:extLst>
              <a:ext uri="{FF2B5EF4-FFF2-40B4-BE49-F238E27FC236}">
                <a16:creationId xmlns:a16="http://schemas.microsoft.com/office/drawing/2014/main" id="{664F771B-DCEA-54E4-8D55-39A162C46C9F}"/>
              </a:ext>
            </a:extLst>
          </p:cNvPr>
          <p:cNvSpPr>
            <a:spLocks noGrp="1"/>
          </p:cNvSpPr>
          <p:nvPr>
            <p:ph type="body" sz="quarter" idx="31"/>
          </p:nvPr>
        </p:nvSpPr>
        <p:spPr>
          <a:xfrm>
            <a:off x="5400675" y="5026027"/>
            <a:ext cx="6364051" cy="1146173"/>
          </a:xfrm>
          <a:solidFill>
            <a:schemeClr val="bg1"/>
          </a:solidFill>
          <a:ln w="19050">
            <a:solidFill>
              <a:schemeClr val="accent5"/>
            </a:solidFill>
          </a:ln>
        </p:spPr>
        <p:txBody>
          <a:bodyPr lIns="72000" tIns="72000" rIns="72000" bIns="72000"/>
          <a:lstStyle>
            <a:lvl1pPr marL="0" indent="0">
              <a:buFont typeface="Arial" panose="020B0604020202020204" pitchFamily="34" charset="0"/>
              <a:buChar char="​"/>
              <a:tabLst/>
              <a:defRPr b="1"/>
            </a:lvl1pPr>
            <a:lvl2pPr marL="180000" indent="-180000">
              <a:buFont typeface="Arial" panose="020B0604020202020204" pitchFamily="34" charset="0"/>
              <a:buChar char="•"/>
              <a:defRPr/>
            </a:lvl2pPr>
          </a:lstStyle>
          <a:p>
            <a:pPr lvl="0"/>
            <a:r>
              <a:rPr lang="en-US"/>
              <a:t>Mastertextformat bearbeiten</a:t>
            </a:r>
          </a:p>
          <a:p>
            <a:pPr lvl="1"/>
            <a:r>
              <a:rPr lang="en-US"/>
              <a:t>Zweite Ebene</a:t>
            </a:r>
          </a:p>
        </p:txBody>
      </p:sp>
      <p:sp>
        <p:nvSpPr>
          <p:cNvPr id="11" name="Textplatzhalter 6">
            <a:extLst>
              <a:ext uri="{FF2B5EF4-FFF2-40B4-BE49-F238E27FC236}">
                <a16:creationId xmlns:a16="http://schemas.microsoft.com/office/drawing/2014/main" id="{E949D756-C704-43B6-4A42-7EE4422B3C8D}"/>
              </a:ext>
            </a:extLst>
          </p:cNvPr>
          <p:cNvSpPr>
            <a:spLocks noGrp="1"/>
          </p:cNvSpPr>
          <p:nvPr>
            <p:ph type="body" sz="quarter" idx="33"/>
          </p:nvPr>
        </p:nvSpPr>
        <p:spPr>
          <a:xfrm>
            <a:off x="5400675" y="3695701"/>
            <a:ext cx="6364051" cy="1146173"/>
          </a:xfrm>
          <a:solidFill>
            <a:schemeClr val="bg1"/>
          </a:solidFill>
          <a:ln w="19050">
            <a:solidFill>
              <a:schemeClr val="accent5"/>
            </a:solidFill>
          </a:ln>
        </p:spPr>
        <p:txBody>
          <a:bodyPr lIns="72000" tIns="72000" rIns="72000" bIns="72000"/>
          <a:lstStyle>
            <a:lvl1pPr marL="0" indent="0">
              <a:buFont typeface="Arial" panose="020B0604020202020204" pitchFamily="34" charset="0"/>
              <a:buChar char="​"/>
              <a:tabLst/>
              <a:defRPr b="1"/>
            </a:lvl1pPr>
            <a:lvl2pPr marL="180000" indent="-180000">
              <a:buFont typeface="Arial" panose="020B0604020202020204" pitchFamily="34" charset="0"/>
              <a:buChar char="•"/>
              <a:defRPr/>
            </a:lvl2pPr>
          </a:lstStyle>
          <a:p>
            <a:pPr lvl="0"/>
            <a:r>
              <a:rPr lang="en-US"/>
              <a:t>Mastertextformat bearbeiten</a:t>
            </a:r>
          </a:p>
          <a:p>
            <a:pPr lvl="1"/>
            <a:r>
              <a:rPr lang="en-US"/>
              <a:t>Zweite Ebene</a:t>
            </a:r>
          </a:p>
        </p:txBody>
      </p:sp>
      <p:sp>
        <p:nvSpPr>
          <p:cNvPr id="12" name="Textplatzhalter 6">
            <a:extLst>
              <a:ext uri="{FF2B5EF4-FFF2-40B4-BE49-F238E27FC236}">
                <a16:creationId xmlns:a16="http://schemas.microsoft.com/office/drawing/2014/main" id="{C819EB5C-4E4E-E737-B376-0A4D67951DCA}"/>
              </a:ext>
            </a:extLst>
          </p:cNvPr>
          <p:cNvSpPr>
            <a:spLocks noGrp="1"/>
          </p:cNvSpPr>
          <p:nvPr>
            <p:ph type="body" sz="quarter" idx="34"/>
          </p:nvPr>
        </p:nvSpPr>
        <p:spPr>
          <a:xfrm>
            <a:off x="5400675" y="2365375"/>
            <a:ext cx="6364051" cy="1146173"/>
          </a:xfrm>
          <a:solidFill>
            <a:schemeClr val="bg1"/>
          </a:solidFill>
          <a:ln w="19050">
            <a:solidFill>
              <a:schemeClr val="accent5"/>
            </a:solidFill>
          </a:ln>
        </p:spPr>
        <p:txBody>
          <a:bodyPr lIns="72000" tIns="72000" rIns="72000" bIns="72000"/>
          <a:lstStyle>
            <a:lvl1pPr marL="0" indent="0">
              <a:buFont typeface="Arial" panose="020B0604020202020204" pitchFamily="34" charset="0"/>
              <a:buChar char="​"/>
              <a:tabLst/>
              <a:defRPr b="1"/>
            </a:lvl1pPr>
            <a:lvl2pPr marL="180000" indent="-180000">
              <a:buFont typeface="Arial" panose="020B0604020202020204" pitchFamily="34" charset="0"/>
              <a:buChar char="•"/>
              <a:defRPr/>
            </a:lvl2pPr>
          </a:lstStyle>
          <a:p>
            <a:pPr lvl="0"/>
            <a:r>
              <a:rPr lang="en-US"/>
              <a:t>Mastertextformat bearbeiten</a:t>
            </a:r>
          </a:p>
          <a:p>
            <a:pPr lvl="1"/>
            <a:r>
              <a:rPr lang="en-US"/>
              <a:t>Zweite Ebene</a:t>
            </a:r>
          </a:p>
        </p:txBody>
      </p:sp>
    </p:spTree>
    <p:extLst>
      <p:ext uri="{BB962C8B-B14F-4D97-AF65-F5344CB8AC3E}">
        <p14:creationId xmlns:p14="http://schemas.microsoft.com/office/powerpoint/2010/main" val="28983305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6" name="Logo Allianz Global Investors">
            <a:extLst>
              <a:ext uri="{FF2B5EF4-FFF2-40B4-BE49-F238E27FC236}">
                <a16:creationId xmlns:a16="http://schemas.microsoft.com/office/drawing/2014/main" id="{309904FC-5513-E2A2-A380-DA3F713D0F34}"/>
              </a:ext>
              <a:ext uri="{C183D7F6-B498-43B3-948B-1728B52AA6E4}">
                <adec:decorative xmlns:adec="http://schemas.microsoft.com/office/drawing/2017/decorative" val="1"/>
              </a:ext>
            </a:extLst>
          </p:cNvPr>
          <p:cNvSpPr>
            <a:spLocks noChangeAspect="1" noEditPoints="1"/>
          </p:cNvSpPr>
          <p:nvPr userDrawn="1"/>
        </p:nvSpPr>
        <p:spPr bwMode="gray">
          <a:xfrm>
            <a:off x="398770" y="475755"/>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US" sz="1776" noProof="0">
              <a:solidFill>
                <a:schemeClr val="bg1"/>
              </a:solidFill>
              <a:latin typeface="Arial" panose="020B0604020202020204" pitchFamily="34" charset="0"/>
            </a:endParaRPr>
          </a:p>
        </p:txBody>
      </p:sp>
      <p:sp>
        <p:nvSpPr>
          <p:cNvPr id="2" name="Key Visual" descr="Picture shows Allianz Global Investors company building">
            <a:extLst>
              <a:ext uri="{FF2B5EF4-FFF2-40B4-BE49-F238E27FC236}">
                <a16:creationId xmlns:a16="http://schemas.microsoft.com/office/drawing/2014/main" id="{C180DFED-1E7E-A09B-E03E-1AA0EFB0E087}"/>
              </a:ext>
            </a:extLst>
          </p:cNvPr>
          <p:cNvSpPr/>
          <p:nvPr userDrawn="1"/>
        </p:nvSpPr>
        <p:spPr bwMode="gray">
          <a:xfrm>
            <a:off x="5335200" y="2"/>
            <a:ext cx="6858000" cy="6858001"/>
          </a:xfrm>
          <a:prstGeom prst="rect">
            <a:avLst/>
          </a:prstGeom>
          <a:blipFill>
            <a:blip r:embed="rId2"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1963" tIns="71963" rIns="71963" bIns="71963" numCol="1" spcCol="0" rtlCol="0" fromWordArt="0" anchor="t" anchorCtr="0" forceAA="0" compatLnSpc="1">
            <a:prstTxWarp prst="textNoShape">
              <a:avLst/>
            </a:prstTxWarp>
            <a:noAutofit/>
          </a:bodyPr>
          <a:lstStyle/>
          <a:p>
            <a:pPr marL="0" marR="0" indent="0" algn="l" defTabSz="913943"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US" sz="1199" b="0" i="0" u="none" strike="noStrike" cap="none" normalizeH="0" baseline="0" noProof="0">
              <a:ln>
                <a:noFill/>
              </a:ln>
              <a:solidFill>
                <a:schemeClr val="bg1"/>
              </a:solidFill>
              <a:effectLst/>
              <a:latin typeface="Arial" charset="0"/>
            </a:endParaRPr>
          </a:p>
        </p:txBody>
      </p:sp>
      <p:sp>
        <p:nvSpPr>
          <p:cNvPr id="107" name="Title"/>
          <p:cNvSpPr>
            <a:spLocks noGrp="1"/>
          </p:cNvSpPr>
          <p:nvPr>
            <p:ph type="body" sz="quarter" idx="12" hasCustomPrompt="1"/>
          </p:nvPr>
        </p:nvSpPr>
        <p:spPr bwMode="gray">
          <a:xfrm>
            <a:off x="398771" y="2095848"/>
            <a:ext cx="4644000" cy="2308324"/>
          </a:xfrm>
        </p:spPr>
        <p:txBody>
          <a:bodyPr wrap="square" lIns="0" tIns="0" rIns="0" bIns="0" anchor="b">
            <a:spAutoFit/>
          </a:bodyPr>
          <a:lstStyle>
            <a:lvl1pPr marL="0" indent="0">
              <a:spcBef>
                <a:spcPts val="0"/>
              </a:spcBef>
              <a:spcAft>
                <a:spcPts val="0"/>
              </a:spcAft>
              <a:buNone/>
              <a:tabLst/>
              <a:defRPr sz="4998" b="0" baseline="0">
                <a:solidFill>
                  <a:schemeClr val="tx2"/>
                </a:solidFill>
                <a:latin typeface="Arial" panose="020B0604020202020204" pitchFamily="34" charset="0"/>
              </a:defRPr>
            </a:lvl1pPr>
            <a:lvl2pPr marL="184058" indent="0">
              <a:buNone/>
              <a:defRPr sz="2999">
                <a:solidFill>
                  <a:schemeClr val="bg1"/>
                </a:solidFill>
              </a:defRPr>
            </a:lvl2pPr>
            <a:lvl3pPr marL="360182" indent="0">
              <a:buNone/>
              <a:defRPr sz="2999">
                <a:solidFill>
                  <a:schemeClr val="bg1"/>
                </a:solidFill>
              </a:defRPr>
            </a:lvl3pPr>
            <a:lvl4pPr marL="539480" indent="0">
              <a:buNone/>
              <a:defRPr sz="2999">
                <a:solidFill>
                  <a:schemeClr val="bg1"/>
                </a:solidFill>
              </a:defRPr>
            </a:lvl4pPr>
            <a:lvl5pPr marL="549000" indent="0">
              <a:buFont typeface="Arial" panose="020B0604020202020204" pitchFamily="34" charset="0"/>
              <a:buNone/>
              <a:defRPr sz="2999">
                <a:solidFill>
                  <a:schemeClr val="bg1"/>
                </a:solidFill>
              </a:defRPr>
            </a:lvl5pPr>
          </a:lstStyle>
          <a:p>
            <a:pPr lvl="0"/>
            <a:r>
              <a:rPr lang="en-US" noProof="0"/>
              <a:t>Title of the presentation</a:t>
            </a:r>
            <a:br>
              <a:rPr lang="en-US" noProof="0"/>
            </a:br>
            <a:r>
              <a:rPr lang="en-US" noProof="0"/>
              <a:t>(40–60 pt)</a:t>
            </a:r>
          </a:p>
        </p:txBody>
      </p:sp>
      <p:sp>
        <p:nvSpPr>
          <p:cNvPr id="48" name="Subtitle"/>
          <p:cNvSpPr>
            <a:spLocks noGrp="1"/>
          </p:cNvSpPr>
          <p:nvPr userDrawn="1">
            <p:ph type="body" sz="quarter" idx="14" hasCustomPrompt="1"/>
          </p:nvPr>
        </p:nvSpPr>
        <p:spPr bwMode="gray">
          <a:xfrm>
            <a:off x="398771" y="4810560"/>
            <a:ext cx="4644000" cy="430887"/>
          </a:xfrm>
        </p:spPr>
        <p:txBody>
          <a:bodyPr wrap="square" lIns="0" rIns="0" anchor="t">
            <a:spAutoFit/>
          </a:bodyPr>
          <a:lstStyle>
            <a:lvl1pPr marL="0" indent="0">
              <a:spcBef>
                <a:spcPts val="0"/>
              </a:spcBef>
              <a:spcAft>
                <a:spcPts val="0"/>
              </a:spcAft>
              <a:buNone/>
              <a:defRPr sz="1399">
                <a:solidFill>
                  <a:schemeClr val="tx2"/>
                </a:solidFill>
              </a:defRPr>
            </a:lvl1pPr>
          </a:lstStyle>
          <a:p>
            <a:pPr lvl="0"/>
            <a:r>
              <a:rPr lang="en-US" noProof="0"/>
              <a:t>Subtitle of the presentation</a:t>
            </a:r>
          </a:p>
          <a:p>
            <a:pPr lvl="0"/>
            <a:r>
              <a:rPr lang="en-US" noProof="0"/>
              <a:t>2nd line if required</a:t>
            </a:r>
          </a:p>
        </p:txBody>
      </p:sp>
      <p:sp>
        <p:nvSpPr>
          <p:cNvPr id="57" name="Author"/>
          <p:cNvSpPr>
            <a:spLocks noGrp="1"/>
          </p:cNvSpPr>
          <p:nvPr userDrawn="1">
            <p:ph type="body" sz="quarter" idx="11" hasCustomPrompt="1"/>
          </p:nvPr>
        </p:nvSpPr>
        <p:spPr bwMode="gray">
          <a:xfrm>
            <a:off x="398770" y="6455681"/>
            <a:ext cx="2448000" cy="169277"/>
          </a:xfrm>
        </p:spPr>
        <p:txBody>
          <a:bodyPr wrap="square" anchor="b" anchorCtr="0">
            <a:spAutoFit/>
          </a:bodyPr>
          <a:lstStyle>
            <a:lvl1pPr marL="0" marR="0" indent="0" algn="l" defTabSz="913943" rtl="0" eaLnBrk="1" fontAlgn="base" latinLnBrk="0" hangingPunct="1">
              <a:lnSpc>
                <a:spcPct val="100000"/>
              </a:lnSpc>
              <a:spcBef>
                <a:spcPts val="0"/>
              </a:spcBef>
              <a:spcAft>
                <a:spcPts val="0"/>
              </a:spcAft>
              <a:buClr>
                <a:schemeClr val="tx2"/>
              </a:buClr>
              <a:buSzTx/>
              <a:buFont typeface="Wingdings" pitchFamily="2" charset="2"/>
              <a:buNone/>
              <a:tabLst>
                <a:tab pos="182472" algn="l"/>
              </a:tabLst>
              <a:defRPr sz="1099" b="0" baseline="0">
                <a:solidFill>
                  <a:schemeClr val="tx2"/>
                </a:solidFill>
                <a:latin typeface="Arial" panose="020B0604020202020204" pitchFamily="34" charset="0"/>
              </a:defRPr>
            </a:lvl1pPr>
            <a:lvl2pPr marL="184058" indent="0">
              <a:buNone/>
              <a:defRPr/>
            </a:lvl2pPr>
            <a:lvl3pPr marL="320515" indent="0">
              <a:buNone/>
              <a:defRPr/>
            </a:lvl3pPr>
            <a:lvl4pPr marL="455385" indent="0">
              <a:buNone/>
              <a:defRPr/>
            </a:lvl4pPr>
            <a:lvl5pPr marL="549000" indent="0">
              <a:buNone/>
              <a:defRPr/>
            </a:lvl5pPr>
          </a:lstStyle>
          <a:p>
            <a:pPr lvl="0"/>
            <a:r>
              <a:rPr lang="en-US" noProof="0"/>
              <a:t>Author</a:t>
            </a:r>
          </a:p>
        </p:txBody>
      </p:sp>
      <p:sp>
        <p:nvSpPr>
          <p:cNvPr id="3" name="Date"/>
          <p:cNvSpPr>
            <a:spLocks noGrp="1"/>
          </p:cNvSpPr>
          <p:nvPr userDrawn="1">
            <p:ph type="body" sz="quarter" idx="13" hasCustomPrompt="1"/>
          </p:nvPr>
        </p:nvSpPr>
        <p:spPr bwMode="gray">
          <a:xfrm>
            <a:off x="2969170" y="6455681"/>
            <a:ext cx="2073600" cy="169277"/>
          </a:xfrm>
        </p:spPr>
        <p:txBody>
          <a:bodyPr wrap="square" lIns="0" rIns="0" anchor="b">
            <a:spAutoFit/>
          </a:bodyPr>
          <a:lstStyle>
            <a:lvl1pPr marL="0" indent="0">
              <a:spcBef>
                <a:spcPts val="0"/>
              </a:spcBef>
              <a:spcAft>
                <a:spcPts val="0"/>
              </a:spcAft>
              <a:buNone/>
              <a:defRPr sz="1099">
                <a:solidFill>
                  <a:schemeClr val="tx2"/>
                </a:solidFill>
              </a:defRPr>
            </a:lvl1pPr>
          </a:lstStyle>
          <a:p>
            <a:pPr lvl="0"/>
            <a:r>
              <a:rPr lang="en-US" noProof="0"/>
              <a:t>Date of the presentation</a:t>
            </a:r>
          </a:p>
        </p:txBody>
      </p:sp>
    </p:spTree>
    <p:extLst>
      <p:ext uri="{BB962C8B-B14F-4D97-AF65-F5344CB8AC3E}">
        <p14:creationId xmlns:p14="http://schemas.microsoft.com/office/powerpoint/2010/main" val="2392844651"/>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laceholder">
    <p:bg>
      <p:bgRef idx="1001">
        <a:schemeClr val="bg1"/>
      </p:bgRef>
    </p:bg>
    <p:spTree>
      <p:nvGrpSpPr>
        <p:cNvPr id="1" name=""/>
        <p:cNvGrpSpPr/>
        <p:nvPr/>
      </p:nvGrpSpPr>
      <p:grpSpPr>
        <a:xfrm>
          <a:off x="0" y="0"/>
          <a:ext cx="0" cy="0"/>
          <a:chOff x="0" y="0"/>
          <a:chExt cx="0" cy="0"/>
        </a:xfrm>
      </p:grpSpPr>
      <p:sp>
        <p:nvSpPr>
          <p:cNvPr id="6" name="Logo Allianz Global Investors">
            <a:extLst>
              <a:ext uri="{FF2B5EF4-FFF2-40B4-BE49-F238E27FC236}">
                <a16:creationId xmlns:a16="http://schemas.microsoft.com/office/drawing/2014/main" id="{319640D2-8113-AF02-22EB-4F6A640493A5}"/>
              </a:ext>
              <a:ext uri="{C183D7F6-B498-43B3-948B-1728B52AA6E4}">
                <adec:decorative xmlns:adec="http://schemas.microsoft.com/office/drawing/2017/decorative" val="1"/>
              </a:ext>
            </a:extLst>
          </p:cNvPr>
          <p:cNvSpPr>
            <a:spLocks noChangeAspect="1" noEditPoints="1"/>
          </p:cNvSpPr>
          <p:nvPr userDrawn="1"/>
        </p:nvSpPr>
        <p:spPr bwMode="gray">
          <a:xfrm>
            <a:off x="398770" y="475755"/>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US" sz="1776" noProof="0">
              <a:solidFill>
                <a:schemeClr val="bg1"/>
              </a:solidFill>
              <a:latin typeface="Arial" panose="020B0604020202020204" pitchFamily="34" charset="0"/>
            </a:endParaRPr>
          </a:p>
        </p:txBody>
      </p:sp>
      <p:sp>
        <p:nvSpPr>
          <p:cNvPr id="2" name="Picture">
            <a:extLst>
              <a:ext uri="{FF2B5EF4-FFF2-40B4-BE49-F238E27FC236}">
                <a16:creationId xmlns:a16="http://schemas.microsoft.com/office/drawing/2014/main" id="{CA01CBF8-E7CF-6CFE-C611-93B64BA9B62A}"/>
              </a:ext>
            </a:extLst>
          </p:cNvPr>
          <p:cNvSpPr>
            <a:spLocks noGrp="1"/>
          </p:cNvSpPr>
          <p:nvPr>
            <p:ph type="pic" sz="quarter" idx="10" hasCustomPrompt="1"/>
          </p:nvPr>
        </p:nvSpPr>
        <p:spPr>
          <a:xfrm>
            <a:off x="5334003" y="0"/>
            <a:ext cx="6857998" cy="6858000"/>
          </a:xfrm>
          <a:solidFill>
            <a:schemeClr val="bg2">
              <a:lumMod val="20000"/>
              <a:lumOff val="80000"/>
            </a:schemeClr>
          </a:solidFill>
        </p:spPr>
        <p:txBody>
          <a:bodyPr/>
          <a:lstStyle>
            <a:lvl1pPr marL="0" indent="0">
              <a:buNone/>
              <a:defRPr/>
            </a:lvl1pPr>
          </a:lstStyle>
          <a:p>
            <a:r>
              <a:rPr lang="en-US" noProof="0"/>
              <a:t>Picture</a:t>
            </a:r>
          </a:p>
        </p:txBody>
      </p:sp>
      <p:sp>
        <p:nvSpPr>
          <p:cNvPr id="107" name="Title"/>
          <p:cNvSpPr>
            <a:spLocks noGrp="1"/>
          </p:cNvSpPr>
          <p:nvPr>
            <p:ph type="body" sz="quarter" idx="12" hasCustomPrompt="1"/>
          </p:nvPr>
        </p:nvSpPr>
        <p:spPr bwMode="gray">
          <a:xfrm>
            <a:off x="398770" y="2095848"/>
            <a:ext cx="4676400" cy="2308324"/>
          </a:xfrm>
        </p:spPr>
        <p:txBody>
          <a:bodyPr wrap="square" lIns="0" tIns="0" rIns="0" bIns="0" anchor="b">
            <a:spAutoFit/>
          </a:bodyPr>
          <a:lstStyle>
            <a:lvl1pPr marL="0" indent="0">
              <a:spcBef>
                <a:spcPts val="0"/>
              </a:spcBef>
              <a:spcAft>
                <a:spcPts val="0"/>
              </a:spcAft>
              <a:buNone/>
              <a:tabLst/>
              <a:defRPr sz="4998" b="0" baseline="0">
                <a:solidFill>
                  <a:schemeClr val="tx2"/>
                </a:solidFill>
                <a:latin typeface="Arial" panose="020B0604020202020204" pitchFamily="34" charset="0"/>
              </a:defRPr>
            </a:lvl1pPr>
            <a:lvl2pPr marL="184058" indent="0">
              <a:buNone/>
              <a:defRPr sz="2999">
                <a:solidFill>
                  <a:schemeClr val="bg1"/>
                </a:solidFill>
              </a:defRPr>
            </a:lvl2pPr>
            <a:lvl3pPr marL="360182" indent="0">
              <a:buNone/>
              <a:defRPr sz="2999">
                <a:solidFill>
                  <a:schemeClr val="bg1"/>
                </a:solidFill>
              </a:defRPr>
            </a:lvl3pPr>
            <a:lvl4pPr marL="539480" indent="0">
              <a:buNone/>
              <a:defRPr sz="2999">
                <a:solidFill>
                  <a:schemeClr val="bg1"/>
                </a:solidFill>
              </a:defRPr>
            </a:lvl4pPr>
            <a:lvl5pPr marL="549000" indent="0">
              <a:buFont typeface="Arial" panose="020B0604020202020204" pitchFamily="34" charset="0"/>
              <a:buNone/>
              <a:defRPr sz="2999">
                <a:solidFill>
                  <a:schemeClr val="bg1"/>
                </a:solidFill>
              </a:defRPr>
            </a:lvl5pPr>
          </a:lstStyle>
          <a:p>
            <a:pPr lvl="0"/>
            <a:r>
              <a:rPr lang="en-US" noProof="0"/>
              <a:t>Title of the presentation</a:t>
            </a:r>
            <a:br>
              <a:rPr lang="en-US" noProof="0"/>
            </a:br>
            <a:r>
              <a:rPr lang="en-US" noProof="0"/>
              <a:t>(40–60 pt)</a:t>
            </a:r>
          </a:p>
        </p:txBody>
      </p:sp>
      <p:sp>
        <p:nvSpPr>
          <p:cNvPr id="48" name="Subtitle"/>
          <p:cNvSpPr>
            <a:spLocks noGrp="1"/>
          </p:cNvSpPr>
          <p:nvPr userDrawn="1">
            <p:ph type="body" sz="quarter" idx="14" hasCustomPrompt="1"/>
          </p:nvPr>
        </p:nvSpPr>
        <p:spPr bwMode="gray">
          <a:xfrm>
            <a:off x="398770" y="4810560"/>
            <a:ext cx="4676400" cy="430887"/>
          </a:xfrm>
        </p:spPr>
        <p:txBody>
          <a:bodyPr wrap="square" lIns="0" rIns="0" anchor="t">
            <a:spAutoFit/>
          </a:bodyPr>
          <a:lstStyle>
            <a:lvl1pPr marL="0" indent="0">
              <a:spcBef>
                <a:spcPts val="0"/>
              </a:spcBef>
              <a:spcAft>
                <a:spcPts val="0"/>
              </a:spcAft>
              <a:buNone/>
              <a:defRPr sz="1399">
                <a:solidFill>
                  <a:schemeClr val="tx2"/>
                </a:solidFill>
              </a:defRPr>
            </a:lvl1pPr>
          </a:lstStyle>
          <a:p>
            <a:pPr lvl="0"/>
            <a:r>
              <a:rPr lang="en-US" noProof="0"/>
              <a:t>Subtitle of the presentation</a:t>
            </a:r>
          </a:p>
          <a:p>
            <a:pPr lvl="0"/>
            <a:r>
              <a:rPr lang="en-US" noProof="0"/>
              <a:t>2nd line if required</a:t>
            </a:r>
          </a:p>
        </p:txBody>
      </p:sp>
      <p:sp>
        <p:nvSpPr>
          <p:cNvPr id="9" name="Author">
            <a:extLst>
              <a:ext uri="{FF2B5EF4-FFF2-40B4-BE49-F238E27FC236}">
                <a16:creationId xmlns:a16="http://schemas.microsoft.com/office/drawing/2014/main" id="{CD431CB0-D652-08F5-A443-7D4DA3405855}"/>
              </a:ext>
            </a:extLst>
          </p:cNvPr>
          <p:cNvSpPr>
            <a:spLocks noGrp="1"/>
          </p:cNvSpPr>
          <p:nvPr>
            <p:ph type="body" sz="quarter" idx="11" hasCustomPrompt="1"/>
          </p:nvPr>
        </p:nvSpPr>
        <p:spPr bwMode="gray">
          <a:xfrm>
            <a:off x="398770" y="6455681"/>
            <a:ext cx="2448000" cy="169277"/>
          </a:xfrm>
        </p:spPr>
        <p:txBody>
          <a:bodyPr wrap="square" anchor="b" anchorCtr="0">
            <a:spAutoFit/>
          </a:bodyPr>
          <a:lstStyle>
            <a:lvl1pPr marL="0" marR="0" indent="0" algn="l" defTabSz="913943" rtl="0" eaLnBrk="1" fontAlgn="base" latinLnBrk="0" hangingPunct="1">
              <a:lnSpc>
                <a:spcPct val="100000"/>
              </a:lnSpc>
              <a:spcBef>
                <a:spcPts val="0"/>
              </a:spcBef>
              <a:spcAft>
                <a:spcPts val="0"/>
              </a:spcAft>
              <a:buClr>
                <a:schemeClr val="tx2"/>
              </a:buClr>
              <a:buSzTx/>
              <a:buFont typeface="Wingdings" pitchFamily="2" charset="2"/>
              <a:buNone/>
              <a:tabLst>
                <a:tab pos="182472" algn="l"/>
              </a:tabLst>
              <a:defRPr sz="1099" b="0" baseline="0">
                <a:solidFill>
                  <a:schemeClr val="tx2"/>
                </a:solidFill>
                <a:latin typeface="Arial" panose="020B0604020202020204" pitchFamily="34" charset="0"/>
              </a:defRPr>
            </a:lvl1pPr>
            <a:lvl2pPr marL="184058" indent="0">
              <a:buNone/>
              <a:defRPr/>
            </a:lvl2pPr>
            <a:lvl3pPr marL="320515" indent="0">
              <a:buNone/>
              <a:defRPr/>
            </a:lvl3pPr>
            <a:lvl4pPr marL="455385" indent="0">
              <a:buNone/>
              <a:defRPr/>
            </a:lvl4pPr>
            <a:lvl5pPr marL="549000" indent="0">
              <a:buNone/>
              <a:defRPr/>
            </a:lvl5pPr>
          </a:lstStyle>
          <a:p>
            <a:pPr lvl="0"/>
            <a:r>
              <a:rPr lang="en-US" noProof="0"/>
              <a:t>Author</a:t>
            </a:r>
          </a:p>
        </p:txBody>
      </p:sp>
      <p:sp>
        <p:nvSpPr>
          <p:cNvPr id="8" name="Date">
            <a:extLst>
              <a:ext uri="{FF2B5EF4-FFF2-40B4-BE49-F238E27FC236}">
                <a16:creationId xmlns:a16="http://schemas.microsoft.com/office/drawing/2014/main" id="{4DDC2449-E994-D457-4068-E88278A54DCD}"/>
              </a:ext>
            </a:extLst>
          </p:cNvPr>
          <p:cNvSpPr>
            <a:spLocks noGrp="1"/>
          </p:cNvSpPr>
          <p:nvPr>
            <p:ph type="body" sz="quarter" idx="13" hasCustomPrompt="1"/>
          </p:nvPr>
        </p:nvSpPr>
        <p:spPr bwMode="gray">
          <a:xfrm>
            <a:off x="2969170" y="6455681"/>
            <a:ext cx="2073600" cy="169277"/>
          </a:xfrm>
        </p:spPr>
        <p:txBody>
          <a:bodyPr wrap="square" lIns="0" rIns="0" anchor="b">
            <a:spAutoFit/>
          </a:bodyPr>
          <a:lstStyle>
            <a:lvl1pPr marL="0" indent="0">
              <a:spcBef>
                <a:spcPts val="0"/>
              </a:spcBef>
              <a:spcAft>
                <a:spcPts val="0"/>
              </a:spcAft>
              <a:buNone/>
              <a:defRPr sz="1099">
                <a:solidFill>
                  <a:schemeClr val="tx2"/>
                </a:solidFill>
              </a:defRPr>
            </a:lvl1pPr>
          </a:lstStyle>
          <a:p>
            <a:pPr lvl="0"/>
            <a:r>
              <a:rPr lang="en-US" noProof="0"/>
              <a:t>Date of the presentation</a:t>
            </a:r>
          </a:p>
        </p:txBody>
      </p:sp>
    </p:spTree>
    <p:extLst>
      <p:ext uri="{BB962C8B-B14F-4D97-AF65-F5344CB8AC3E}">
        <p14:creationId xmlns:p14="http://schemas.microsoft.com/office/powerpoint/2010/main" val="234113390"/>
      </p:ext>
    </p:extLst>
  </p:cSld>
  <p:clrMapOvr>
    <a:overrideClrMapping bg1="lt1" tx1="dk1" bg2="lt2" tx2="dk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Title Slide_Co-Branding">
    <p:bg>
      <p:bgRef idx="1001">
        <a:schemeClr val="bg1"/>
      </p:bgRef>
    </p:bg>
    <p:spTree>
      <p:nvGrpSpPr>
        <p:cNvPr id="1" name=""/>
        <p:cNvGrpSpPr/>
        <p:nvPr/>
      </p:nvGrpSpPr>
      <p:grpSpPr>
        <a:xfrm>
          <a:off x="0" y="0"/>
          <a:ext cx="0" cy="0"/>
          <a:chOff x="0" y="0"/>
          <a:chExt cx="0" cy="0"/>
        </a:xfrm>
      </p:grpSpPr>
      <p:sp>
        <p:nvSpPr>
          <p:cNvPr id="7" name="Logo Allianz Global Investors">
            <a:extLst>
              <a:ext uri="{FF2B5EF4-FFF2-40B4-BE49-F238E27FC236}">
                <a16:creationId xmlns:a16="http://schemas.microsoft.com/office/drawing/2014/main" id="{793D9694-6DAA-E002-E7C7-EAF0F887FB34}"/>
              </a:ext>
              <a:ext uri="{C183D7F6-B498-43B3-948B-1728B52AA6E4}">
                <adec:decorative xmlns:adec="http://schemas.microsoft.com/office/drawing/2017/decorative" val="1"/>
              </a:ext>
            </a:extLst>
          </p:cNvPr>
          <p:cNvSpPr>
            <a:spLocks noChangeAspect="1" noEditPoints="1"/>
          </p:cNvSpPr>
          <p:nvPr userDrawn="1"/>
        </p:nvSpPr>
        <p:spPr bwMode="gray">
          <a:xfrm>
            <a:off x="398770" y="475755"/>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US" sz="1776" noProof="0">
              <a:solidFill>
                <a:schemeClr val="bg1"/>
              </a:solidFill>
              <a:latin typeface="Arial" panose="020B0604020202020204" pitchFamily="34" charset="0"/>
            </a:endParaRPr>
          </a:p>
        </p:txBody>
      </p:sp>
      <p:sp>
        <p:nvSpPr>
          <p:cNvPr id="2" name="Picture">
            <a:extLst>
              <a:ext uri="{FF2B5EF4-FFF2-40B4-BE49-F238E27FC236}">
                <a16:creationId xmlns:a16="http://schemas.microsoft.com/office/drawing/2014/main" id="{CA01CBF8-E7CF-6CFE-C611-93B64BA9B62A}"/>
              </a:ext>
            </a:extLst>
          </p:cNvPr>
          <p:cNvSpPr>
            <a:spLocks noGrp="1"/>
          </p:cNvSpPr>
          <p:nvPr>
            <p:ph type="pic" sz="quarter" idx="10" hasCustomPrompt="1"/>
          </p:nvPr>
        </p:nvSpPr>
        <p:spPr>
          <a:xfrm>
            <a:off x="5334003" y="0"/>
            <a:ext cx="6857998" cy="6858000"/>
          </a:xfrm>
          <a:solidFill>
            <a:schemeClr val="bg2">
              <a:lumMod val="20000"/>
              <a:lumOff val="80000"/>
            </a:schemeClr>
          </a:solidFill>
        </p:spPr>
        <p:txBody>
          <a:bodyPr/>
          <a:lstStyle>
            <a:lvl1pPr marL="0" indent="0">
              <a:buNone/>
              <a:defRPr/>
            </a:lvl1pPr>
          </a:lstStyle>
          <a:p>
            <a:r>
              <a:rPr lang="en-US"/>
              <a:t>Picture</a:t>
            </a:r>
          </a:p>
        </p:txBody>
      </p:sp>
      <p:sp>
        <p:nvSpPr>
          <p:cNvPr id="107" name="Title"/>
          <p:cNvSpPr>
            <a:spLocks noGrp="1"/>
          </p:cNvSpPr>
          <p:nvPr>
            <p:ph type="body" sz="quarter" idx="12" hasCustomPrompt="1"/>
          </p:nvPr>
        </p:nvSpPr>
        <p:spPr bwMode="gray">
          <a:xfrm>
            <a:off x="398770" y="2095848"/>
            <a:ext cx="4676400" cy="2308324"/>
          </a:xfrm>
        </p:spPr>
        <p:txBody>
          <a:bodyPr wrap="square" lIns="0" tIns="0" rIns="0" bIns="0" anchor="b">
            <a:spAutoFit/>
          </a:bodyPr>
          <a:lstStyle>
            <a:lvl1pPr marL="0" indent="0">
              <a:spcBef>
                <a:spcPts val="0"/>
              </a:spcBef>
              <a:spcAft>
                <a:spcPts val="0"/>
              </a:spcAft>
              <a:buNone/>
              <a:tabLst/>
              <a:defRPr sz="4998" b="0" baseline="0">
                <a:solidFill>
                  <a:schemeClr val="tx2"/>
                </a:solidFill>
                <a:latin typeface="Arial" panose="020B0604020202020204" pitchFamily="34" charset="0"/>
              </a:defRPr>
            </a:lvl1pPr>
            <a:lvl2pPr marL="184058" indent="0">
              <a:buNone/>
              <a:defRPr sz="2999">
                <a:solidFill>
                  <a:schemeClr val="bg1"/>
                </a:solidFill>
              </a:defRPr>
            </a:lvl2pPr>
            <a:lvl3pPr marL="360182" indent="0">
              <a:buNone/>
              <a:defRPr sz="2999">
                <a:solidFill>
                  <a:schemeClr val="bg1"/>
                </a:solidFill>
              </a:defRPr>
            </a:lvl3pPr>
            <a:lvl4pPr marL="539480" indent="0">
              <a:buNone/>
              <a:defRPr sz="2999">
                <a:solidFill>
                  <a:schemeClr val="bg1"/>
                </a:solidFill>
              </a:defRPr>
            </a:lvl4pPr>
            <a:lvl5pPr marL="549000" indent="0">
              <a:buFont typeface="Arial" panose="020B0604020202020204" pitchFamily="34" charset="0"/>
              <a:buNone/>
              <a:defRPr sz="2999">
                <a:solidFill>
                  <a:schemeClr val="bg1"/>
                </a:solidFill>
              </a:defRPr>
            </a:lvl5pPr>
          </a:lstStyle>
          <a:p>
            <a:pPr lvl="0"/>
            <a:r>
              <a:rPr lang="en-US" noProof="0"/>
              <a:t>Title of the presentation </a:t>
            </a:r>
            <a:br>
              <a:rPr lang="en-US" noProof="0"/>
            </a:br>
            <a:r>
              <a:rPr lang="en-US" noProof="0"/>
              <a:t>(40–60 pt)</a:t>
            </a:r>
          </a:p>
        </p:txBody>
      </p:sp>
      <p:sp>
        <p:nvSpPr>
          <p:cNvPr id="48" name="Subtitle"/>
          <p:cNvSpPr>
            <a:spLocks noGrp="1"/>
          </p:cNvSpPr>
          <p:nvPr userDrawn="1">
            <p:ph type="body" sz="quarter" idx="14" hasCustomPrompt="1"/>
          </p:nvPr>
        </p:nvSpPr>
        <p:spPr bwMode="gray">
          <a:xfrm>
            <a:off x="398770" y="4810560"/>
            <a:ext cx="4676400" cy="430887"/>
          </a:xfrm>
        </p:spPr>
        <p:txBody>
          <a:bodyPr wrap="square" lIns="0" rIns="0" anchor="t">
            <a:spAutoFit/>
          </a:bodyPr>
          <a:lstStyle>
            <a:lvl1pPr marL="0" indent="0">
              <a:spcBef>
                <a:spcPts val="0"/>
              </a:spcBef>
              <a:spcAft>
                <a:spcPts val="0"/>
              </a:spcAft>
              <a:buNone/>
              <a:defRPr sz="1399">
                <a:solidFill>
                  <a:schemeClr val="tx2"/>
                </a:solidFill>
              </a:defRPr>
            </a:lvl1pPr>
          </a:lstStyle>
          <a:p>
            <a:pPr lvl="0"/>
            <a:r>
              <a:rPr lang="en-US" noProof="0"/>
              <a:t>Subtitle of the presentation</a:t>
            </a:r>
          </a:p>
          <a:p>
            <a:pPr lvl="0"/>
            <a:r>
              <a:rPr lang="en-US" noProof="0"/>
              <a:t>2nd line if required</a:t>
            </a:r>
          </a:p>
        </p:txBody>
      </p:sp>
      <p:grpSp>
        <p:nvGrpSpPr>
          <p:cNvPr id="13" name="Logo" descr="Logo Co-Branding">
            <a:extLst>
              <a:ext uri="{FF2B5EF4-FFF2-40B4-BE49-F238E27FC236}">
                <a16:creationId xmlns:a16="http://schemas.microsoft.com/office/drawing/2014/main" id="{3110C375-A1FE-4C95-480C-7D028E0F2A72}"/>
              </a:ext>
            </a:extLst>
          </p:cNvPr>
          <p:cNvGrpSpPr/>
          <p:nvPr userDrawn="1"/>
        </p:nvGrpSpPr>
        <p:grpSpPr bwMode="gray">
          <a:xfrm>
            <a:off x="398770" y="5592397"/>
            <a:ext cx="1523830" cy="512330"/>
            <a:chOff x="3544910" y="6002251"/>
            <a:chExt cx="1523830" cy="512330"/>
          </a:xfrm>
        </p:grpSpPr>
        <p:sp>
          <p:nvSpPr>
            <p:cNvPr id="14" name="Ellipse 3">
              <a:extLst>
                <a:ext uri="{FF2B5EF4-FFF2-40B4-BE49-F238E27FC236}">
                  <a16:creationId xmlns:a16="http://schemas.microsoft.com/office/drawing/2014/main" id="{0048F675-E980-F5A1-8F2A-AC70908D3AB4}"/>
                </a:ext>
              </a:extLst>
            </p:cNvPr>
            <p:cNvSpPr/>
            <p:nvPr userDrawn="1"/>
          </p:nvSpPr>
          <p:spPr bwMode="gray">
            <a:xfrm>
              <a:off x="3551281" y="6002251"/>
              <a:ext cx="512330" cy="512330"/>
            </a:xfrm>
            <a:prstGeom prst="ellipse">
              <a:avLst/>
            </a:prstGeom>
            <a:solidFill>
              <a:schemeClr val="accent3"/>
            </a:solidFill>
            <a:ln w="635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13943" rtl="0" eaLnBrk="1" fontAlgn="base" latinLnBrk="0" hangingPunct="1">
                <a:lnSpc>
                  <a:spcPct val="110000"/>
                </a:lnSpc>
                <a:spcBef>
                  <a:spcPct val="50000"/>
                </a:spcBef>
                <a:spcAft>
                  <a:spcPct val="25000"/>
                </a:spcAft>
                <a:buClr>
                  <a:schemeClr val="tx2"/>
                </a:buClr>
                <a:buSzTx/>
                <a:buFont typeface="Wingdings" pitchFamily="2" charset="2"/>
                <a:buNone/>
                <a:tabLst/>
              </a:pPr>
              <a:r>
                <a:rPr kumimoji="0" lang="en-US" sz="2999" b="0" i="0" u="none" strike="noStrike" cap="none" normalizeH="0" baseline="0" noProof="0">
                  <a:ln>
                    <a:noFill/>
                  </a:ln>
                  <a:solidFill>
                    <a:schemeClr val="bg1"/>
                  </a:solidFill>
                  <a:effectLst/>
                  <a:latin typeface="Arial" charset="0"/>
                </a:rPr>
                <a:t>CO</a:t>
              </a:r>
            </a:p>
          </p:txBody>
        </p:sp>
        <p:grpSp>
          <p:nvGrpSpPr>
            <p:cNvPr id="15" name="Gruppieren 4">
              <a:extLst>
                <a:ext uri="{FF2B5EF4-FFF2-40B4-BE49-F238E27FC236}">
                  <a16:creationId xmlns:a16="http://schemas.microsoft.com/office/drawing/2014/main" id="{43AFF250-E9A4-7DF0-7D44-24579F6FE56C}"/>
                </a:ext>
              </a:extLst>
            </p:cNvPr>
            <p:cNvGrpSpPr/>
            <p:nvPr userDrawn="1"/>
          </p:nvGrpSpPr>
          <p:grpSpPr bwMode="gray">
            <a:xfrm>
              <a:off x="3544910" y="6079550"/>
              <a:ext cx="1523830" cy="369332"/>
              <a:chOff x="3544910" y="6152092"/>
              <a:chExt cx="1523830" cy="369332"/>
            </a:xfrm>
          </p:grpSpPr>
          <p:sp>
            <p:nvSpPr>
              <p:cNvPr id="16" name="TextBox 2">
                <a:extLst>
                  <a:ext uri="{FF2B5EF4-FFF2-40B4-BE49-F238E27FC236}">
                    <a16:creationId xmlns:a16="http://schemas.microsoft.com/office/drawing/2014/main" id="{58E4C20E-B18D-44AA-5026-8ABCFD08A0CC}"/>
                  </a:ext>
                </a:extLst>
              </p:cNvPr>
              <p:cNvSpPr txBox="1"/>
              <p:nvPr userDrawn="1"/>
            </p:nvSpPr>
            <p:spPr bwMode="gray">
              <a:xfrm>
                <a:off x="4124571" y="6332141"/>
                <a:ext cx="65" cy="189283"/>
              </a:xfrm>
              <a:prstGeom prst="rect">
                <a:avLst/>
              </a:prstGeom>
            </p:spPr>
            <p:txBody>
              <a:bodyPr vert="horz" wrap="none" lIns="0" tIns="0" rIns="0" bIns="0" rtlCol="0" anchor="b">
                <a:spAutoFit/>
              </a:bodyPr>
              <a:lstStyle/>
              <a:p>
                <a:pPr algn="l"/>
                <a:endParaRPr lang="en-US" sz="1229" b="1" noProof="0">
                  <a:solidFill>
                    <a:schemeClr val="accent2"/>
                  </a:solidFill>
                  <a:latin typeface="+mj-lt"/>
                  <a:ea typeface="Allianz Sans" panose="02000506030000020004" pitchFamily="2" charset="0"/>
                </a:endParaRPr>
              </a:p>
            </p:txBody>
          </p:sp>
          <p:sp>
            <p:nvSpPr>
              <p:cNvPr id="17" name="TextBox 2">
                <a:extLst>
                  <a:ext uri="{FF2B5EF4-FFF2-40B4-BE49-F238E27FC236}">
                    <a16:creationId xmlns:a16="http://schemas.microsoft.com/office/drawing/2014/main" id="{BC9340D7-D1C6-AB8E-4C28-BF29F3FED8B0}"/>
                  </a:ext>
                </a:extLst>
              </p:cNvPr>
              <p:cNvSpPr txBox="1"/>
              <p:nvPr userDrawn="1"/>
            </p:nvSpPr>
            <p:spPr bwMode="gray">
              <a:xfrm>
                <a:off x="4124571" y="6236317"/>
                <a:ext cx="944169" cy="189283"/>
              </a:xfrm>
              <a:prstGeom prst="rect">
                <a:avLst/>
              </a:prstGeom>
            </p:spPr>
            <p:txBody>
              <a:bodyPr vert="horz" wrap="none" lIns="0" tIns="0" rIns="0" bIns="0" rtlCol="0" anchor="b">
                <a:spAutoFit/>
              </a:bodyPr>
              <a:lstStyle/>
              <a:p>
                <a:pPr algn="l"/>
                <a:r>
                  <a:rPr lang="en-US" sz="1229" b="1" noProof="0">
                    <a:solidFill>
                      <a:schemeClr val="accent3"/>
                    </a:solidFill>
                    <a:latin typeface="+mj-lt"/>
                    <a:ea typeface="Allianz Sans" panose="02000506030000020004" pitchFamily="2" charset="0"/>
                  </a:rPr>
                  <a:t>Co</a:t>
                </a:r>
                <a:r>
                  <a:rPr lang="en-US" sz="1229" b="1" baseline="0" noProof="0">
                    <a:solidFill>
                      <a:schemeClr val="accent3"/>
                    </a:solidFill>
                    <a:latin typeface="+mj-lt"/>
                    <a:ea typeface="Allianz Sans" panose="02000506030000020004" pitchFamily="2" charset="0"/>
                  </a:rPr>
                  <a:t> </a:t>
                </a:r>
                <a:r>
                  <a:rPr lang="en-US" sz="1229" b="1" noProof="0">
                    <a:solidFill>
                      <a:schemeClr val="accent3"/>
                    </a:solidFill>
                    <a:latin typeface="+mj-lt"/>
                    <a:ea typeface="Allianz Sans" panose="02000506030000020004" pitchFamily="2" charset="0"/>
                  </a:rPr>
                  <a:t>Branding</a:t>
                </a:r>
              </a:p>
            </p:txBody>
          </p:sp>
          <p:sp>
            <p:nvSpPr>
              <p:cNvPr id="18" name="TextBox 2">
                <a:extLst>
                  <a:ext uri="{FF2B5EF4-FFF2-40B4-BE49-F238E27FC236}">
                    <a16:creationId xmlns:a16="http://schemas.microsoft.com/office/drawing/2014/main" id="{9C3906F0-03A9-0F47-9FB7-67305380E584}"/>
                  </a:ext>
                </a:extLst>
              </p:cNvPr>
              <p:cNvSpPr txBox="1"/>
              <p:nvPr userDrawn="1"/>
            </p:nvSpPr>
            <p:spPr bwMode="gray">
              <a:xfrm>
                <a:off x="3544910" y="6152092"/>
                <a:ext cx="65" cy="369332"/>
              </a:xfrm>
              <a:prstGeom prst="rect">
                <a:avLst/>
              </a:prstGeom>
            </p:spPr>
            <p:txBody>
              <a:bodyPr vert="horz" wrap="none" lIns="0" tIns="0" rIns="0" bIns="0" rtlCol="0" anchor="b">
                <a:spAutoFit/>
              </a:bodyPr>
              <a:lstStyle/>
              <a:p>
                <a:pPr algn="l"/>
                <a:endParaRPr lang="en-US" sz="2399" b="0" noProof="0">
                  <a:solidFill>
                    <a:schemeClr val="bg1"/>
                  </a:solidFill>
                  <a:latin typeface="+mj-lt"/>
                  <a:ea typeface="Allianz Sans" panose="02000506030000020004" pitchFamily="2" charset="0"/>
                </a:endParaRPr>
              </a:p>
            </p:txBody>
          </p:sp>
        </p:grpSp>
      </p:grpSp>
      <p:sp>
        <p:nvSpPr>
          <p:cNvPr id="20" name="Author">
            <a:extLst>
              <a:ext uri="{FF2B5EF4-FFF2-40B4-BE49-F238E27FC236}">
                <a16:creationId xmlns:a16="http://schemas.microsoft.com/office/drawing/2014/main" id="{5523F124-FFEF-1480-C75C-11F27492B2F3}"/>
              </a:ext>
            </a:extLst>
          </p:cNvPr>
          <p:cNvSpPr>
            <a:spLocks noGrp="1"/>
          </p:cNvSpPr>
          <p:nvPr>
            <p:ph type="body" sz="quarter" idx="11" hasCustomPrompt="1"/>
          </p:nvPr>
        </p:nvSpPr>
        <p:spPr bwMode="gray">
          <a:xfrm>
            <a:off x="398770" y="6455681"/>
            <a:ext cx="2448000" cy="169277"/>
          </a:xfrm>
        </p:spPr>
        <p:txBody>
          <a:bodyPr wrap="square" anchor="b" anchorCtr="0">
            <a:spAutoFit/>
          </a:bodyPr>
          <a:lstStyle>
            <a:lvl1pPr marL="0" marR="0" indent="0" algn="l" defTabSz="913943" rtl="0" eaLnBrk="1" fontAlgn="base" latinLnBrk="0" hangingPunct="1">
              <a:lnSpc>
                <a:spcPct val="100000"/>
              </a:lnSpc>
              <a:spcBef>
                <a:spcPts val="0"/>
              </a:spcBef>
              <a:spcAft>
                <a:spcPts val="0"/>
              </a:spcAft>
              <a:buClr>
                <a:schemeClr val="tx2"/>
              </a:buClr>
              <a:buSzTx/>
              <a:buFont typeface="Wingdings" pitchFamily="2" charset="2"/>
              <a:buNone/>
              <a:tabLst>
                <a:tab pos="182472" algn="l"/>
              </a:tabLst>
              <a:defRPr sz="1099" b="0" baseline="0">
                <a:solidFill>
                  <a:schemeClr val="tx2"/>
                </a:solidFill>
                <a:latin typeface="Arial" panose="020B0604020202020204" pitchFamily="34" charset="0"/>
              </a:defRPr>
            </a:lvl1pPr>
            <a:lvl2pPr marL="184058" indent="0">
              <a:buNone/>
              <a:defRPr/>
            </a:lvl2pPr>
            <a:lvl3pPr marL="320515" indent="0">
              <a:buNone/>
              <a:defRPr/>
            </a:lvl3pPr>
            <a:lvl4pPr marL="455385" indent="0">
              <a:buNone/>
              <a:defRPr/>
            </a:lvl4pPr>
            <a:lvl5pPr marL="549000" indent="0">
              <a:buNone/>
              <a:defRPr/>
            </a:lvl5pPr>
          </a:lstStyle>
          <a:p>
            <a:pPr lvl="0"/>
            <a:r>
              <a:rPr lang="en-US" noProof="0"/>
              <a:t>Author</a:t>
            </a:r>
          </a:p>
        </p:txBody>
      </p:sp>
      <p:sp>
        <p:nvSpPr>
          <p:cNvPr id="19" name="Date">
            <a:extLst>
              <a:ext uri="{FF2B5EF4-FFF2-40B4-BE49-F238E27FC236}">
                <a16:creationId xmlns:a16="http://schemas.microsoft.com/office/drawing/2014/main" id="{40ECDD1D-17C5-894D-9D08-A4B66069BEC2}"/>
              </a:ext>
            </a:extLst>
          </p:cNvPr>
          <p:cNvSpPr>
            <a:spLocks noGrp="1"/>
          </p:cNvSpPr>
          <p:nvPr>
            <p:ph type="body" sz="quarter" idx="13" hasCustomPrompt="1"/>
          </p:nvPr>
        </p:nvSpPr>
        <p:spPr bwMode="gray">
          <a:xfrm>
            <a:off x="2969170" y="6455681"/>
            <a:ext cx="2073600" cy="169277"/>
          </a:xfrm>
        </p:spPr>
        <p:txBody>
          <a:bodyPr wrap="square" lIns="0" rIns="0" anchor="b">
            <a:spAutoFit/>
          </a:bodyPr>
          <a:lstStyle>
            <a:lvl1pPr marL="0" indent="0">
              <a:spcBef>
                <a:spcPts val="0"/>
              </a:spcBef>
              <a:spcAft>
                <a:spcPts val="0"/>
              </a:spcAft>
              <a:buNone/>
              <a:defRPr sz="1099">
                <a:solidFill>
                  <a:schemeClr val="tx2"/>
                </a:solidFill>
              </a:defRPr>
            </a:lvl1pPr>
          </a:lstStyle>
          <a:p>
            <a:pPr lvl="0"/>
            <a:r>
              <a:rPr lang="en-US" noProof="0"/>
              <a:t>Date of the presentation</a:t>
            </a:r>
          </a:p>
        </p:txBody>
      </p:sp>
    </p:spTree>
    <p:extLst>
      <p:ext uri="{BB962C8B-B14F-4D97-AF65-F5344CB8AC3E}">
        <p14:creationId xmlns:p14="http://schemas.microsoft.com/office/powerpoint/2010/main" val="2766096708"/>
      </p:ext>
    </p:extLst>
  </p:cSld>
  <p:clrMapOvr>
    <a:overrideClrMapping bg1="lt1" tx1="dk1" bg2="lt2" tx2="dk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itle Slide_full picture_placeholder">
    <p:bg>
      <p:bgRef idx="1001">
        <a:schemeClr val="bg1"/>
      </p:bgRef>
    </p:bg>
    <p:spTree>
      <p:nvGrpSpPr>
        <p:cNvPr id="1" name=""/>
        <p:cNvGrpSpPr/>
        <p:nvPr/>
      </p:nvGrpSpPr>
      <p:grpSpPr>
        <a:xfrm>
          <a:off x="0" y="0"/>
          <a:ext cx="0" cy="0"/>
          <a:chOff x="0" y="0"/>
          <a:chExt cx="0" cy="0"/>
        </a:xfrm>
      </p:grpSpPr>
      <p:sp>
        <p:nvSpPr>
          <p:cNvPr id="8" name="Picture">
            <a:extLst>
              <a:ext uri="{FF2B5EF4-FFF2-40B4-BE49-F238E27FC236}">
                <a16:creationId xmlns:a16="http://schemas.microsoft.com/office/drawing/2014/main" id="{0A049A99-C5E8-C766-05CC-A9F870DE8193}"/>
              </a:ext>
            </a:extLst>
          </p:cNvPr>
          <p:cNvSpPr>
            <a:spLocks noGrp="1"/>
          </p:cNvSpPr>
          <p:nvPr>
            <p:ph type="pic" sz="quarter" idx="15"/>
          </p:nvPr>
        </p:nvSpPr>
        <p:spPr>
          <a:xfrm>
            <a:off x="3176" y="0"/>
            <a:ext cx="12188825" cy="6858000"/>
          </a:xfrm>
          <a:ln>
            <a:noFill/>
          </a:ln>
        </p:spPr>
        <p:txBody>
          <a:bodyPr/>
          <a:lstStyle>
            <a:lvl1pPr marL="0" indent="0">
              <a:buNone/>
              <a:defRPr/>
            </a:lvl1pPr>
          </a:lstStyle>
          <a:p>
            <a:endParaRPr lang="en-GB"/>
          </a:p>
        </p:txBody>
      </p:sp>
      <p:sp>
        <p:nvSpPr>
          <p:cNvPr id="107" name="Title"/>
          <p:cNvSpPr>
            <a:spLocks noGrp="1"/>
          </p:cNvSpPr>
          <p:nvPr>
            <p:ph type="body" sz="quarter" idx="12" hasCustomPrompt="1"/>
          </p:nvPr>
        </p:nvSpPr>
        <p:spPr bwMode="gray">
          <a:xfrm>
            <a:off x="398771" y="2095848"/>
            <a:ext cx="4644000" cy="2308324"/>
          </a:xfrm>
        </p:spPr>
        <p:txBody>
          <a:bodyPr wrap="square" lIns="0" tIns="0" rIns="0" bIns="0" anchor="b">
            <a:spAutoFit/>
          </a:bodyPr>
          <a:lstStyle>
            <a:lvl1pPr marL="0" indent="0">
              <a:spcBef>
                <a:spcPts val="0"/>
              </a:spcBef>
              <a:spcAft>
                <a:spcPts val="0"/>
              </a:spcAft>
              <a:buNone/>
              <a:tabLst/>
              <a:defRPr sz="4998" b="0" baseline="0">
                <a:solidFill>
                  <a:schemeClr val="tx2"/>
                </a:solidFill>
                <a:latin typeface="Arial" panose="020B0604020202020204" pitchFamily="34" charset="0"/>
              </a:defRPr>
            </a:lvl1pPr>
            <a:lvl2pPr marL="184058" indent="0">
              <a:buNone/>
              <a:defRPr sz="2999">
                <a:solidFill>
                  <a:schemeClr val="bg1"/>
                </a:solidFill>
              </a:defRPr>
            </a:lvl2pPr>
            <a:lvl3pPr marL="360182" indent="0">
              <a:buNone/>
              <a:defRPr sz="2999">
                <a:solidFill>
                  <a:schemeClr val="bg1"/>
                </a:solidFill>
              </a:defRPr>
            </a:lvl3pPr>
            <a:lvl4pPr marL="539480" indent="0">
              <a:buNone/>
              <a:defRPr sz="2999">
                <a:solidFill>
                  <a:schemeClr val="bg1"/>
                </a:solidFill>
              </a:defRPr>
            </a:lvl4pPr>
            <a:lvl5pPr marL="549000" indent="0">
              <a:buFont typeface="Arial" panose="020B0604020202020204" pitchFamily="34" charset="0"/>
              <a:buNone/>
              <a:defRPr sz="2999">
                <a:solidFill>
                  <a:schemeClr val="bg1"/>
                </a:solidFill>
              </a:defRPr>
            </a:lvl5pPr>
          </a:lstStyle>
          <a:p>
            <a:pPr lvl="0"/>
            <a:r>
              <a:rPr lang="en-US" noProof="0"/>
              <a:t>Title of the presentation</a:t>
            </a:r>
            <a:br>
              <a:rPr lang="en-US" noProof="0"/>
            </a:br>
            <a:r>
              <a:rPr lang="en-US" noProof="0"/>
              <a:t>(40–70 pt)</a:t>
            </a:r>
          </a:p>
        </p:txBody>
      </p:sp>
      <p:sp>
        <p:nvSpPr>
          <p:cNvPr id="48" name="Subtitle"/>
          <p:cNvSpPr>
            <a:spLocks noGrp="1"/>
          </p:cNvSpPr>
          <p:nvPr userDrawn="1">
            <p:ph type="body" sz="quarter" idx="14" hasCustomPrompt="1"/>
          </p:nvPr>
        </p:nvSpPr>
        <p:spPr bwMode="gray">
          <a:xfrm>
            <a:off x="398771" y="4810560"/>
            <a:ext cx="4644000" cy="430887"/>
          </a:xfrm>
        </p:spPr>
        <p:txBody>
          <a:bodyPr wrap="square" lIns="0" rIns="0" anchor="t">
            <a:spAutoFit/>
          </a:bodyPr>
          <a:lstStyle>
            <a:lvl1pPr marL="0" indent="0">
              <a:spcBef>
                <a:spcPts val="0"/>
              </a:spcBef>
              <a:spcAft>
                <a:spcPts val="0"/>
              </a:spcAft>
              <a:buNone/>
              <a:defRPr sz="1399">
                <a:solidFill>
                  <a:schemeClr val="tx2"/>
                </a:solidFill>
              </a:defRPr>
            </a:lvl1pPr>
          </a:lstStyle>
          <a:p>
            <a:pPr lvl="0"/>
            <a:r>
              <a:rPr lang="en-US" noProof="0"/>
              <a:t>Subtitle of the presentation</a:t>
            </a:r>
          </a:p>
          <a:p>
            <a:pPr lvl="0"/>
            <a:r>
              <a:rPr lang="en-US" noProof="0"/>
              <a:t>2nd line if required</a:t>
            </a:r>
          </a:p>
        </p:txBody>
      </p:sp>
      <p:sp>
        <p:nvSpPr>
          <p:cNvPr id="57" name="Author"/>
          <p:cNvSpPr>
            <a:spLocks noGrp="1"/>
          </p:cNvSpPr>
          <p:nvPr userDrawn="1">
            <p:ph type="body" sz="quarter" idx="11" hasCustomPrompt="1"/>
          </p:nvPr>
        </p:nvSpPr>
        <p:spPr bwMode="gray">
          <a:xfrm>
            <a:off x="398770" y="6455681"/>
            <a:ext cx="2448000" cy="169277"/>
          </a:xfrm>
        </p:spPr>
        <p:txBody>
          <a:bodyPr wrap="square" anchor="b" anchorCtr="0">
            <a:spAutoFit/>
          </a:bodyPr>
          <a:lstStyle>
            <a:lvl1pPr marL="0" marR="0" indent="0" algn="l" defTabSz="913943" rtl="0" eaLnBrk="1" fontAlgn="base" latinLnBrk="0" hangingPunct="1">
              <a:lnSpc>
                <a:spcPct val="100000"/>
              </a:lnSpc>
              <a:spcBef>
                <a:spcPts val="0"/>
              </a:spcBef>
              <a:spcAft>
                <a:spcPts val="0"/>
              </a:spcAft>
              <a:buClr>
                <a:schemeClr val="tx2"/>
              </a:buClr>
              <a:buSzTx/>
              <a:buFont typeface="Wingdings" pitchFamily="2" charset="2"/>
              <a:buNone/>
              <a:tabLst>
                <a:tab pos="182472" algn="l"/>
              </a:tabLst>
              <a:defRPr sz="1099" b="0" baseline="0">
                <a:solidFill>
                  <a:schemeClr val="tx2"/>
                </a:solidFill>
                <a:latin typeface="Arial" panose="020B0604020202020204" pitchFamily="34" charset="0"/>
              </a:defRPr>
            </a:lvl1pPr>
            <a:lvl2pPr marL="184058" indent="0">
              <a:buNone/>
              <a:defRPr/>
            </a:lvl2pPr>
            <a:lvl3pPr marL="320515" indent="0">
              <a:buNone/>
              <a:defRPr/>
            </a:lvl3pPr>
            <a:lvl4pPr marL="455385" indent="0">
              <a:buNone/>
              <a:defRPr/>
            </a:lvl4pPr>
            <a:lvl5pPr marL="549000" indent="0">
              <a:buNone/>
              <a:defRPr/>
            </a:lvl5pPr>
          </a:lstStyle>
          <a:p>
            <a:pPr lvl="0"/>
            <a:r>
              <a:rPr lang="en-US" noProof="0"/>
              <a:t>Author</a:t>
            </a:r>
          </a:p>
        </p:txBody>
      </p:sp>
      <p:sp>
        <p:nvSpPr>
          <p:cNvPr id="3" name="Date"/>
          <p:cNvSpPr>
            <a:spLocks noGrp="1"/>
          </p:cNvSpPr>
          <p:nvPr userDrawn="1">
            <p:ph type="body" sz="quarter" idx="13" hasCustomPrompt="1"/>
          </p:nvPr>
        </p:nvSpPr>
        <p:spPr bwMode="gray">
          <a:xfrm>
            <a:off x="2969170" y="6455681"/>
            <a:ext cx="2073600" cy="169277"/>
          </a:xfrm>
        </p:spPr>
        <p:txBody>
          <a:bodyPr wrap="square" lIns="0" rIns="0" anchor="b">
            <a:spAutoFit/>
          </a:bodyPr>
          <a:lstStyle>
            <a:lvl1pPr marL="0" indent="0">
              <a:spcBef>
                <a:spcPts val="0"/>
              </a:spcBef>
              <a:spcAft>
                <a:spcPts val="0"/>
              </a:spcAft>
              <a:buNone/>
              <a:defRPr sz="1099">
                <a:solidFill>
                  <a:schemeClr val="tx2"/>
                </a:solidFill>
              </a:defRPr>
            </a:lvl1pPr>
          </a:lstStyle>
          <a:p>
            <a:pPr lvl="0"/>
            <a:r>
              <a:rPr lang="en-US" noProof="0"/>
              <a:t>Date of the presentation</a:t>
            </a:r>
          </a:p>
        </p:txBody>
      </p:sp>
      <p:sp>
        <p:nvSpPr>
          <p:cNvPr id="5" name="Logo Allianz Global Investors">
            <a:extLst>
              <a:ext uri="{FF2B5EF4-FFF2-40B4-BE49-F238E27FC236}">
                <a16:creationId xmlns:a16="http://schemas.microsoft.com/office/drawing/2014/main" id="{E9FE7E52-279C-7BB4-5A0C-D4781F5B16F9}"/>
              </a:ext>
              <a:ext uri="{C183D7F6-B498-43B3-948B-1728B52AA6E4}">
                <adec:decorative xmlns:adec="http://schemas.microsoft.com/office/drawing/2017/decorative" val="1"/>
              </a:ext>
            </a:extLst>
          </p:cNvPr>
          <p:cNvSpPr>
            <a:spLocks noGrp="1" noChangeAspect="1"/>
          </p:cNvSpPr>
          <p:nvPr>
            <p:ph type="pic" sz="quarter" idx="16"/>
          </p:nvPr>
        </p:nvSpPr>
        <p:spPr>
          <a:xfrm>
            <a:off x="398770" y="475753"/>
            <a:ext cx="2059200" cy="756738"/>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endParaRPr lang="de-DE"/>
          </a:p>
        </p:txBody>
      </p:sp>
    </p:spTree>
    <p:extLst>
      <p:ext uri="{BB962C8B-B14F-4D97-AF65-F5344CB8AC3E}">
        <p14:creationId xmlns:p14="http://schemas.microsoft.com/office/powerpoint/2010/main" val="204377234"/>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chemeClr val="accent1"/>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5"/>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en-US" sz="1776"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p:nvPr>
        </p:nvSpPr>
        <p:spPr>
          <a:xfrm>
            <a:off x="402174" y="1861140"/>
            <a:ext cx="11368800" cy="2354491"/>
          </a:xfrm>
        </p:spPr>
        <p:txBody>
          <a:bodyPr wrap="square" anchor="b">
            <a:spAutoFit/>
          </a:bodyPr>
          <a:lstStyle>
            <a:lvl1pPr marL="0" indent="0">
              <a:lnSpc>
                <a:spcPct val="90000"/>
              </a:lnSpc>
              <a:spcBef>
                <a:spcPts val="0"/>
              </a:spcBef>
              <a:spcAft>
                <a:spcPts val="0"/>
              </a:spcAft>
              <a:buNone/>
              <a:tabLst/>
              <a:defRPr sz="8496">
                <a:solidFill>
                  <a:schemeClr val="bg1"/>
                </a:solidFill>
              </a:defRPr>
            </a:lvl1pPr>
          </a:lstStyle>
          <a:p>
            <a:pPr lvl="0"/>
            <a:r>
              <a:rPr lang="en-US"/>
              <a:t>Mastertextformat bearbeiten</a:t>
            </a:r>
          </a:p>
        </p:txBody>
      </p:sp>
      <p:sp>
        <p:nvSpPr>
          <p:cNvPr id="3" name="Subtitle">
            <a:extLst>
              <a:ext uri="{FF2B5EF4-FFF2-40B4-BE49-F238E27FC236}">
                <a16:creationId xmlns:a16="http://schemas.microsoft.com/office/drawing/2014/main" id="{A91A9344-E032-168D-764E-7782CC320CF0}"/>
              </a:ext>
            </a:extLst>
          </p:cNvPr>
          <p:cNvSpPr>
            <a:spLocks noGrp="1"/>
          </p:cNvSpPr>
          <p:nvPr>
            <p:ph type="body" sz="quarter" idx="16" hasCustomPrompt="1"/>
          </p:nvPr>
        </p:nvSpPr>
        <p:spPr>
          <a:xfrm>
            <a:off x="402175"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799" dirty="0">
                <a:solidFill>
                  <a:schemeClr val="bg1"/>
                </a:solidFill>
              </a:defRPr>
            </a:lvl1pPr>
          </a:lstStyle>
          <a:p>
            <a:pPr marL="179910" lvl="0" indent="-179910">
              <a:lnSpc>
                <a:spcPct val="90000"/>
              </a:lnSpc>
              <a:spcBef>
                <a:spcPts val="0"/>
              </a:spcBef>
              <a:spcAft>
                <a:spcPts val="0"/>
              </a:spcAft>
            </a:pPr>
            <a:r>
              <a:rPr lang="en-US"/>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4" y="6451097"/>
            <a:ext cx="2268755" cy="169277"/>
          </a:xfrm>
        </p:spPr>
        <p:txBody>
          <a:bodyPr wrap="square" anchor="b" anchorCtr="0">
            <a:spAutoFit/>
          </a:bodyPr>
          <a:lstStyle>
            <a:lvl1pPr marL="0" marR="0" indent="0" algn="l" defTabSz="1038458" rtl="0" eaLnBrk="1" fontAlgn="base" latinLnBrk="0" hangingPunct="1">
              <a:lnSpc>
                <a:spcPct val="100000"/>
              </a:lnSpc>
              <a:spcBef>
                <a:spcPts val="0"/>
              </a:spcBef>
              <a:spcAft>
                <a:spcPts val="0"/>
              </a:spcAft>
              <a:buClr>
                <a:schemeClr val="tx2"/>
              </a:buClr>
              <a:buSzTx/>
              <a:buFont typeface="Wingdings" pitchFamily="2" charset="2"/>
              <a:buNone/>
              <a:tabLst>
                <a:tab pos="207331" algn="l"/>
              </a:tabLst>
              <a:defRPr sz="1099" b="0" baseline="0">
                <a:solidFill>
                  <a:schemeClr val="bg1"/>
                </a:solidFill>
                <a:latin typeface="Arial" panose="020B0604020202020204" pitchFamily="34" charset="0"/>
              </a:defRPr>
            </a:lvl1pPr>
            <a:lvl2pPr marL="209134" indent="0">
              <a:buNone/>
              <a:defRPr/>
            </a:lvl2pPr>
            <a:lvl3pPr marL="364181" indent="0">
              <a:buNone/>
              <a:defRPr/>
            </a:lvl3pPr>
            <a:lvl4pPr marL="517425" indent="0">
              <a:buNone/>
              <a:defRPr/>
            </a:lvl4pPr>
            <a:lvl5pPr marL="623795" indent="0">
              <a:buNone/>
              <a:defRPr/>
            </a:lvl5pPr>
          </a:lstStyle>
          <a:p>
            <a:pPr lvl="0"/>
            <a:r>
              <a:rPr lang="en-US"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7" y="6451097"/>
            <a:ext cx="2340000" cy="169277"/>
          </a:xfrm>
        </p:spPr>
        <p:txBody>
          <a:bodyPr wrap="square" lIns="0" rIns="0" anchor="b">
            <a:spAutoFit/>
          </a:bodyPr>
          <a:lstStyle>
            <a:lvl1pPr marL="0" indent="0">
              <a:spcBef>
                <a:spcPts val="0"/>
              </a:spcBef>
              <a:spcAft>
                <a:spcPts val="0"/>
              </a:spcAft>
              <a:buNone/>
              <a:defRPr sz="1099">
                <a:solidFill>
                  <a:schemeClr val="bg1"/>
                </a:solidFill>
              </a:defRPr>
            </a:lvl1pPr>
          </a:lstStyle>
          <a:p>
            <a:pPr lvl="0"/>
            <a:r>
              <a:rPr lang="en-US" noProof="0"/>
              <a:t>Date of the presentation</a:t>
            </a:r>
          </a:p>
        </p:txBody>
      </p:sp>
    </p:spTree>
    <p:extLst>
      <p:ext uri="{BB962C8B-B14F-4D97-AF65-F5344CB8AC3E}">
        <p14:creationId xmlns:p14="http://schemas.microsoft.com/office/powerpoint/2010/main" val="2616171379"/>
      </p:ext>
    </p:extLst>
  </p:cSld>
  <p:clrMapOvr>
    <a:overrideClrMapping bg1="lt1" tx1="dk1" bg2="lt2" tx2="dk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Title Blue 4">
    <p:bg>
      <p:bgPr>
        <a:solidFill>
          <a:schemeClr val="accent4"/>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5"/>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en-US" sz="1776"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p:nvPr>
        </p:nvSpPr>
        <p:spPr>
          <a:xfrm>
            <a:off x="402174" y="1861140"/>
            <a:ext cx="11368800" cy="2354491"/>
          </a:xfrm>
        </p:spPr>
        <p:txBody>
          <a:bodyPr wrap="square" anchor="b">
            <a:spAutoFit/>
          </a:bodyPr>
          <a:lstStyle>
            <a:lvl1pPr marL="0" indent="0">
              <a:lnSpc>
                <a:spcPct val="90000"/>
              </a:lnSpc>
              <a:spcBef>
                <a:spcPts val="0"/>
              </a:spcBef>
              <a:spcAft>
                <a:spcPts val="0"/>
              </a:spcAft>
              <a:buNone/>
              <a:tabLst/>
              <a:defRPr sz="8496">
                <a:solidFill>
                  <a:schemeClr val="bg1"/>
                </a:solidFill>
              </a:defRPr>
            </a:lvl1pPr>
          </a:lstStyle>
          <a:p>
            <a:pPr lvl="0"/>
            <a:r>
              <a:rPr lang="en-US"/>
              <a:t>Mastertextformat bearbeiten</a:t>
            </a:r>
          </a:p>
        </p:txBody>
      </p:sp>
      <p:sp>
        <p:nvSpPr>
          <p:cNvPr id="11" name="Subtitle">
            <a:extLst>
              <a:ext uri="{FF2B5EF4-FFF2-40B4-BE49-F238E27FC236}">
                <a16:creationId xmlns:a16="http://schemas.microsoft.com/office/drawing/2014/main" id="{81C62652-483B-608F-4D60-5089DDC03F61}"/>
              </a:ext>
            </a:extLst>
          </p:cNvPr>
          <p:cNvSpPr>
            <a:spLocks noGrp="1"/>
          </p:cNvSpPr>
          <p:nvPr>
            <p:ph type="body" sz="quarter" idx="16" hasCustomPrompt="1"/>
          </p:nvPr>
        </p:nvSpPr>
        <p:spPr>
          <a:xfrm>
            <a:off x="402175"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799" dirty="0">
                <a:solidFill>
                  <a:schemeClr val="bg1"/>
                </a:solidFill>
              </a:defRPr>
            </a:lvl1pPr>
          </a:lstStyle>
          <a:p>
            <a:pPr marL="179910" lvl="0" indent="-179910">
              <a:lnSpc>
                <a:spcPct val="90000"/>
              </a:lnSpc>
              <a:spcBef>
                <a:spcPts val="0"/>
              </a:spcBef>
              <a:spcAft>
                <a:spcPts val="0"/>
              </a:spcAft>
            </a:pPr>
            <a:r>
              <a:rPr lang="en-US"/>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4" y="6451097"/>
            <a:ext cx="2268755" cy="169277"/>
          </a:xfrm>
        </p:spPr>
        <p:txBody>
          <a:bodyPr wrap="square" anchor="b" anchorCtr="0">
            <a:spAutoFit/>
          </a:bodyPr>
          <a:lstStyle>
            <a:lvl1pPr marL="0" marR="0" indent="0" algn="l" defTabSz="1038458" rtl="0" eaLnBrk="1" fontAlgn="base" latinLnBrk="0" hangingPunct="1">
              <a:lnSpc>
                <a:spcPct val="100000"/>
              </a:lnSpc>
              <a:spcBef>
                <a:spcPts val="0"/>
              </a:spcBef>
              <a:spcAft>
                <a:spcPts val="0"/>
              </a:spcAft>
              <a:buClr>
                <a:schemeClr val="tx2"/>
              </a:buClr>
              <a:buSzTx/>
              <a:buFont typeface="Wingdings" pitchFamily="2" charset="2"/>
              <a:buNone/>
              <a:tabLst>
                <a:tab pos="207331" algn="l"/>
              </a:tabLst>
              <a:defRPr sz="1099" b="0" baseline="0">
                <a:solidFill>
                  <a:schemeClr val="bg1"/>
                </a:solidFill>
                <a:latin typeface="Arial" panose="020B0604020202020204" pitchFamily="34" charset="0"/>
              </a:defRPr>
            </a:lvl1pPr>
            <a:lvl2pPr marL="209134" indent="0">
              <a:buNone/>
              <a:defRPr/>
            </a:lvl2pPr>
            <a:lvl3pPr marL="364181" indent="0">
              <a:buNone/>
              <a:defRPr/>
            </a:lvl3pPr>
            <a:lvl4pPr marL="517425" indent="0">
              <a:buNone/>
              <a:defRPr/>
            </a:lvl4pPr>
            <a:lvl5pPr marL="623795" indent="0">
              <a:buNone/>
              <a:defRPr/>
            </a:lvl5pPr>
          </a:lstStyle>
          <a:p>
            <a:pPr lvl="0"/>
            <a:r>
              <a:rPr lang="en-US"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7" y="6451097"/>
            <a:ext cx="2340000" cy="169277"/>
          </a:xfrm>
        </p:spPr>
        <p:txBody>
          <a:bodyPr wrap="square" lIns="0" rIns="0" anchor="b">
            <a:spAutoFit/>
          </a:bodyPr>
          <a:lstStyle>
            <a:lvl1pPr marL="0" indent="0">
              <a:spcBef>
                <a:spcPts val="0"/>
              </a:spcBef>
              <a:spcAft>
                <a:spcPts val="0"/>
              </a:spcAft>
              <a:buNone/>
              <a:defRPr sz="1099">
                <a:solidFill>
                  <a:schemeClr val="bg1"/>
                </a:solidFill>
              </a:defRPr>
            </a:lvl1pPr>
          </a:lstStyle>
          <a:p>
            <a:pPr lvl="0"/>
            <a:r>
              <a:rPr lang="en-US" noProof="0"/>
              <a:t>Date of the presentation</a:t>
            </a:r>
          </a:p>
        </p:txBody>
      </p:sp>
    </p:spTree>
    <p:extLst>
      <p:ext uri="{BB962C8B-B14F-4D97-AF65-F5344CB8AC3E}">
        <p14:creationId xmlns:p14="http://schemas.microsoft.com/office/powerpoint/2010/main" val="3991823989"/>
      </p:ext>
    </p:extLst>
  </p:cSld>
  <p:clrMapOvr>
    <a:overrideClrMapping bg1="lt1" tx1="dk1" bg2="lt2" tx2="dk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Title White">
    <p:bg>
      <p:bgPr>
        <a:solidFill>
          <a:schemeClr val="bg1"/>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5"/>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US" sz="1776"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p:nvPr>
        </p:nvSpPr>
        <p:spPr>
          <a:xfrm>
            <a:off x="402174" y="1861140"/>
            <a:ext cx="11368800" cy="2354491"/>
          </a:xfrm>
        </p:spPr>
        <p:txBody>
          <a:bodyPr wrap="square" anchor="b">
            <a:spAutoFit/>
          </a:bodyPr>
          <a:lstStyle>
            <a:lvl1pPr marL="0" indent="0">
              <a:lnSpc>
                <a:spcPct val="90000"/>
              </a:lnSpc>
              <a:spcBef>
                <a:spcPts val="0"/>
              </a:spcBef>
              <a:spcAft>
                <a:spcPts val="0"/>
              </a:spcAft>
              <a:buNone/>
              <a:tabLst/>
              <a:defRPr sz="8496">
                <a:solidFill>
                  <a:schemeClr val="tx2"/>
                </a:solidFill>
              </a:defRPr>
            </a:lvl1pPr>
          </a:lstStyle>
          <a:p>
            <a:pPr lvl="0"/>
            <a:r>
              <a:rPr lang="en-US"/>
              <a:t>Mastertextformat bearbeiten</a:t>
            </a:r>
          </a:p>
        </p:txBody>
      </p:sp>
      <p:sp>
        <p:nvSpPr>
          <p:cNvPr id="11" name="Subtitle">
            <a:extLst>
              <a:ext uri="{FF2B5EF4-FFF2-40B4-BE49-F238E27FC236}">
                <a16:creationId xmlns:a16="http://schemas.microsoft.com/office/drawing/2014/main" id="{81C62652-483B-608F-4D60-5089DDC03F61}"/>
              </a:ext>
            </a:extLst>
          </p:cNvPr>
          <p:cNvSpPr>
            <a:spLocks noGrp="1"/>
          </p:cNvSpPr>
          <p:nvPr>
            <p:ph type="body" sz="quarter" idx="16" hasCustomPrompt="1"/>
          </p:nvPr>
        </p:nvSpPr>
        <p:spPr>
          <a:xfrm>
            <a:off x="402175"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799" dirty="0">
                <a:solidFill>
                  <a:schemeClr val="tx2"/>
                </a:solidFill>
              </a:defRPr>
            </a:lvl1pPr>
          </a:lstStyle>
          <a:p>
            <a:pPr marL="179910" lvl="0" indent="-179910">
              <a:lnSpc>
                <a:spcPct val="90000"/>
              </a:lnSpc>
              <a:spcBef>
                <a:spcPts val="0"/>
              </a:spcBef>
              <a:spcAft>
                <a:spcPts val="0"/>
              </a:spcAft>
            </a:pPr>
            <a:r>
              <a:rPr lang="en-US"/>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4" y="6451097"/>
            <a:ext cx="2268755" cy="169277"/>
          </a:xfrm>
        </p:spPr>
        <p:txBody>
          <a:bodyPr wrap="square" anchor="b" anchorCtr="0">
            <a:spAutoFit/>
          </a:bodyPr>
          <a:lstStyle>
            <a:lvl1pPr marL="0" marR="0" indent="0" algn="l" defTabSz="1038458" rtl="0" eaLnBrk="1" fontAlgn="base" latinLnBrk="0" hangingPunct="1">
              <a:lnSpc>
                <a:spcPct val="100000"/>
              </a:lnSpc>
              <a:spcBef>
                <a:spcPts val="0"/>
              </a:spcBef>
              <a:spcAft>
                <a:spcPts val="0"/>
              </a:spcAft>
              <a:buClr>
                <a:schemeClr val="tx2"/>
              </a:buClr>
              <a:buSzTx/>
              <a:buFont typeface="Wingdings" pitchFamily="2" charset="2"/>
              <a:buNone/>
              <a:tabLst>
                <a:tab pos="207331" algn="l"/>
              </a:tabLst>
              <a:defRPr sz="1099" b="0" baseline="0">
                <a:solidFill>
                  <a:schemeClr val="tx2"/>
                </a:solidFill>
                <a:latin typeface="Arial" panose="020B0604020202020204" pitchFamily="34" charset="0"/>
              </a:defRPr>
            </a:lvl1pPr>
            <a:lvl2pPr marL="209134" indent="0">
              <a:buNone/>
              <a:defRPr/>
            </a:lvl2pPr>
            <a:lvl3pPr marL="364181" indent="0">
              <a:buNone/>
              <a:defRPr/>
            </a:lvl3pPr>
            <a:lvl4pPr marL="517425" indent="0">
              <a:buNone/>
              <a:defRPr/>
            </a:lvl4pPr>
            <a:lvl5pPr marL="623795" indent="0">
              <a:buNone/>
              <a:defRPr/>
            </a:lvl5pPr>
          </a:lstStyle>
          <a:p>
            <a:pPr lvl="0"/>
            <a:r>
              <a:rPr lang="en-US"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7" y="6451097"/>
            <a:ext cx="2340000" cy="169277"/>
          </a:xfrm>
        </p:spPr>
        <p:txBody>
          <a:bodyPr wrap="square" lIns="0" rIns="0" anchor="b">
            <a:spAutoFit/>
          </a:bodyPr>
          <a:lstStyle>
            <a:lvl1pPr marL="0" indent="0">
              <a:spcBef>
                <a:spcPts val="0"/>
              </a:spcBef>
              <a:spcAft>
                <a:spcPts val="0"/>
              </a:spcAft>
              <a:buNone/>
              <a:defRPr sz="1099">
                <a:solidFill>
                  <a:schemeClr val="tx2"/>
                </a:solidFill>
              </a:defRPr>
            </a:lvl1pPr>
          </a:lstStyle>
          <a:p>
            <a:pPr lvl="0"/>
            <a:r>
              <a:rPr lang="en-US" noProof="0"/>
              <a:t>Date of the presentation</a:t>
            </a:r>
          </a:p>
        </p:txBody>
      </p:sp>
    </p:spTree>
    <p:extLst>
      <p:ext uri="{BB962C8B-B14F-4D97-AF65-F5344CB8AC3E}">
        <p14:creationId xmlns:p14="http://schemas.microsoft.com/office/powerpoint/2010/main" val="775814203"/>
      </p:ext>
    </p:extLst>
  </p:cSld>
  <p:clrMapOvr>
    <a:overrideClrMapping bg1="lt1" tx1="dk1" bg2="lt2" tx2="dk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Agenda Slide with List">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53BF1947-BCB9-4D68-8D07-67AB42E77EFF}"/>
              </a:ext>
            </a:extLst>
          </p:cNvPr>
          <p:cNvSpPr>
            <a:spLocks noGrp="1"/>
          </p:cNvSpPr>
          <p:nvPr>
            <p:ph type="title"/>
          </p:nvPr>
        </p:nvSpPr>
        <p:spPr/>
        <p:txBody>
          <a:bodyPr/>
          <a:lstStyle/>
          <a:p>
            <a:r>
              <a:rPr lang="en-US"/>
              <a:t>Mastertitelformat bearbeiten</a:t>
            </a:r>
          </a:p>
        </p:txBody>
      </p:sp>
      <p:sp>
        <p:nvSpPr>
          <p:cNvPr id="4" name="Content"/>
          <p:cNvSpPr>
            <a:spLocks noGrp="1"/>
          </p:cNvSpPr>
          <p:nvPr>
            <p:ph sz="quarter" idx="21" hasCustomPrompt="1"/>
          </p:nvPr>
        </p:nvSpPr>
        <p:spPr bwMode="gray">
          <a:xfrm>
            <a:off x="398771" y="2368800"/>
            <a:ext cx="11369353" cy="3794400"/>
          </a:xfrm>
        </p:spPr>
        <p:txBody>
          <a:bodyPr/>
          <a:lstStyle>
            <a:lvl1pPr marL="405648" indent="-405648">
              <a:buFont typeface="+mj-lt"/>
              <a:buAutoNum type="arabicPeriod"/>
              <a:tabLst/>
              <a:defRPr/>
            </a:lvl1pPr>
          </a:lstStyle>
          <a:p>
            <a:pPr lvl="0"/>
            <a:r>
              <a:rPr lang="en-US" noProof="0"/>
              <a:t>Subchapter title (12 pt)</a:t>
            </a:r>
          </a:p>
          <a:p>
            <a:pPr lvl="0"/>
            <a:r>
              <a:rPr lang="en-US" noProof="0"/>
              <a:t>Tempor cum soluta nobis eleifend</a:t>
            </a:r>
          </a:p>
          <a:p>
            <a:pPr lvl="0"/>
            <a:r>
              <a:rPr lang="en-US" noProof="0"/>
              <a:t>Vero eros et accumsan et iusto</a:t>
            </a:r>
          </a:p>
          <a:p>
            <a:pPr lvl="0"/>
            <a:r>
              <a:rPr lang="en-US" noProof="0"/>
              <a:t>Euismod tincidunt ut laoreet</a:t>
            </a:r>
          </a:p>
          <a:p>
            <a:pPr lvl="0"/>
            <a:r>
              <a:rPr lang="en-US" noProof="0"/>
              <a:t>Mirum est notare quam littera gothica</a:t>
            </a:r>
          </a:p>
          <a:p>
            <a:pPr lvl="0"/>
            <a:r>
              <a:rPr lang="en-US" noProof="0"/>
              <a:t>Tempor cum soluta nobis eleifend</a:t>
            </a:r>
          </a:p>
          <a:p>
            <a:pPr lvl="0"/>
            <a:r>
              <a:rPr lang="en-US" noProof="0"/>
              <a:t>Vero eros et accumsan et iusto</a:t>
            </a:r>
          </a:p>
          <a:p>
            <a:pPr lvl="0"/>
            <a:r>
              <a:rPr lang="en-US" noProof="0"/>
              <a:t>Euismod tincidunt ut laoreet</a:t>
            </a:r>
          </a:p>
          <a:p>
            <a:pPr lvl="0"/>
            <a:r>
              <a:rPr lang="en-US" noProof="0"/>
              <a:t>Mirum est notare quam littera gothica</a:t>
            </a:r>
          </a:p>
          <a:p>
            <a:pPr lvl="0"/>
            <a:r>
              <a:rPr lang="en-US" noProof="0"/>
              <a:t>Tempor cum soluta nobis eleifend</a:t>
            </a:r>
          </a:p>
        </p:txBody>
      </p:sp>
    </p:spTree>
    <p:extLst>
      <p:ext uri="{BB962C8B-B14F-4D97-AF65-F5344CB8AC3E}">
        <p14:creationId xmlns:p14="http://schemas.microsoft.com/office/powerpoint/2010/main" val="1811678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_Blue">
    <p:bg>
      <p:bgPr>
        <a:solidFill>
          <a:schemeClr val="accent4"/>
        </a:solidFill>
        <a:effectLst/>
      </p:bgPr>
    </p:bg>
    <p:spTree>
      <p:nvGrpSpPr>
        <p:cNvPr id="1" name=""/>
        <p:cNvGrpSpPr/>
        <p:nvPr/>
      </p:nvGrpSpPr>
      <p:grpSpPr>
        <a:xfrm>
          <a:off x="0" y="0"/>
          <a:ext cx="0" cy="0"/>
          <a:chOff x="0" y="0"/>
          <a:chExt cx="0" cy="0"/>
        </a:xfrm>
      </p:grpSpPr>
      <p:sp>
        <p:nvSpPr>
          <p:cNvPr id="2" name="Logo Allianz Global Investors">
            <a:extLst>
              <a:ext uri="{FF2B5EF4-FFF2-40B4-BE49-F238E27FC236}">
                <a16:creationId xmlns:a16="http://schemas.microsoft.com/office/drawing/2014/main" id="{7CE70B20-4DEA-72F7-97FD-777640FC890B}"/>
              </a:ext>
              <a:ext uri="{C183D7F6-B498-43B3-948B-1728B52AA6E4}">
                <adec:decorative xmlns:adec="http://schemas.microsoft.com/office/drawing/2017/decorative" val="1"/>
              </a:ext>
            </a:extLst>
          </p:cNvPr>
          <p:cNvSpPr>
            <a:spLocks noChangeAspect="1" noEditPoints="1"/>
          </p:cNvSpPr>
          <p:nvPr userDrawn="1"/>
        </p:nvSpPr>
        <p:spPr bwMode="gray">
          <a:xfrm>
            <a:off x="10750523"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de-DE" sz="1777" noProof="0">
              <a:latin typeface="Arial" panose="020B0604020202020204" pitchFamily="34" charset="0"/>
            </a:endParaRPr>
          </a:p>
        </p:txBody>
      </p:sp>
      <p:sp>
        <p:nvSpPr>
          <p:cNvPr id="5" name="Number"/>
          <p:cNvSpPr>
            <a:spLocks noGrp="1"/>
          </p:cNvSpPr>
          <p:nvPr>
            <p:ph type="body" idx="1" hasCustomPrompt="1"/>
          </p:nvPr>
        </p:nvSpPr>
        <p:spPr bwMode="gray">
          <a:xfrm>
            <a:off x="395926" y="366522"/>
            <a:ext cx="2672171" cy="945042"/>
          </a:xfrm>
        </p:spPr>
        <p:txBody>
          <a:bodyPr wrap="none" lIns="0" tIns="0" rIns="0" bIns="0" anchor="t" anchorCtr="0"/>
          <a:lstStyle>
            <a:lvl1pPr marL="0" indent="0" algn="l" rtl="0" fontAlgn="base">
              <a:lnSpc>
                <a:spcPct val="100000"/>
              </a:lnSpc>
              <a:spcBef>
                <a:spcPts val="0"/>
              </a:spcBef>
              <a:spcAft>
                <a:spcPct val="0"/>
              </a:spcAft>
              <a:buClrTx/>
              <a:buFontTx/>
              <a:buNone/>
              <a:defRPr lang="en-US" sz="3800" b="0" strike="noStrike" kern="0" spc="0" baseline="0" dirty="0" smtClean="0">
                <a:solidFill>
                  <a:schemeClr val="accent1"/>
                </a:solidFill>
                <a:latin typeface="Arial" panose="020B0604020202020204" pitchFamily="34" charset="0"/>
                <a:ea typeface="+mn-ea"/>
                <a:cs typeface="+mn-cs"/>
              </a:defRPr>
            </a:lvl1pPr>
            <a:lvl2pPr marL="519488" indent="0">
              <a:buNone/>
              <a:defRPr sz="2000"/>
            </a:lvl2pPr>
            <a:lvl3pPr marL="1038977" indent="0">
              <a:buNone/>
              <a:defRPr sz="1867"/>
            </a:lvl3pPr>
            <a:lvl4pPr marL="1558465" indent="0">
              <a:buNone/>
              <a:defRPr sz="1600"/>
            </a:lvl4pPr>
            <a:lvl5pPr marL="2077952" indent="0">
              <a:buNone/>
              <a:defRPr sz="1600"/>
            </a:lvl5pPr>
            <a:lvl6pPr marL="2597440" indent="0">
              <a:buNone/>
              <a:defRPr sz="1600"/>
            </a:lvl6pPr>
            <a:lvl7pPr marL="3116929" indent="0">
              <a:buNone/>
              <a:defRPr sz="1600"/>
            </a:lvl7pPr>
            <a:lvl8pPr marL="3636417" indent="0">
              <a:buNone/>
              <a:defRPr sz="1600"/>
            </a:lvl8pPr>
            <a:lvl9pPr marL="4155905" indent="0">
              <a:buNone/>
              <a:defRPr sz="1600"/>
            </a:lvl9pPr>
          </a:lstStyle>
          <a:p>
            <a:pPr lvl="0"/>
            <a:r>
              <a:rPr lang="de-DE" noProof="0"/>
              <a:t>01</a:t>
            </a:r>
          </a:p>
        </p:txBody>
      </p:sp>
      <p:sp>
        <p:nvSpPr>
          <p:cNvPr id="4" name="Title">
            <a:extLst>
              <a:ext uri="{FF2B5EF4-FFF2-40B4-BE49-F238E27FC236}">
                <a16:creationId xmlns:a16="http://schemas.microsoft.com/office/drawing/2014/main" id="{92FB9740-B6E1-43C9-22E6-1A290E5C9594}"/>
              </a:ext>
            </a:extLst>
          </p:cNvPr>
          <p:cNvSpPr>
            <a:spLocks noGrp="1"/>
          </p:cNvSpPr>
          <p:nvPr>
            <p:ph type="title" hasCustomPrompt="1"/>
          </p:nvPr>
        </p:nvSpPr>
        <p:spPr bwMode="gray">
          <a:xfrm>
            <a:off x="395926" y="1897545"/>
            <a:ext cx="11378316" cy="1495264"/>
          </a:xfrm>
        </p:spPr>
        <p:txBody>
          <a:bodyPr anchor="b" anchorCtr="0"/>
          <a:lstStyle>
            <a:lvl1pPr marL="0" indent="0" algn="l">
              <a:buFont typeface="Wingdings" panose="05000000000000000000" pitchFamily="2" charset="2"/>
              <a:buNone/>
              <a:defRPr lang="en-US" sz="8500" b="0" kern="1200" dirty="0" smtClean="0">
                <a:solidFill>
                  <a:schemeClr val="accent1"/>
                </a:solidFill>
                <a:latin typeface="Arial" panose="020B0604020202020204" pitchFamily="34" charset="0"/>
                <a:ea typeface="+mn-ea"/>
                <a:cs typeface="+mn-cs"/>
              </a:defRPr>
            </a:lvl1pPr>
          </a:lstStyle>
          <a:p>
            <a:r>
              <a:rPr lang="de-DE" noProof="0"/>
              <a:t>Name of chapter</a:t>
            </a:r>
          </a:p>
        </p:txBody>
      </p:sp>
      <p:sp>
        <p:nvSpPr>
          <p:cNvPr id="7" name="Subtitle">
            <a:extLst>
              <a:ext uri="{FF2B5EF4-FFF2-40B4-BE49-F238E27FC236}">
                <a16:creationId xmlns:a16="http://schemas.microsoft.com/office/drawing/2014/main" id="{28955D04-FE4B-9BBC-6AE5-26F4AF48A5FA}"/>
              </a:ext>
            </a:extLst>
          </p:cNvPr>
          <p:cNvSpPr>
            <a:spLocks noGrp="1"/>
          </p:cNvSpPr>
          <p:nvPr>
            <p:ph type="body" sz="quarter" idx="16" hasCustomPrompt="1"/>
          </p:nvPr>
        </p:nvSpPr>
        <p:spPr>
          <a:xfrm>
            <a:off x="4297042" y="3421520"/>
            <a:ext cx="7477200" cy="1177245"/>
          </a:xfrm>
        </p:spPr>
        <p:txBody>
          <a:bodyPr anchor="t">
            <a:spAutoFit/>
          </a:bodyPr>
          <a:lstStyle>
            <a:lvl1pPr marL="0" indent="0">
              <a:lnSpc>
                <a:spcPct val="90000"/>
              </a:lnSpc>
              <a:spcBef>
                <a:spcPts val="0"/>
              </a:spcBef>
              <a:spcAft>
                <a:spcPts val="0"/>
              </a:spcAft>
              <a:buNone/>
              <a:defRPr sz="8500">
                <a:solidFill>
                  <a:schemeClr val="bg1"/>
                </a:solidFill>
              </a:defRPr>
            </a:lvl1pPr>
          </a:lstStyle>
          <a:p>
            <a:pPr lvl="0"/>
            <a:r>
              <a:rPr lang="de-DE"/>
              <a:t>Subtitle</a:t>
            </a:r>
          </a:p>
        </p:txBody>
      </p:sp>
      <p:sp>
        <p:nvSpPr>
          <p:cNvPr id="3" name="Slide number">
            <a:extLst>
              <a:ext uri="{FF2B5EF4-FFF2-40B4-BE49-F238E27FC236}">
                <a16:creationId xmlns:a16="http://schemas.microsoft.com/office/drawing/2014/main" id="{68FB5753-3FFF-ADDF-50DD-756C8A6482F0}"/>
              </a:ext>
            </a:extLst>
          </p:cNvPr>
          <p:cNvSpPr txBox="1"/>
          <p:nvPr userDrawn="1"/>
        </p:nvSpPr>
        <p:spPr>
          <a:xfrm>
            <a:off x="10271640"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de-DE" sz="800" baseline="0" noProof="0" smtClean="0">
                <a:solidFill>
                  <a:schemeClr val="bg1"/>
                </a:solidFill>
                <a:latin typeface="Arial" panose="020B0604020202020204" pitchFamily="34" charset="0"/>
              </a:rPr>
              <a:pPr lvl="0"/>
              <a:t>‹#›</a:t>
            </a:fld>
            <a:endParaRPr lang="de-DE"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67970183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Section/Introduction">
    <p:spTree>
      <p:nvGrpSpPr>
        <p:cNvPr id="1" name=""/>
        <p:cNvGrpSpPr/>
        <p:nvPr/>
      </p:nvGrpSpPr>
      <p:grpSpPr>
        <a:xfrm>
          <a:off x="0" y="0"/>
          <a:ext cx="0" cy="0"/>
          <a:chOff x="0" y="0"/>
          <a:chExt cx="0" cy="0"/>
        </a:xfrm>
      </p:grpSpPr>
      <p:sp>
        <p:nvSpPr>
          <p:cNvPr id="6" name="Key Visual" descr="Picture shows Allianz Global Investors company building">
            <a:extLst>
              <a:ext uri="{FF2B5EF4-FFF2-40B4-BE49-F238E27FC236}">
                <a16:creationId xmlns:a16="http://schemas.microsoft.com/office/drawing/2014/main" id="{71CF3324-74E9-356D-AB18-5FC525D6A9C8}"/>
              </a:ext>
            </a:extLst>
          </p:cNvPr>
          <p:cNvSpPr/>
          <p:nvPr userDrawn="1"/>
        </p:nvSpPr>
        <p:spPr bwMode="gray">
          <a:xfrm>
            <a:off x="5148000" y="2"/>
            <a:ext cx="7044000" cy="4967287"/>
          </a:xfrm>
          <a:prstGeom prst="rect">
            <a:avLst/>
          </a:prstGeom>
          <a:blipFill>
            <a:blip r:embed="rId2"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1963" tIns="71963" rIns="71963" bIns="71963" numCol="1" spcCol="0" rtlCol="0" fromWordArt="0" anchor="t" anchorCtr="0" forceAA="0" compatLnSpc="1">
            <a:prstTxWarp prst="textNoShape">
              <a:avLst/>
            </a:prstTxWarp>
            <a:noAutofit/>
          </a:bodyPr>
          <a:lstStyle/>
          <a:p>
            <a:pPr marL="0" marR="0" indent="0" algn="l" defTabSz="913943"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US" sz="1199" b="0" i="0" u="none" strike="noStrike" cap="none" normalizeH="0" baseline="0" err="1">
              <a:ln>
                <a:noFill/>
              </a:ln>
              <a:solidFill>
                <a:schemeClr val="bg1"/>
              </a:solidFill>
              <a:effectLst/>
              <a:latin typeface="Arial" charset="0"/>
            </a:endParaRPr>
          </a:p>
        </p:txBody>
      </p:sp>
      <p:sp>
        <p:nvSpPr>
          <p:cNvPr id="9" name="Logo Allianz Global Investors">
            <a:extLst>
              <a:ext uri="{FF2B5EF4-FFF2-40B4-BE49-F238E27FC236}">
                <a16:creationId xmlns:a16="http://schemas.microsoft.com/office/drawing/2014/main" id="{45A6BDDA-1805-AC38-E5A4-749C6D04E064}"/>
              </a:ext>
              <a:ext uri="{C183D7F6-B498-43B3-948B-1728B52AA6E4}">
                <adec:decorative xmlns:adec="http://schemas.microsoft.com/office/drawing/2017/decorative" val="1"/>
              </a:ext>
            </a:extLst>
          </p:cNvPr>
          <p:cNvSpPr>
            <a:spLocks noChangeAspect="1" noEditPoints="1"/>
          </p:cNvSpPr>
          <p:nvPr userDrawn="1"/>
        </p:nvSpPr>
        <p:spPr bwMode="gray">
          <a:xfrm>
            <a:off x="10750523" y="261276"/>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en-US" sz="1776" noProof="0">
              <a:latin typeface="Arial" panose="020B0604020202020204" pitchFamily="34" charset="0"/>
            </a:endParaRPr>
          </a:p>
        </p:txBody>
      </p:sp>
      <p:sp>
        <p:nvSpPr>
          <p:cNvPr id="2" name="Number">
            <a:extLst>
              <a:ext uri="{FF2B5EF4-FFF2-40B4-BE49-F238E27FC236}">
                <a16:creationId xmlns:a16="http://schemas.microsoft.com/office/drawing/2014/main" id="{18BAEDCC-6A69-47FD-66BC-D692B173A3F9}"/>
              </a:ext>
            </a:extLst>
          </p:cNvPr>
          <p:cNvSpPr>
            <a:spLocks noGrp="1"/>
          </p:cNvSpPr>
          <p:nvPr>
            <p:ph type="body" idx="1" hasCustomPrompt="1"/>
          </p:nvPr>
        </p:nvSpPr>
        <p:spPr bwMode="gray">
          <a:xfrm>
            <a:off x="400667" y="366525"/>
            <a:ext cx="4350272" cy="584775"/>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defRPr lang="en-GB" sz="3798" b="0" strike="noStrike" kern="0" spc="0" noProof="0" dirty="0">
                <a:solidFill>
                  <a:schemeClr val="accent4"/>
                </a:solidFill>
              </a:defRPr>
            </a:lvl1pPr>
          </a:lstStyle>
          <a:p>
            <a:pPr marL="171364" lvl="0" indent="-171364" defTabSz="1038458">
              <a:spcBef>
                <a:spcPts val="0"/>
              </a:spcBef>
              <a:spcAft>
                <a:spcPct val="0"/>
              </a:spcAft>
              <a:buClrTx/>
              <a:tabLst>
                <a:tab pos="203725" algn="l"/>
              </a:tabLst>
            </a:pPr>
            <a:r>
              <a:rPr lang="en-US" noProof="0"/>
              <a:t>01</a:t>
            </a:r>
          </a:p>
        </p:txBody>
      </p:sp>
      <p:sp>
        <p:nvSpPr>
          <p:cNvPr id="4" name="Subtitle">
            <a:extLst>
              <a:ext uri="{FF2B5EF4-FFF2-40B4-BE49-F238E27FC236}">
                <a16:creationId xmlns:a16="http://schemas.microsoft.com/office/drawing/2014/main" id="{1FF5FD7E-9482-9A2A-FD7E-0C7957A50D62}"/>
              </a:ext>
            </a:extLst>
          </p:cNvPr>
          <p:cNvSpPr>
            <a:spLocks noGrp="1"/>
          </p:cNvSpPr>
          <p:nvPr>
            <p:ph type="body" sz="quarter" idx="11" hasCustomPrompt="1"/>
          </p:nvPr>
        </p:nvSpPr>
        <p:spPr bwMode="gray">
          <a:xfrm>
            <a:off x="394677" y="4751842"/>
            <a:ext cx="4349711" cy="215444"/>
          </a:xfrm>
        </p:spPr>
        <p:txBody>
          <a:bodyPr anchor="b">
            <a:spAutoFit/>
          </a:bodyPr>
          <a:lstStyle>
            <a:lvl1pPr marL="0" indent="0">
              <a:spcBef>
                <a:spcPts val="0"/>
              </a:spcBef>
              <a:spcAft>
                <a:spcPts val="0"/>
              </a:spcAft>
              <a:buFont typeface="Arial" panose="020B0604020202020204" pitchFamily="34" charset="0"/>
              <a:buNone/>
              <a:defRPr sz="1399">
                <a:solidFill>
                  <a:schemeClr val="tx2"/>
                </a:solidFill>
              </a:defRPr>
            </a:lvl1pPr>
            <a:lvl2pPr marL="184058" indent="0">
              <a:buNone/>
              <a:defRPr/>
            </a:lvl2pPr>
            <a:lvl3pPr marL="360182" indent="0">
              <a:buNone/>
              <a:defRPr/>
            </a:lvl3pPr>
            <a:lvl4pPr marL="539480" indent="0">
              <a:buNone/>
              <a:defRPr/>
            </a:lvl4pPr>
            <a:lvl5pPr marL="720365" indent="0">
              <a:buNone/>
              <a:defRPr/>
            </a:lvl5pPr>
          </a:lstStyle>
          <a:p>
            <a:pPr lvl="0"/>
            <a:r>
              <a:rPr lang="en-US" noProof="0"/>
              <a:t>Subtitle</a:t>
            </a:r>
          </a:p>
        </p:txBody>
      </p:sp>
      <p:sp>
        <p:nvSpPr>
          <p:cNvPr id="5" name="Title">
            <a:extLst>
              <a:ext uri="{FF2B5EF4-FFF2-40B4-BE49-F238E27FC236}">
                <a16:creationId xmlns:a16="http://schemas.microsoft.com/office/drawing/2014/main" id="{716249B5-5A2A-CF2B-A878-6F448EDABA2B}"/>
              </a:ext>
            </a:extLst>
          </p:cNvPr>
          <p:cNvSpPr>
            <a:spLocks noGrp="1"/>
          </p:cNvSpPr>
          <p:nvPr>
            <p:ph type="title" hasCustomPrompt="1"/>
          </p:nvPr>
        </p:nvSpPr>
        <p:spPr bwMode="gray">
          <a:xfrm>
            <a:off x="401229" y="1214069"/>
            <a:ext cx="4349711" cy="1828193"/>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4398" b="0" kern="1200" noProof="0" dirty="0">
                <a:solidFill>
                  <a:schemeClr val="tx2"/>
                </a:solidFill>
                <a:ea typeface="+mn-ea"/>
                <a:cs typeface="+mn-cs"/>
              </a:defRPr>
            </a:lvl1pPr>
          </a:lstStyle>
          <a:p>
            <a:pPr marL="0" lvl="0" indent="0">
              <a:lnSpc>
                <a:spcPct val="90000"/>
              </a:lnSpc>
              <a:buFont typeface="Wingdings" panose="05000000000000000000" pitchFamily="2" charset="2"/>
              <a:buNone/>
            </a:pPr>
            <a:r>
              <a:rPr lang="en-US" noProof="0"/>
              <a:t>Name of chapter     </a:t>
            </a:r>
            <a:br>
              <a:rPr lang="en-US" noProof="0"/>
            </a:br>
            <a:r>
              <a:rPr lang="en-US" noProof="0"/>
              <a:t>(44 pt)</a:t>
            </a:r>
          </a:p>
        </p:txBody>
      </p:sp>
    </p:spTree>
    <p:extLst>
      <p:ext uri="{BB962C8B-B14F-4D97-AF65-F5344CB8AC3E}">
        <p14:creationId xmlns:p14="http://schemas.microsoft.com/office/powerpoint/2010/main" val="40984471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Section Header_Picture placeholder">
    <p:bg>
      <p:bgRef idx="1001">
        <a:schemeClr val="bg1"/>
      </p:bgRef>
    </p:bg>
    <p:spTree>
      <p:nvGrpSpPr>
        <p:cNvPr id="1" name=""/>
        <p:cNvGrpSpPr/>
        <p:nvPr/>
      </p:nvGrpSpPr>
      <p:grpSpPr>
        <a:xfrm>
          <a:off x="0" y="0"/>
          <a:ext cx="0" cy="0"/>
          <a:chOff x="0" y="0"/>
          <a:chExt cx="0" cy="0"/>
        </a:xfrm>
      </p:grpSpPr>
      <p:sp>
        <p:nvSpPr>
          <p:cNvPr id="7" name="Picture">
            <a:extLst>
              <a:ext uri="{FF2B5EF4-FFF2-40B4-BE49-F238E27FC236}">
                <a16:creationId xmlns:a16="http://schemas.microsoft.com/office/drawing/2014/main" id="{07B777D4-0823-426C-BAA9-0A7603FF9D4D}"/>
              </a:ext>
            </a:extLst>
          </p:cNvPr>
          <p:cNvSpPr>
            <a:spLocks noGrp="1"/>
          </p:cNvSpPr>
          <p:nvPr>
            <p:ph type="pic" sz="quarter" idx="13"/>
          </p:nvPr>
        </p:nvSpPr>
        <p:spPr>
          <a:xfrm>
            <a:off x="5148001" y="0"/>
            <a:ext cx="7044000" cy="4968000"/>
          </a:xfrm>
          <a:solidFill>
            <a:schemeClr val="bg2">
              <a:lumMod val="20000"/>
              <a:lumOff val="80000"/>
            </a:schemeClr>
          </a:solidFill>
        </p:spPr>
        <p:txBody>
          <a:bodyPr/>
          <a:lstStyle>
            <a:lvl1pPr marL="0" indent="0">
              <a:buNone/>
              <a:defRPr/>
            </a:lvl1pPr>
          </a:lstStyle>
          <a:p>
            <a:endParaRPr lang="de-DE"/>
          </a:p>
        </p:txBody>
      </p:sp>
      <p:sp>
        <p:nvSpPr>
          <p:cNvPr id="6" name="Logo Allianz Global Investors">
            <a:extLst>
              <a:ext uri="{FF2B5EF4-FFF2-40B4-BE49-F238E27FC236}">
                <a16:creationId xmlns:a16="http://schemas.microsoft.com/office/drawing/2014/main" id="{BDBED4AD-609F-DE17-7730-A494F18BFDB0}"/>
              </a:ext>
              <a:ext uri="{C183D7F6-B498-43B3-948B-1728B52AA6E4}">
                <adec:decorative xmlns:adec="http://schemas.microsoft.com/office/drawing/2017/decorative" val="1"/>
              </a:ext>
            </a:extLst>
          </p:cNvPr>
          <p:cNvSpPr>
            <a:spLocks noGrp="1" noChangeAspect="1"/>
          </p:cNvSpPr>
          <p:nvPr>
            <p:ph type="pic" sz="quarter" idx="15"/>
          </p:nvPr>
        </p:nvSpPr>
        <p:spPr>
          <a:xfrm>
            <a:off x="10755689" y="261274"/>
            <a:ext cx="1018800" cy="3744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endParaRPr lang="de-DE"/>
          </a:p>
        </p:txBody>
      </p:sp>
      <p:sp>
        <p:nvSpPr>
          <p:cNvPr id="5" name="Number">
            <a:extLst>
              <a:ext uri="{FF2B5EF4-FFF2-40B4-BE49-F238E27FC236}">
                <a16:creationId xmlns:a16="http://schemas.microsoft.com/office/drawing/2014/main" id="{58F839D5-0966-688B-2C36-35BC00C8E0B5}"/>
              </a:ext>
            </a:extLst>
          </p:cNvPr>
          <p:cNvSpPr>
            <a:spLocks noGrp="1"/>
          </p:cNvSpPr>
          <p:nvPr>
            <p:ph type="body" idx="1" hasCustomPrompt="1"/>
          </p:nvPr>
        </p:nvSpPr>
        <p:spPr bwMode="gray">
          <a:xfrm>
            <a:off x="400667" y="366525"/>
            <a:ext cx="4350272" cy="584775"/>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defRPr lang="en-GB" sz="3798" b="0" strike="noStrike" kern="0" spc="0" noProof="0" dirty="0">
                <a:solidFill>
                  <a:schemeClr val="accent4"/>
                </a:solidFill>
              </a:defRPr>
            </a:lvl1pPr>
          </a:lstStyle>
          <a:p>
            <a:pPr marL="171364" lvl="0" indent="-171364" defTabSz="1038458">
              <a:spcBef>
                <a:spcPts val="0"/>
              </a:spcBef>
              <a:spcAft>
                <a:spcPct val="0"/>
              </a:spcAft>
              <a:buClrTx/>
              <a:tabLst>
                <a:tab pos="203725" algn="l"/>
              </a:tabLst>
            </a:pPr>
            <a:r>
              <a:rPr lang="en-US" noProof="0"/>
              <a:t>01</a:t>
            </a:r>
          </a:p>
        </p:txBody>
      </p:sp>
      <p:sp>
        <p:nvSpPr>
          <p:cNvPr id="8" name="Title">
            <a:extLst>
              <a:ext uri="{FF2B5EF4-FFF2-40B4-BE49-F238E27FC236}">
                <a16:creationId xmlns:a16="http://schemas.microsoft.com/office/drawing/2014/main" id="{0D70220F-0897-8617-2B53-4BD663622CB5}"/>
              </a:ext>
            </a:extLst>
          </p:cNvPr>
          <p:cNvSpPr>
            <a:spLocks noGrp="1"/>
          </p:cNvSpPr>
          <p:nvPr>
            <p:ph type="title" hasCustomPrompt="1"/>
          </p:nvPr>
        </p:nvSpPr>
        <p:spPr bwMode="gray">
          <a:xfrm>
            <a:off x="401229" y="1214069"/>
            <a:ext cx="4349711" cy="1828193"/>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4398" b="0" kern="1200" noProof="0" dirty="0">
                <a:solidFill>
                  <a:schemeClr val="tx2"/>
                </a:solidFill>
                <a:ea typeface="+mn-ea"/>
                <a:cs typeface="+mn-cs"/>
              </a:defRPr>
            </a:lvl1pPr>
          </a:lstStyle>
          <a:p>
            <a:pPr marL="0" lvl="0" indent="0">
              <a:lnSpc>
                <a:spcPct val="90000"/>
              </a:lnSpc>
              <a:buFont typeface="Wingdings" panose="05000000000000000000" pitchFamily="2" charset="2"/>
              <a:buNone/>
            </a:pPr>
            <a:r>
              <a:rPr lang="en-US" noProof="0"/>
              <a:t>Name of chapter     </a:t>
            </a:r>
            <a:br>
              <a:rPr lang="en-US" noProof="0"/>
            </a:br>
            <a:r>
              <a:rPr lang="en-US" noProof="0"/>
              <a:t>(44 pt)</a:t>
            </a:r>
          </a:p>
        </p:txBody>
      </p:sp>
      <p:sp>
        <p:nvSpPr>
          <p:cNvPr id="3" name="Subtitle">
            <a:extLst>
              <a:ext uri="{FF2B5EF4-FFF2-40B4-BE49-F238E27FC236}">
                <a16:creationId xmlns:a16="http://schemas.microsoft.com/office/drawing/2014/main" id="{6C610E4B-DACF-91C3-46F2-311DE2327C17}"/>
              </a:ext>
            </a:extLst>
          </p:cNvPr>
          <p:cNvSpPr>
            <a:spLocks noGrp="1"/>
          </p:cNvSpPr>
          <p:nvPr>
            <p:ph type="body" sz="quarter" idx="11" hasCustomPrompt="1"/>
          </p:nvPr>
        </p:nvSpPr>
        <p:spPr bwMode="gray">
          <a:xfrm>
            <a:off x="394677" y="4751842"/>
            <a:ext cx="4349711" cy="215444"/>
          </a:xfrm>
        </p:spPr>
        <p:txBody>
          <a:bodyPr anchor="b">
            <a:spAutoFit/>
          </a:bodyPr>
          <a:lstStyle>
            <a:lvl1pPr marL="0" indent="0">
              <a:spcBef>
                <a:spcPts val="0"/>
              </a:spcBef>
              <a:spcAft>
                <a:spcPts val="0"/>
              </a:spcAft>
              <a:buFont typeface="Arial" panose="020B0604020202020204" pitchFamily="34" charset="0"/>
              <a:buNone/>
              <a:defRPr sz="1399">
                <a:solidFill>
                  <a:schemeClr val="tx2"/>
                </a:solidFill>
              </a:defRPr>
            </a:lvl1pPr>
            <a:lvl2pPr marL="184058" indent="0">
              <a:buNone/>
              <a:defRPr/>
            </a:lvl2pPr>
            <a:lvl3pPr marL="360182" indent="0">
              <a:buNone/>
              <a:defRPr/>
            </a:lvl3pPr>
            <a:lvl4pPr marL="539480" indent="0">
              <a:buNone/>
              <a:defRPr/>
            </a:lvl4pPr>
            <a:lvl5pPr marL="720365" indent="0">
              <a:buNone/>
              <a:defRPr/>
            </a:lvl5pPr>
          </a:lstStyle>
          <a:p>
            <a:pPr lvl="0"/>
            <a:r>
              <a:rPr lang="en-US" noProof="0"/>
              <a:t>Subtitle</a:t>
            </a:r>
          </a:p>
        </p:txBody>
      </p:sp>
      <p:sp>
        <p:nvSpPr>
          <p:cNvPr id="4" name="Slide number">
            <a:extLst>
              <a:ext uri="{FF2B5EF4-FFF2-40B4-BE49-F238E27FC236}">
                <a16:creationId xmlns:a16="http://schemas.microsoft.com/office/drawing/2014/main" id="{286433AE-3160-5AD4-7B7F-79ADA1B8A0C5}"/>
              </a:ext>
            </a:extLst>
          </p:cNvPr>
          <p:cNvSpPr txBox="1"/>
          <p:nvPr userDrawn="1"/>
        </p:nvSpPr>
        <p:spPr>
          <a:xfrm>
            <a:off x="10309582"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US" sz="800" baseline="0" noProof="0" smtClean="0">
                <a:solidFill>
                  <a:schemeClr val="tx2"/>
                </a:solidFill>
                <a:latin typeface="Arial" panose="020B0604020202020204" pitchFamily="34" charset="0"/>
              </a:rPr>
              <a:pPr lvl="0"/>
              <a:t>‹#›</a:t>
            </a:fld>
            <a:endParaRPr lang="en-US" sz="800" baseline="0" noProof="0">
              <a:solidFill>
                <a:schemeClr val="tx2"/>
              </a:solidFill>
              <a:latin typeface="Arial" panose="020B0604020202020204" pitchFamily="34" charset="0"/>
            </a:endParaRPr>
          </a:p>
        </p:txBody>
      </p:sp>
    </p:spTree>
    <p:extLst>
      <p:ext uri="{BB962C8B-B14F-4D97-AF65-F5344CB8AC3E}">
        <p14:creationId xmlns:p14="http://schemas.microsoft.com/office/powerpoint/2010/main" val="2292442867"/>
      </p:ext>
    </p:extLst>
  </p:cSld>
  <p:clrMapOvr>
    <a:overrideClrMapping bg1="lt1" tx1="dk1" bg2="lt2" tx2="dk2" accent1="accent1" accent2="accent2" accent3="accent3" accent4="accent4" accent5="accent5" accent6="accent6" hlink="hlink" folHlink="folHlink"/>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Section Header_Picture placeholder_Dark Blue">
    <p:bg>
      <p:bgPr>
        <a:solidFill>
          <a:schemeClr val="accent1"/>
        </a:solidFill>
        <a:effectLst/>
      </p:bgPr>
    </p:bg>
    <p:spTree>
      <p:nvGrpSpPr>
        <p:cNvPr id="1" name=""/>
        <p:cNvGrpSpPr/>
        <p:nvPr/>
      </p:nvGrpSpPr>
      <p:grpSpPr>
        <a:xfrm>
          <a:off x="0" y="0"/>
          <a:ext cx="0" cy="0"/>
          <a:chOff x="0" y="0"/>
          <a:chExt cx="0" cy="0"/>
        </a:xfrm>
      </p:grpSpPr>
      <p:sp>
        <p:nvSpPr>
          <p:cNvPr id="7" name="Picture">
            <a:extLst>
              <a:ext uri="{FF2B5EF4-FFF2-40B4-BE49-F238E27FC236}">
                <a16:creationId xmlns:a16="http://schemas.microsoft.com/office/drawing/2014/main" id="{07B777D4-0823-426C-BAA9-0A7603FF9D4D}"/>
              </a:ext>
            </a:extLst>
          </p:cNvPr>
          <p:cNvSpPr>
            <a:spLocks noGrp="1"/>
          </p:cNvSpPr>
          <p:nvPr>
            <p:ph type="pic" sz="quarter" idx="13"/>
          </p:nvPr>
        </p:nvSpPr>
        <p:spPr>
          <a:xfrm>
            <a:off x="5148001" y="7015"/>
            <a:ext cx="7044000" cy="4968000"/>
          </a:xfrm>
          <a:solidFill>
            <a:schemeClr val="bg2">
              <a:lumMod val="20000"/>
              <a:lumOff val="80000"/>
            </a:schemeClr>
          </a:solidFill>
        </p:spPr>
        <p:txBody>
          <a:bodyPr/>
          <a:lstStyle>
            <a:lvl1pPr marL="0" indent="0">
              <a:buNone/>
              <a:defRPr/>
            </a:lvl1pPr>
          </a:lstStyle>
          <a:p>
            <a:endParaRPr lang="de-DE"/>
          </a:p>
        </p:txBody>
      </p:sp>
      <p:sp>
        <p:nvSpPr>
          <p:cNvPr id="6" name="Logo Allianz Global Investors">
            <a:extLst>
              <a:ext uri="{FF2B5EF4-FFF2-40B4-BE49-F238E27FC236}">
                <a16:creationId xmlns:a16="http://schemas.microsoft.com/office/drawing/2014/main" id="{37CF5EEF-28CD-C447-7BD0-3501E1E9D9C2}"/>
              </a:ext>
              <a:ext uri="{C183D7F6-B498-43B3-948B-1728B52AA6E4}">
                <adec:decorative xmlns:adec="http://schemas.microsoft.com/office/drawing/2017/decorative" val="1"/>
              </a:ext>
            </a:extLst>
          </p:cNvPr>
          <p:cNvSpPr>
            <a:spLocks noGrp="1"/>
          </p:cNvSpPr>
          <p:nvPr>
            <p:ph type="pic" sz="quarter" idx="15"/>
          </p:nvPr>
        </p:nvSpPr>
        <p:spPr>
          <a:xfrm>
            <a:off x="10747126" y="261274"/>
            <a:ext cx="1018800" cy="3744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endParaRPr lang="de-DE"/>
          </a:p>
        </p:txBody>
      </p:sp>
      <p:sp>
        <p:nvSpPr>
          <p:cNvPr id="2" name="Number">
            <a:extLst>
              <a:ext uri="{FF2B5EF4-FFF2-40B4-BE49-F238E27FC236}">
                <a16:creationId xmlns:a16="http://schemas.microsoft.com/office/drawing/2014/main" id="{D5FA630F-8F85-2C06-8992-C651107DD8DE}"/>
              </a:ext>
            </a:extLst>
          </p:cNvPr>
          <p:cNvSpPr>
            <a:spLocks noGrp="1"/>
          </p:cNvSpPr>
          <p:nvPr>
            <p:ph type="body" idx="1" hasCustomPrompt="1"/>
          </p:nvPr>
        </p:nvSpPr>
        <p:spPr bwMode="gray">
          <a:xfrm>
            <a:off x="400668" y="366525"/>
            <a:ext cx="4350271" cy="584775"/>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defRPr lang="en-GB" sz="3798" b="0" strike="noStrike" kern="0" spc="0" noProof="0" dirty="0">
                <a:solidFill>
                  <a:schemeClr val="accent4"/>
                </a:solidFill>
              </a:defRPr>
            </a:lvl1pPr>
          </a:lstStyle>
          <a:p>
            <a:pPr marL="171364" lvl="0" indent="-171364" defTabSz="1038458">
              <a:spcBef>
                <a:spcPts val="0"/>
              </a:spcBef>
              <a:spcAft>
                <a:spcPct val="0"/>
              </a:spcAft>
              <a:buClrTx/>
              <a:tabLst>
                <a:tab pos="203725" algn="l"/>
              </a:tabLst>
            </a:pPr>
            <a:r>
              <a:rPr lang="en-US" noProof="0"/>
              <a:t>01</a:t>
            </a:r>
          </a:p>
        </p:txBody>
      </p:sp>
      <p:sp>
        <p:nvSpPr>
          <p:cNvPr id="5" name="Title">
            <a:extLst>
              <a:ext uri="{FF2B5EF4-FFF2-40B4-BE49-F238E27FC236}">
                <a16:creationId xmlns:a16="http://schemas.microsoft.com/office/drawing/2014/main" id="{D2AFB818-5CB6-05F4-A03E-09A86E540161}"/>
              </a:ext>
            </a:extLst>
          </p:cNvPr>
          <p:cNvSpPr>
            <a:spLocks noGrp="1"/>
          </p:cNvSpPr>
          <p:nvPr>
            <p:ph type="title" hasCustomPrompt="1"/>
          </p:nvPr>
        </p:nvSpPr>
        <p:spPr bwMode="gray">
          <a:xfrm>
            <a:off x="401229" y="1214069"/>
            <a:ext cx="4349711" cy="1828193"/>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4398" b="0" kern="1200" noProof="0" dirty="0">
                <a:solidFill>
                  <a:schemeClr val="bg1"/>
                </a:solidFill>
                <a:ea typeface="+mn-ea"/>
                <a:cs typeface="+mn-cs"/>
              </a:defRPr>
            </a:lvl1pPr>
          </a:lstStyle>
          <a:p>
            <a:pPr marL="0" lvl="0" indent="0">
              <a:lnSpc>
                <a:spcPct val="90000"/>
              </a:lnSpc>
              <a:buFont typeface="Wingdings" panose="05000000000000000000" pitchFamily="2" charset="2"/>
              <a:buNone/>
            </a:pPr>
            <a:r>
              <a:rPr lang="en-US" noProof="0"/>
              <a:t>Name of chapter     </a:t>
            </a:r>
            <a:br>
              <a:rPr lang="en-US" noProof="0"/>
            </a:br>
            <a:r>
              <a:rPr lang="en-US" noProof="0"/>
              <a:t>(44 pt)</a:t>
            </a:r>
          </a:p>
        </p:txBody>
      </p:sp>
      <p:sp>
        <p:nvSpPr>
          <p:cNvPr id="18" name="Subtitle">
            <a:extLst>
              <a:ext uri="{FF2B5EF4-FFF2-40B4-BE49-F238E27FC236}">
                <a16:creationId xmlns:a16="http://schemas.microsoft.com/office/drawing/2014/main" id="{B35C9DB6-6AB3-451C-A3A4-ACDF47A8045B}"/>
              </a:ext>
            </a:extLst>
          </p:cNvPr>
          <p:cNvSpPr>
            <a:spLocks noGrp="1"/>
          </p:cNvSpPr>
          <p:nvPr>
            <p:ph type="body" sz="quarter" idx="14" hasCustomPrompt="1"/>
          </p:nvPr>
        </p:nvSpPr>
        <p:spPr bwMode="gray">
          <a:xfrm>
            <a:off x="401230" y="4752000"/>
            <a:ext cx="4318554" cy="215444"/>
          </a:xfrm>
          <a:noFill/>
          <a:ln w="9525">
            <a:noFill/>
            <a:miter lim="800000"/>
            <a:headEnd/>
            <a:tailEnd/>
          </a:ln>
          <a:effectLst/>
        </p:spPr>
        <p:txBody>
          <a:bodyPr vert="horz" wrap="square" lIns="0" tIns="0" rIns="0" bIns="0" numCol="1" anchor="b" anchorCtr="0" compatLnSpc="1">
            <a:prstTxWarp prst="textNoShape">
              <a:avLst/>
            </a:prstTxWarp>
          </a:bodyPr>
          <a:lstStyle>
            <a:lvl1pPr marL="0" indent="0">
              <a:buNone/>
              <a:defRPr lang="en-GB" sz="1399" b="0" noProof="0" dirty="0">
                <a:solidFill>
                  <a:schemeClr val="bg1"/>
                </a:solidFill>
              </a:defRPr>
            </a:lvl1pPr>
          </a:lstStyle>
          <a:p>
            <a:pPr marL="158203" lvl="0" indent="-158203">
              <a:spcBef>
                <a:spcPts val="0"/>
              </a:spcBef>
              <a:spcAft>
                <a:spcPts val="0"/>
              </a:spcAft>
            </a:pPr>
            <a:r>
              <a:rPr lang="en-US" noProof="0"/>
              <a:t>Subtitle</a:t>
            </a:r>
          </a:p>
        </p:txBody>
      </p:sp>
      <p:sp>
        <p:nvSpPr>
          <p:cNvPr id="4" name="Slide number">
            <a:extLst>
              <a:ext uri="{FF2B5EF4-FFF2-40B4-BE49-F238E27FC236}">
                <a16:creationId xmlns:a16="http://schemas.microsoft.com/office/drawing/2014/main" id="{284E9176-D64E-B7FC-4A50-0249FECD4B32}"/>
              </a:ext>
            </a:extLst>
          </p:cNvPr>
          <p:cNvSpPr txBox="1"/>
          <p:nvPr userDrawn="1"/>
        </p:nvSpPr>
        <p:spPr>
          <a:xfrm>
            <a:off x="10269445"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US" sz="800" baseline="0" noProof="0" smtClean="0">
                <a:solidFill>
                  <a:schemeClr val="bg1"/>
                </a:solidFill>
                <a:latin typeface="Arial" panose="020B0604020202020204" pitchFamily="34" charset="0"/>
              </a:rPr>
              <a:pPr lvl="0"/>
              <a:t>‹#›</a:t>
            </a:fld>
            <a:endParaRPr lang="en-US"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173444436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ection Header_White">
    <p:bg>
      <p:bgPr>
        <a:solidFill>
          <a:schemeClr val="bg1"/>
        </a:solidFill>
        <a:effectLst/>
      </p:bgPr>
    </p:bg>
    <p:spTree>
      <p:nvGrpSpPr>
        <p:cNvPr id="1" name=""/>
        <p:cNvGrpSpPr/>
        <p:nvPr/>
      </p:nvGrpSpPr>
      <p:grpSpPr>
        <a:xfrm>
          <a:off x="0" y="0"/>
          <a:ext cx="0" cy="0"/>
          <a:chOff x="0" y="0"/>
          <a:chExt cx="0" cy="0"/>
        </a:xfrm>
      </p:grpSpPr>
      <p:sp>
        <p:nvSpPr>
          <p:cNvPr id="5" name="Number"/>
          <p:cNvSpPr>
            <a:spLocks noGrp="1"/>
          </p:cNvSpPr>
          <p:nvPr>
            <p:ph type="body" idx="1" hasCustomPrompt="1"/>
          </p:nvPr>
        </p:nvSpPr>
        <p:spPr bwMode="gray">
          <a:xfrm>
            <a:off x="395927" y="366522"/>
            <a:ext cx="2672171" cy="945042"/>
          </a:xfrm>
        </p:spPr>
        <p:txBody>
          <a:bodyPr wrap="none" lIns="0" tIns="0" rIns="0" bIns="0" anchor="t" anchorCtr="0"/>
          <a:lstStyle>
            <a:lvl1pPr marL="0" indent="0" algn="l" rtl="0" fontAlgn="base">
              <a:lnSpc>
                <a:spcPct val="100000"/>
              </a:lnSpc>
              <a:spcBef>
                <a:spcPts val="0"/>
              </a:spcBef>
              <a:spcAft>
                <a:spcPct val="0"/>
              </a:spcAft>
              <a:buClrTx/>
              <a:buFontTx/>
              <a:buNone/>
              <a:defRPr lang="en-US" sz="3798" b="0" strike="noStrike" kern="0" spc="0" baseline="0" dirty="0" smtClean="0">
                <a:solidFill>
                  <a:schemeClr val="tx2"/>
                </a:solidFill>
                <a:latin typeface="Arial" panose="020B0604020202020204" pitchFamily="34" charset="0"/>
                <a:ea typeface="+mn-ea"/>
                <a:cs typeface="+mn-cs"/>
              </a:defRPr>
            </a:lvl1pPr>
            <a:lvl2pPr marL="519228" indent="0">
              <a:buNone/>
              <a:defRPr sz="1999"/>
            </a:lvl2pPr>
            <a:lvl3pPr marL="1038458" indent="0">
              <a:buNone/>
              <a:defRPr sz="1866"/>
            </a:lvl3pPr>
            <a:lvl4pPr marL="1557686" indent="0">
              <a:buNone/>
              <a:defRPr sz="1599"/>
            </a:lvl4pPr>
            <a:lvl5pPr marL="2076913" indent="0">
              <a:buNone/>
              <a:defRPr sz="1599"/>
            </a:lvl5pPr>
            <a:lvl6pPr marL="2596141" indent="0">
              <a:buNone/>
              <a:defRPr sz="1599"/>
            </a:lvl6pPr>
            <a:lvl7pPr marL="3115371" indent="0">
              <a:buNone/>
              <a:defRPr sz="1599"/>
            </a:lvl7pPr>
            <a:lvl8pPr marL="3634599" indent="0">
              <a:buNone/>
              <a:defRPr sz="1599"/>
            </a:lvl8pPr>
            <a:lvl9pPr marL="4153827" indent="0">
              <a:buNone/>
              <a:defRPr sz="1599"/>
            </a:lvl9pPr>
          </a:lstStyle>
          <a:p>
            <a:pPr lvl="0"/>
            <a:r>
              <a:rPr lang="en-US" noProof="0"/>
              <a:t>01</a:t>
            </a:r>
          </a:p>
        </p:txBody>
      </p:sp>
      <p:sp>
        <p:nvSpPr>
          <p:cNvPr id="6" name="Title"/>
          <p:cNvSpPr>
            <a:spLocks noGrp="1"/>
          </p:cNvSpPr>
          <p:nvPr>
            <p:ph type="title" hasCustomPrompt="1"/>
          </p:nvPr>
        </p:nvSpPr>
        <p:spPr bwMode="gray">
          <a:xfrm>
            <a:off x="395926" y="1897545"/>
            <a:ext cx="11377762" cy="1495264"/>
          </a:xfrm>
        </p:spPr>
        <p:txBody>
          <a:bodyPr anchor="b" anchorCtr="0"/>
          <a:lstStyle>
            <a:lvl1pPr marL="0" indent="0" algn="l">
              <a:buFont typeface="Wingdings" panose="05000000000000000000" pitchFamily="2" charset="2"/>
              <a:buNone/>
              <a:defRPr lang="en-US" sz="8496" b="0" kern="1200" dirty="0" smtClean="0">
                <a:solidFill>
                  <a:schemeClr val="tx2"/>
                </a:solidFill>
                <a:latin typeface="Arial" panose="020B0604020202020204" pitchFamily="34" charset="0"/>
                <a:ea typeface="+mn-ea"/>
                <a:cs typeface="+mn-cs"/>
              </a:defRPr>
            </a:lvl1pPr>
          </a:lstStyle>
          <a:p>
            <a:r>
              <a:rPr lang="en-US" noProof="0"/>
              <a:t>Name of chapter</a:t>
            </a:r>
          </a:p>
        </p:txBody>
      </p:sp>
      <p:sp>
        <p:nvSpPr>
          <p:cNvPr id="4" name="Subtitle">
            <a:extLst>
              <a:ext uri="{FF2B5EF4-FFF2-40B4-BE49-F238E27FC236}">
                <a16:creationId xmlns:a16="http://schemas.microsoft.com/office/drawing/2014/main" id="{B75E64CD-D5B3-6705-6EEB-7A45AA5358B8}"/>
              </a:ext>
            </a:extLst>
          </p:cNvPr>
          <p:cNvSpPr>
            <a:spLocks noGrp="1"/>
          </p:cNvSpPr>
          <p:nvPr>
            <p:ph type="body" sz="quarter" idx="16" hasCustomPrompt="1"/>
          </p:nvPr>
        </p:nvSpPr>
        <p:spPr>
          <a:xfrm>
            <a:off x="4296488" y="3421522"/>
            <a:ext cx="7477200" cy="1177245"/>
          </a:xfrm>
        </p:spPr>
        <p:txBody>
          <a:bodyPr anchor="t">
            <a:spAutoFit/>
          </a:bodyPr>
          <a:lstStyle>
            <a:lvl1pPr marL="0" indent="0">
              <a:lnSpc>
                <a:spcPct val="90000"/>
              </a:lnSpc>
              <a:spcBef>
                <a:spcPts val="0"/>
              </a:spcBef>
              <a:spcAft>
                <a:spcPts val="0"/>
              </a:spcAft>
              <a:buNone/>
              <a:defRPr sz="8496">
                <a:solidFill>
                  <a:schemeClr val="accent4"/>
                </a:solidFill>
              </a:defRPr>
            </a:lvl1pPr>
          </a:lstStyle>
          <a:p>
            <a:pPr lvl="0"/>
            <a:r>
              <a:rPr lang="en-US"/>
              <a:t>Subtitle</a:t>
            </a:r>
          </a:p>
        </p:txBody>
      </p:sp>
    </p:spTree>
    <p:extLst>
      <p:ext uri="{BB962C8B-B14F-4D97-AF65-F5344CB8AC3E}">
        <p14:creationId xmlns:p14="http://schemas.microsoft.com/office/powerpoint/2010/main" val="271086766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Section Header_Blue">
    <p:bg>
      <p:bgPr>
        <a:solidFill>
          <a:schemeClr val="accent4"/>
        </a:solidFill>
        <a:effectLst/>
      </p:bgPr>
    </p:bg>
    <p:spTree>
      <p:nvGrpSpPr>
        <p:cNvPr id="1" name=""/>
        <p:cNvGrpSpPr/>
        <p:nvPr/>
      </p:nvGrpSpPr>
      <p:grpSpPr>
        <a:xfrm>
          <a:off x="0" y="0"/>
          <a:ext cx="0" cy="0"/>
          <a:chOff x="0" y="0"/>
          <a:chExt cx="0" cy="0"/>
        </a:xfrm>
      </p:grpSpPr>
      <p:sp>
        <p:nvSpPr>
          <p:cNvPr id="2" name="Logo Allianz Global Investors">
            <a:extLst>
              <a:ext uri="{FF2B5EF4-FFF2-40B4-BE49-F238E27FC236}">
                <a16:creationId xmlns:a16="http://schemas.microsoft.com/office/drawing/2014/main" id="{7CE70B20-4DEA-72F7-97FD-777640FC890B}"/>
              </a:ext>
              <a:ext uri="{C183D7F6-B498-43B3-948B-1728B52AA6E4}">
                <adec:decorative xmlns:adec="http://schemas.microsoft.com/office/drawing/2017/decorative" val="1"/>
              </a:ext>
            </a:extLst>
          </p:cNvPr>
          <p:cNvSpPr>
            <a:spLocks noChangeAspect="1" noEditPoints="1"/>
          </p:cNvSpPr>
          <p:nvPr userDrawn="1"/>
        </p:nvSpPr>
        <p:spPr bwMode="gray">
          <a:xfrm>
            <a:off x="10750523" y="261276"/>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en-US" sz="1776" noProof="0">
              <a:latin typeface="Arial" panose="020B0604020202020204" pitchFamily="34" charset="0"/>
            </a:endParaRPr>
          </a:p>
        </p:txBody>
      </p:sp>
      <p:sp>
        <p:nvSpPr>
          <p:cNvPr id="5" name="Number"/>
          <p:cNvSpPr>
            <a:spLocks noGrp="1"/>
          </p:cNvSpPr>
          <p:nvPr>
            <p:ph type="body" idx="1" hasCustomPrompt="1"/>
          </p:nvPr>
        </p:nvSpPr>
        <p:spPr bwMode="gray">
          <a:xfrm>
            <a:off x="395927" y="366522"/>
            <a:ext cx="2672171" cy="945042"/>
          </a:xfrm>
        </p:spPr>
        <p:txBody>
          <a:bodyPr wrap="none" lIns="0" tIns="0" rIns="0" bIns="0" anchor="t" anchorCtr="0"/>
          <a:lstStyle>
            <a:lvl1pPr marL="0" indent="0" algn="l" rtl="0" fontAlgn="base">
              <a:lnSpc>
                <a:spcPct val="100000"/>
              </a:lnSpc>
              <a:spcBef>
                <a:spcPts val="0"/>
              </a:spcBef>
              <a:spcAft>
                <a:spcPct val="0"/>
              </a:spcAft>
              <a:buClrTx/>
              <a:buFontTx/>
              <a:buNone/>
              <a:defRPr lang="en-US" sz="3798" b="0" strike="noStrike" kern="0" spc="0" baseline="0" dirty="0" smtClean="0">
                <a:solidFill>
                  <a:schemeClr val="accent1"/>
                </a:solidFill>
                <a:latin typeface="Arial" panose="020B0604020202020204" pitchFamily="34" charset="0"/>
                <a:ea typeface="+mn-ea"/>
                <a:cs typeface="+mn-cs"/>
              </a:defRPr>
            </a:lvl1pPr>
            <a:lvl2pPr marL="519228" indent="0">
              <a:buNone/>
              <a:defRPr sz="1999"/>
            </a:lvl2pPr>
            <a:lvl3pPr marL="1038458" indent="0">
              <a:buNone/>
              <a:defRPr sz="1866"/>
            </a:lvl3pPr>
            <a:lvl4pPr marL="1557686" indent="0">
              <a:buNone/>
              <a:defRPr sz="1599"/>
            </a:lvl4pPr>
            <a:lvl5pPr marL="2076913" indent="0">
              <a:buNone/>
              <a:defRPr sz="1599"/>
            </a:lvl5pPr>
            <a:lvl6pPr marL="2596141" indent="0">
              <a:buNone/>
              <a:defRPr sz="1599"/>
            </a:lvl6pPr>
            <a:lvl7pPr marL="3115371" indent="0">
              <a:buNone/>
              <a:defRPr sz="1599"/>
            </a:lvl7pPr>
            <a:lvl8pPr marL="3634599" indent="0">
              <a:buNone/>
              <a:defRPr sz="1599"/>
            </a:lvl8pPr>
            <a:lvl9pPr marL="4153827" indent="0">
              <a:buNone/>
              <a:defRPr sz="1599"/>
            </a:lvl9pPr>
          </a:lstStyle>
          <a:p>
            <a:pPr lvl="0"/>
            <a:r>
              <a:rPr lang="en-US" noProof="0"/>
              <a:t>01</a:t>
            </a:r>
          </a:p>
        </p:txBody>
      </p:sp>
      <p:sp>
        <p:nvSpPr>
          <p:cNvPr id="4" name="Title">
            <a:extLst>
              <a:ext uri="{FF2B5EF4-FFF2-40B4-BE49-F238E27FC236}">
                <a16:creationId xmlns:a16="http://schemas.microsoft.com/office/drawing/2014/main" id="{92FB9740-B6E1-43C9-22E6-1A290E5C9594}"/>
              </a:ext>
            </a:extLst>
          </p:cNvPr>
          <p:cNvSpPr>
            <a:spLocks noGrp="1"/>
          </p:cNvSpPr>
          <p:nvPr>
            <p:ph type="title" hasCustomPrompt="1"/>
          </p:nvPr>
        </p:nvSpPr>
        <p:spPr bwMode="gray">
          <a:xfrm>
            <a:off x="395926" y="1897545"/>
            <a:ext cx="11378316" cy="1495264"/>
          </a:xfrm>
        </p:spPr>
        <p:txBody>
          <a:bodyPr anchor="b" anchorCtr="0"/>
          <a:lstStyle>
            <a:lvl1pPr marL="0" indent="0" algn="l">
              <a:buFont typeface="Wingdings" panose="05000000000000000000" pitchFamily="2" charset="2"/>
              <a:buNone/>
              <a:defRPr lang="en-US" sz="8496" b="0" kern="1200" dirty="0" smtClean="0">
                <a:solidFill>
                  <a:schemeClr val="accent1"/>
                </a:solidFill>
                <a:latin typeface="Arial" panose="020B0604020202020204" pitchFamily="34" charset="0"/>
                <a:ea typeface="+mn-ea"/>
                <a:cs typeface="+mn-cs"/>
              </a:defRPr>
            </a:lvl1pPr>
          </a:lstStyle>
          <a:p>
            <a:r>
              <a:rPr lang="en-US" noProof="0"/>
              <a:t>Name of chapter</a:t>
            </a:r>
          </a:p>
        </p:txBody>
      </p:sp>
      <p:sp>
        <p:nvSpPr>
          <p:cNvPr id="7" name="Subtitle">
            <a:extLst>
              <a:ext uri="{FF2B5EF4-FFF2-40B4-BE49-F238E27FC236}">
                <a16:creationId xmlns:a16="http://schemas.microsoft.com/office/drawing/2014/main" id="{28955D04-FE4B-9BBC-6AE5-26F4AF48A5FA}"/>
              </a:ext>
            </a:extLst>
          </p:cNvPr>
          <p:cNvSpPr>
            <a:spLocks noGrp="1"/>
          </p:cNvSpPr>
          <p:nvPr>
            <p:ph type="body" sz="quarter" idx="16" hasCustomPrompt="1"/>
          </p:nvPr>
        </p:nvSpPr>
        <p:spPr>
          <a:xfrm>
            <a:off x="4297042" y="3421522"/>
            <a:ext cx="7477200" cy="1177245"/>
          </a:xfrm>
        </p:spPr>
        <p:txBody>
          <a:bodyPr anchor="t">
            <a:spAutoFit/>
          </a:bodyPr>
          <a:lstStyle>
            <a:lvl1pPr marL="0" indent="0">
              <a:lnSpc>
                <a:spcPct val="90000"/>
              </a:lnSpc>
              <a:spcBef>
                <a:spcPts val="0"/>
              </a:spcBef>
              <a:spcAft>
                <a:spcPts val="0"/>
              </a:spcAft>
              <a:buNone/>
              <a:defRPr sz="8496">
                <a:solidFill>
                  <a:schemeClr val="bg1"/>
                </a:solidFill>
              </a:defRPr>
            </a:lvl1pPr>
          </a:lstStyle>
          <a:p>
            <a:pPr lvl="0"/>
            <a:r>
              <a:rPr lang="en-US"/>
              <a:t>Subtitle</a:t>
            </a:r>
          </a:p>
        </p:txBody>
      </p:sp>
      <p:sp>
        <p:nvSpPr>
          <p:cNvPr id="3" name="Slide number">
            <a:extLst>
              <a:ext uri="{FF2B5EF4-FFF2-40B4-BE49-F238E27FC236}">
                <a16:creationId xmlns:a16="http://schemas.microsoft.com/office/drawing/2014/main" id="{68FB5753-3FFF-ADDF-50DD-756C8A6482F0}"/>
              </a:ext>
            </a:extLst>
          </p:cNvPr>
          <p:cNvSpPr txBox="1"/>
          <p:nvPr userDrawn="1"/>
        </p:nvSpPr>
        <p:spPr>
          <a:xfrm>
            <a:off x="10271641" y="6526802"/>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US" sz="800" baseline="0" noProof="0" smtClean="0">
                <a:solidFill>
                  <a:schemeClr val="bg1"/>
                </a:solidFill>
                <a:latin typeface="Arial" panose="020B0604020202020204" pitchFamily="34" charset="0"/>
              </a:rPr>
              <a:pPr lvl="0"/>
              <a:t>‹#›</a:t>
            </a:fld>
            <a:endParaRPr lang="en-US"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57346199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Section Header_2_Dark Blue">
    <p:bg>
      <p:bgPr>
        <a:solidFill>
          <a:schemeClr val="accent1"/>
        </a:solidFill>
        <a:effectLst/>
      </p:bgPr>
    </p:bg>
    <p:spTree>
      <p:nvGrpSpPr>
        <p:cNvPr id="1" name=""/>
        <p:cNvGrpSpPr/>
        <p:nvPr/>
      </p:nvGrpSpPr>
      <p:grpSpPr>
        <a:xfrm>
          <a:off x="0" y="0"/>
          <a:ext cx="0" cy="0"/>
          <a:chOff x="0" y="0"/>
          <a:chExt cx="0" cy="0"/>
        </a:xfrm>
      </p:grpSpPr>
      <p:sp>
        <p:nvSpPr>
          <p:cNvPr id="2" name="Logo Allianz Global Investors">
            <a:extLst>
              <a:ext uri="{FF2B5EF4-FFF2-40B4-BE49-F238E27FC236}">
                <a16:creationId xmlns:a16="http://schemas.microsoft.com/office/drawing/2014/main" id="{63EBFA2E-919D-D649-9362-C89EC0495715}"/>
              </a:ext>
              <a:ext uri="{C183D7F6-B498-43B3-948B-1728B52AA6E4}">
                <adec:decorative xmlns:adec="http://schemas.microsoft.com/office/drawing/2017/decorative" val="1"/>
              </a:ext>
            </a:extLst>
          </p:cNvPr>
          <p:cNvSpPr>
            <a:spLocks noEditPoints="1"/>
          </p:cNvSpPr>
          <p:nvPr userDrawn="1"/>
        </p:nvSpPr>
        <p:spPr bwMode="gray">
          <a:xfrm>
            <a:off x="10756888" y="261276"/>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noAutofit/>
          </a:bodyPr>
          <a:lstStyle/>
          <a:p>
            <a:endParaRPr lang="en-US" sz="1776" noProof="0">
              <a:latin typeface="Arial" panose="020B0604020202020204" pitchFamily="34" charset="0"/>
            </a:endParaRPr>
          </a:p>
        </p:txBody>
      </p:sp>
      <p:sp>
        <p:nvSpPr>
          <p:cNvPr id="6" name="Title"/>
          <p:cNvSpPr>
            <a:spLocks noGrp="1"/>
          </p:cNvSpPr>
          <p:nvPr>
            <p:ph type="title" hasCustomPrompt="1"/>
          </p:nvPr>
        </p:nvSpPr>
        <p:spPr bwMode="gray">
          <a:xfrm>
            <a:off x="-240000" y="1051727"/>
            <a:ext cx="12672000" cy="2769989"/>
          </a:xfrm>
          <a:noFill/>
          <a:ln w="9525">
            <a:noFill/>
            <a:miter lim="800000"/>
            <a:headEnd/>
            <a:tailEnd/>
          </a:ln>
          <a:effectLst/>
        </p:spPr>
        <p:txBody>
          <a:bodyPr vert="horz" wrap="square" lIns="0" tIns="0" rIns="0" bIns="0" numCol="1" anchor="b" anchorCtr="0" compatLnSpc="1">
            <a:prstTxWarp prst="textNoShape">
              <a:avLst/>
            </a:prstTxWarp>
            <a:noAutofit/>
          </a:bodyPr>
          <a:lstStyle>
            <a:lvl1pPr algn="r">
              <a:defRPr lang="en-GB" sz="19990" b="0" kern="1200" noProof="0" dirty="0">
                <a:solidFill>
                  <a:schemeClr val="bg1"/>
                </a:solidFill>
                <a:ea typeface="+mn-ea"/>
                <a:cs typeface="+mn-cs"/>
              </a:defRPr>
            </a:lvl1pPr>
          </a:lstStyle>
          <a:p>
            <a:pPr marL="0" lvl="0" indent="0">
              <a:lnSpc>
                <a:spcPct val="90000"/>
              </a:lnSpc>
              <a:buFont typeface="Wingdings" panose="05000000000000000000" pitchFamily="2" charset="2"/>
              <a:buNone/>
            </a:pPr>
            <a:r>
              <a:rPr lang="en-US" noProof="0"/>
              <a:t>Chapter</a:t>
            </a:r>
          </a:p>
        </p:txBody>
      </p:sp>
      <p:sp>
        <p:nvSpPr>
          <p:cNvPr id="7" name="Subtitle">
            <a:extLst>
              <a:ext uri="{FF2B5EF4-FFF2-40B4-BE49-F238E27FC236}">
                <a16:creationId xmlns:a16="http://schemas.microsoft.com/office/drawing/2014/main" id="{1B412F4F-CB72-D038-184D-90A9D2CC94FD}"/>
              </a:ext>
            </a:extLst>
          </p:cNvPr>
          <p:cNvSpPr>
            <a:spLocks noGrp="1"/>
          </p:cNvSpPr>
          <p:nvPr>
            <p:ph type="body" sz="quarter" idx="16" hasCustomPrompt="1"/>
          </p:nvPr>
        </p:nvSpPr>
        <p:spPr>
          <a:xfrm>
            <a:off x="-240000" y="3526298"/>
            <a:ext cx="12672000" cy="2769989"/>
          </a:xfrm>
        </p:spPr>
        <p:txBody>
          <a:bodyPr wrap="square" anchor="t">
            <a:noAutofit/>
          </a:bodyPr>
          <a:lstStyle>
            <a:lvl1pPr marL="0" indent="0" algn="l">
              <a:lnSpc>
                <a:spcPct val="90000"/>
              </a:lnSpc>
              <a:spcBef>
                <a:spcPts val="0"/>
              </a:spcBef>
              <a:spcAft>
                <a:spcPts val="0"/>
              </a:spcAft>
              <a:buNone/>
              <a:defRPr sz="19990">
                <a:solidFill>
                  <a:schemeClr val="accent4"/>
                </a:solidFill>
              </a:defRPr>
            </a:lvl1pPr>
          </a:lstStyle>
          <a:p>
            <a:pPr lvl="0"/>
            <a:r>
              <a:rPr lang="en-US"/>
              <a:t>divider</a:t>
            </a:r>
          </a:p>
        </p:txBody>
      </p:sp>
      <p:sp>
        <p:nvSpPr>
          <p:cNvPr id="4" name="Slide number">
            <a:extLst>
              <a:ext uri="{FF2B5EF4-FFF2-40B4-BE49-F238E27FC236}">
                <a16:creationId xmlns:a16="http://schemas.microsoft.com/office/drawing/2014/main" id="{81319F0B-C0E6-7315-D5CA-7C27220555E0}"/>
              </a:ext>
            </a:extLst>
          </p:cNvPr>
          <p:cNvSpPr txBox="1"/>
          <p:nvPr userDrawn="1"/>
        </p:nvSpPr>
        <p:spPr>
          <a:xfrm>
            <a:off x="10278006"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US" sz="800" baseline="0" noProof="0" smtClean="0">
                <a:solidFill>
                  <a:schemeClr val="bg1"/>
                </a:solidFill>
                <a:latin typeface="Arial" panose="020B0604020202020204" pitchFamily="34" charset="0"/>
              </a:rPr>
              <a:pPr lvl="0"/>
              <a:t>‹#›</a:t>
            </a:fld>
            <a:endParaRPr lang="en-US"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138776127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ection Header_2_White">
    <p:bg>
      <p:bgPr>
        <a:solidFill>
          <a:schemeClr val="bg1"/>
        </a:solidFill>
        <a:effectLst/>
      </p:bgPr>
    </p:bg>
    <p:spTree>
      <p:nvGrpSpPr>
        <p:cNvPr id="1" name=""/>
        <p:cNvGrpSpPr/>
        <p:nvPr/>
      </p:nvGrpSpPr>
      <p:grpSpPr>
        <a:xfrm>
          <a:off x="0" y="0"/>
          <a:ext cx="0" cy="0"/>
          <a:chOff x="0" y="0"/>
          <a:chExt cx="0" cy="0"/>
        </a:xfrm>
      </p:grpSpPr>
      <p:sp>
        <p:nvSpPr>
          <p:cNvPr id="6" name="Title"/>
          <p:cNvSpPr>
            <a:spLocks noGrp="1"/>
          </p:cNvSpPr>
          <p:nvPr>
            <p:ph type="title" hasCustomPrompt="1"/>
          </p:nvPr>
        </p:nvSpPr>
        <p:spPr bwMode="gray">
          <a:xfrm>
            <a:off x="-240000" y="1051727"/>
            <a:ext cx="12672000" cy="2769989"/>
          </a:xfrm>
          <a:noFill/>
          <a:ln w="9525">
            <a:noFill/>
            <a:miter lim="800000"/>
            <a:headEnd/>
            <a:tailEnd/>
          </a:ln>
          <a:effectLst/>
        </p:spPr>
        <p:txBody>
          <a:bodyPr vert="horz" wrap="square" lIns="0" tIns="0" rIns="0" bIns="0" numCol="1" anchor="b" anchorCtr="0" compatLnSpc="1">
            <a:prstTxWarp prst="textNoShape">
              <a:avLst/>
            </a:prstTxWarp>
          </a:bodyPr>
          <a:lstStyle>
            <a:lvl1pPr algn="r">
              <a:defRPr lang="en-GB" sz="19990" b="0" kern="1200" noProof="0" dirty="0">
                <a:solidFill>
                  <a:schemeClr val="tx2"/>
                </a:solidFill>
                <a:ea typeface="+mn-ea"/>
                <a:cs typeface="+mn-cs"/>
              </a:defRPr>
            </a:lvl1pPr>
          </a:lstStyle>
          <a:p>
            <a:pPr marL="0" lvl="0" indent="0">
              <a:lnSpc>
                <a:spcPct val="90000"/>
              </a:lnSpc>
              <a:buFont typeface="Wingdings" panose="05000000000000000000" pitchFamily="2" charset="2"/>
              <a:buNone/>
            </a:pPr>
            <a:r>
              <a:rPr lang="en-US" noProof="0"/>
              <a:t>Chapter</a:t>
            </a:r>
          </a:p>
        </p:txBody>
      </p:sp>
      <p:sp>
        <p:nvSpPr>
          <p:cNvPr id="7" name="Subtitle">
            <a:extLst>
              <a:ext uri="{FF2B5EF4-FFF2-40B4-BE49-F238E27FC236}">
                <a16:creationId xmlns:a16="http://schemas.microsoft.com/office/drawing/2014/main" id="{1B412F4F-CB72-D038-184D-90A9D2CC94FD}"/>
              </a:ext>
            </a:extLst>
          </p:cNvPr>
          <p:cNvSpPr>
            <a:spLocks noGrp="1"/>
          </p:cNvSpPr>
          <p:nvPr>
            <p:ph type="body" sz="quarter" idx="16" hasCustomPrompt="1"/>
          </p:nvPr>
        </p:nvSpPr>
        <p:spPr>
          <a:xfrm>
            <a:off x="-240000" y="3526297"/>
            <a:ext cx="12672000" cy="2769989"/>
          </a:xfrm>
        </p:spPr>
        <p:txBody>
          <a:bodyPr wrap="square" anchor="t">
            <a:spAutoFit/>
          </a:bodyPr>
          <a:lstStyle>
            <a:lvl1pPr marL="0" indent="0" algn="l">
              <a:lnSpc>
                <a:spcPct val="90000"/>
              </a:lnSpc>
              <a:spcBef>
                <a:spcPts val="0"/>
              </a:spcBef>
              <a:spcAft>
                <a:spcPts val="0"/>
              </a:spcAft>
              <a:buNone/>
              <a:defRPr sz="19990">
                <a:solidFill>
                  <a:schemeClr val="accent4"/>
                </a:solidFill>
              </a:defRPr>
            </a:lvl1pPr>
          </a:lstStyle>
          <a:p>
            <a:pPr lvl="0"/>
            <a:r>
              <a:rPr lang="en-US"/>
              <a:t>divider</a:t>
            </a:r>
          </a:p>
        </p:txBody>
      </p:sp>
    </p:spTree>
    <p:extLst>
      <p:ext uri="{BB962C8B-B14F-4D97-AF65-F5344CB8AC3E}">
        <p14:creationId xmlns:p14="http://schemas.microsoft.com/office/powerpoint/2010/main" val="391006007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6" name="Logo Allianz Global Investors">
            <a:extLst>
              <a:ext uri="{FF2B5EF4-FFF2-40B4-BE49-F238E27FC236}">
                <a16:creationId xmlns:a16="http://schemas.microsoft.com/office/drawing/2014/main" id="{309904FC-5513-E2A2-A380-DA3F713D0F34}"/>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GB" sz="1777" noProof="0">
              <a:solidFill>
                <a:schemeClr val="bg1"/>
              </a:solidFill>
              <a:latin typeface="Arial" panose="020B0604020202020204" pitchFamily="34" charset="0"/>
            </a:endParaRPr>
          </a:p>
        </p:txBody>
      </p:sp>
      <p:sp>
        <p:nvSpPr>
          <p:cNvPr id="2" name="Key Visual" descr="Picture shows Allianz Global Investors company building">
            <a:extLst>
              <a:ext uri="{FF2B5EF4-FFF2-40B4-BE49-F238E27FC236}">
                <a16:creationId xmlns:a16="http://schemas.microsoft.com/office/drawing/2014/main" id="{C180DFED-1E7E-A09B-E03E-1AA0EFB0E087}"/>
              </a:ext>
            </a:extLst>
          </p:cNvPr>
          <p:cNvSpPr/>
          <p:nvPr userDrawn="1"/>
        </p:nvSpPr>
        <p:spPr bwMode="gray">
          <a:xfrm>
            <a:off x="5335200" y="0"/>
            <a:ext cx="6858000" cy="6858001"/>
          </a:xfrm>
          <a:prstGeom prst="rect">
            <a:avLst/>
          </a:prstGeom>
          <a:blipFill>
            <a:blip r:embed="rId2"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l"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07" name="Title"/>
          <p:cNvSpPr>
            <a:spLocks noGrp="1"/>
          </p:cNvSpPr>
          <p:nvPr>
            <p:ph type="body" sz="quarter" idx="12" hasCustomPrompt="1"/>
          </p:nvPr>
        </p:nvSpPr>
        <p:spPr bwMode="gray">
          <a:xfrm>
            <a:off x="398770" y="2095848"/>
            <a:ext cx="46440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en-GB" noProof="0"/>
              <a:t>Title of the presentation</a:t>
            </a:r>
            <a:br>
              <a:rPr lang="en-GB" noProof="0"/>
            </a:br>
            <a:r>
              <a:rPr lang="en-GB" noProof="0"/>
              <a:t>(40–60 pt)</a:t>
            </a:r>
          </a:p>
        </p:txBody>
      </p:sp>
      <p:sp>
        <p:nvSpPr>
          <p:cNvPr id="48" name="Subtitle"/>
          <p:cNvSpPr>
            <a:spLocks noGrp="1"/>
          </p:cNvSpPr>
          <p:nvPr userDrawn="1">
            <p:ph type="body" sz="quarter" idx="14" hasCustomPrompt="1"/>
          </p:nvPr>
        </p:nvSpPr>
        <p:spPr bwMode="gray">
          <a:xfrm>
            <a:off x="398770" y="4810558"/>
            <a:ext cx="46440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57" name="Author"/>
          <p:cNvSpPr>
            <a:spLocks noGrp="1"/>
          </p:cNvSpPr>
          <p:nvPr userDrawn="1">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en-GB" noProof="0"/>
              <a:t>Author</a:t>
            </a:r>
          </a:p>
        </p:txBody>
      </p:sp>
      <p:sp>
        <p:nvSpPr>
          <p:cNvPr id="3" name="Date"/>
          <p:cNvSpPr>
            <a:spLocks noGrp="1"/>
          </p:cNvSpPr>
          <p:nvPr userDrawn="1">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GB" noProof="0"/>
              <a:t>Date of the presentation</a:t>
            </a:r>
          </a:p>
        </p:txBody>
      </p:sp>
      <p:pic>
        <p:nvPicPr>
          <p:cNvPr id="7" name="Picture 6" descr="Logo&#10;&#10;Description automatically generated">
            <a:extLst>
              <a:ext uri="{FF2B5EF4-FFF2-40B4-BE49-F238E27FC236}">
                <a16:creationId xmlns:a16="http://schemas.microsoft.com/office/drawing/2014/main" id="{7CF91E33-7557-16ED-0376-D94A8DF768B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073400" y="262000"/>
            <a:ext cx="2059200" cy="927260"/>
          </a:xfrm>
          <a:prstGeom prst="rect">
            <a:avLst/>
          </a:prstGeom>
        </p:spPr>
      </p:pic>
    </p:spTree>
    <p:extLst>
      <p:ext uri="{BB962C8B-B14F-4D97-AF65-F5344CB8AC3E}">
        <p14:creationId xmlns:p14="http://schemas.microsoft.com/office/powerpoint/2010/main" val="1211965658"/>
      </p:ext>
    </p:extLst>
  </p:cSld>
  <p:clrMapOvr>
    <a:overrideClrMapping bg1="lt1" tx1="dk1" bg2="lt2" tx2="dk2" accent1="accent1" accent2="accent2" accent3="accent3" accent4="accent4" accent5="accent5" accent6="accent6" hlink="hlink" folHlink="folHlink"/>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Ref idx="1001">
        <a:schemeClr val="bg1"/>
      </p:bgRef>
    </p:bg>
    <p:spTree>
      <p:nvGrpSpPr>
        <p:cNvPr id="1" name=""/>
        <p:cNvGrpSpPr/>
        <p:nvPr/>
      </p:nvGrpSpPr>
      <p:grpSpPr>
        <a:xfrm>
          <a:off x="0" y="0"/>
          <a:ext cx="0" cy="0"/>
          <a:chOff x="0" y="0"/>
          <a:chExt cx="0" cy="0"/>
        </a:xfrm>
      </p:grpSpPr>
      <p:sp>
        <p:nvSpPr>
          <p:cNvPr id="5" name="Rechteck 15">
            <a:extLst>
              <a:ext uri="{FF2B5EF4-FFF2-40B4-BE49-F238E27FC236}">
                <a16:creationId xmlns:a16="http://schemas.microsoft.com/office/drawing/2014/main" id="{DFACC7C4-F542-8AFC-D1D3-02D114F0D1B8}"/>
              </a:ext>
            </a:extLst>
          </p:cNvPr>
          <p:cNvSpPr/>
          <p:nvPr userDrawn="1"/>
        </p:nvSpPr>
        <p:spPr bwMode="gray">
          <a:xfrm>
            <a:off x="5335200" y="0"/>
            <a:ext cx="6858000" cy="6858000"/>
          </a:xfrm>
          <a:prstGeom prst="rect">
            <a:avLst/>
          </a:prstGeom>
          <a:blipFill>
            <a:blip r:embed="rId2"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l"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6" name="Logo Allianz Global Investors">
            <a:extLst>
              <a:ext uri="{FF2B5EF4-FFF2-40B4-BE49-F238E27FC236}">
                <a16:creationId xmlns:a16="http://schemas.microsoft.com/office/drawing/2014/main" id="{309904FC-5513-E2A2-A380-DA3F713D0F34}"/>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GB" sz="1777" noProof="0">
              <a:solidFill>
                <a:schemeClr val="bg1"/>
              </a:solidFill>
              <a:latin typeface="Arial" panose="020B0604020202020204" pitchFamily="34" charset="0"/>
            </a:endParaRPr>
          </a:p>
        </p:txBody>
      </p:sp>
      <p:sp>
        <p:nvSpPr>
          <p:cNvPr id="107" name="Title"/>
          <p:cNvSpPr>
            <a:spLocks noGrp="1"/>
          </p:cNvSpPr>
          <p:nvPr>
            <p:ph type="body" sz="quarter" idx="12" hasCustomPrompt="1"/>
          </p:nvPr>
        </p:nvSpPr>
        <p:spPr bwMode="gray">
          <a:xfrm>
            <a:off x="398770" y="2095848"/>
            <a:ext cx="46440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en-GB" noProof="0"/>
              <a:t>Title of the presentation</a:t>
            </a:r>
            <a:br>
              <a:rPr lang="en-GB" noProof="0"/>
            </a:br>
            <a:r>
              <a:rPr lang="en-GB" noProof="0"/>
              <a:t>(40–60 pt)</a:t>
            </a:r>
          </a:p>
        </p:txBody>
      </p:sp>
      <p:sp>
        <p:nvSpPr>
          <p:cNvPr id="48" name="Subtitle"/>
          <p:cNvSpPr>
            <a:spLocks noGrp="1"/>
          </p:cNvSpPr>
          <p:nvPr userDrawn="1">
            <p:ph type="body" sz="quarter" idx="14" hasCustomPrompt="1"/>
          </p:nvPr>
        </p:nvSpPr>
        <p:spPr bwMode="gray">
          <a:xfrm>
            <a:off x="398770" y="4810558"/>
            <a:ext cx="46440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57" name="Author"/>
          <p:cNvSpPr>
            <a:spLocks noGrp="1"/>
          </p:cNvSpPr>
          <p:nvPr userDrawn="1">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en-GB" noProof="0"/>
              <a:t>Author</a:t>
            </a:r>
          </a:p>
        </p:txBody>
      </p:sp>
      <p:sp>
        <p:nvSpPr>
          <p:cNvPr id="3" name="Date"/>
          <p:cNvSpPr>
            <a:spLocks noGrp="1"/>
          </p:cNvSpPr>
          <p:nvPr userDrawn="1">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GB" noProof="0"/>
              <a:t>Date of the presentation</a:t>
            </a:r>
          </a:p>
        </p:txBody>
      </p:sp>
    </p:spTree>
    <p:extLst>
      <p:ext uri="{BB962C8B-B14F-4D97-AF65-F5344CB8AC3E}">
        <p14:creationId xmlns:p14="http://schemas.microsoft.com/office/powerpoint/2010/main" val="3481835743"/>
      </p:ext>
    </p:extLst>
  </p:cSld>
  <p:clrMapOvr>
    <a:overrideClrMapping bg1="lt1" tx1="dk1" bg2="lt2" tx2="dk2" accent1="accent1" accent2="accent2" accent3="accent3" accent4="accent4" accent5="accent5" accent6="accent6" hlink="hlink" folHlink="folHlink"/>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Ref idx="1001">
        <a:schemeClr val="bg1"/>
      </p:bgRef>
    </p:bg>
    <p:spTree>
      <p:nvGrpSpPr>
        <p:cNvPr id="1" name=""/>
        <p:cNvGrpSpPr/>
        <p:nvPr/>
      </p:nvGrpSpPr>
      <p:grpSpPr>
        <a:xfrm>
          <a:off x="0" y="0"/>
          <a:ext cx="0" cy="0"/>
          <a:chOff x="0" y="0"/>
          <a:chExt cx="0" cy="0"/>
        </a:xfrm>
      </p:grpSpPr>
      <p:pic>
        <p:nvPicPr>
          <p:cNvPr id="7" name="Picture 6" descr="Logo&#10;&#10;Description automatically generated">
            <a:extLst>
              <a:ext uri="{FF2B5EF4-FFF2-40B4-BE49-F238E27FC236}">
                <a16:creationId xmlns:a16="http://schemas.microsoft.com/office/drawing/2014/main" id="{29AA83A0-AFDB-AB70-44D8-66923DA4B04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73400" y="262000"/>
            <a:ext cx="2059200" cy="927260"/>
          </a:xfrm>
          <a:prstGeom prst="rect">
            <a:avLst/>
          </a:prstGeom>
        </p:spPr>
      </p:pic>
      <p:sp>
        <p:nvSpPr>
          <p:cNvPr id="5" name="Rechteck 15">
            <a:extLst>
              <a:ext uri="{FF2B5EF4-FFF2-40B4-BE49-F238E27FC236}">
                <a16:creationId xmlns:a16="http://schemas.microsoft.com/office/drawing/2014/main" id="{DFACC7C4-F542-8AFC-D1D3-02D114F0D1B8}"/>
              </a:ext>
            </a:extLst>
          </p:cNvPr>
          <p:cNvSpPr/>
          <p:nvPr userDrawn="1"/>
        </p:nvSpPr>
        <p:spPr bwMode="gray">
          <a:xfrm>
            <a:off x="5335200" y="0"/>
            <a:ext cx="6858000" cy="6858000"/>
          </a:xfrm>
          <a:prstGeom prst="rect">
            <a:avLst/>
          </a:prstGeom>
          <a:blipFill>
            <a:blip r:embed="rId3"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l"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6" name="Logo Allianz Global Investors">
            <a:extLst>
              <a:ext uri="{FF2B5EF4-FFF2-40B4-BE49-F238E27FC236}">
                <a16:creationId xmlns:a16="http://schemas.microsoft.com/office/drawing/2014/main" id="{309904FC-5513-E2A2-A380-DA3F713D0F34}"/>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GB" sz="1777" noProof="0">
              <a:solidFill>
                <a:schemeClr val="bg1"/>
              </a:solidFill>
              <a:latin typeface="Arial" panose="020B0604020202020204" pitchFamily="34" charset="0"/>
            </a:endParaRPr>
          </a:p>
        </p:txBody>
      </p:sp>
      <p:sp>
        <p:nvSpPr>
          <p:cNvPr id="107" name="Title"/>
          <p:cNvSpPr>
            <a:spLocks noGrp="1"/>
          </p:cNvSpPr>
          <p:nvPr>
            <p:ph type="body" sz="quarter" idx="12" hasCustomPrompt="1"/>
          </p:nvPr>
        </p:nvSpPr>
        <p:spPr bwMode="gray">
          <a:xfrm>
            <a:off x="398770" y="2095848"/>
            <a:ext cx="46440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en-GB" noProof="0"/>
              <a:t>Title of the presentation</a:t>
            </a:r>
            <a:br>
              <a:rPr lang="en-GB" noProof="0"/>
            </a:br>
            <a:r>
              <a:rPr lang="en-GB" noProof="0"/>
              <a:t>(40–60 pt)</a:t>
            </a:r>
          </a:p>
        </p:txBody>
      </p:sp>
      <p:sp>
        <p:nvSpPr>
          <p:cNvPr id="48" name="Subtitle"/>
          <p:cNvSpPr>
            <a:spLocks noGrp="1"/>
          </p:cNvSpPr>
          <p:nvPr userDrawn="1">
            <p:ph type="body" sz="quarter" idx="14" hasCustomPrompt="1"/>
          </p:nvPr>
        </p:nvSpPr>
        <p:spPr bwMode="gray">
          <a:xfrm>
            <a:off x="398770" y="4810558"/>
            <a:ext cx="46440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57" name="Author"/>
          <p:cNvSpPr>
            <a:spLocks noGrp="1"/>
          </p:cNvSpPr>
          <p:nvPr userDrawn="1">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en-GB" noProof="0"/>
              <a:t>Author</a:t>
            </a:r>
          </a:p>
        </p:txBody>
      </p:sp>
      <p:sp>
        <p:nvSpPr>
          <p:cNvPr id="3" name="Date"/>
          <p:cNvSpPr>
            <a:spLocks noGrp="1"/>
          </p:cNvSpPr>
          <p:nvPr userDrawn="1">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GB" noProof="0"/>
              <a:t>Date of the presentation</a:t>
            </a:r>
          </a:p>
        </p:txBody>
      </p:sp>
    </p:spTree>
    <p:extLst>
      <p:ext uri="{BB962C8B-B14F-4D97-AF65-F5344CB8AC3E}">
        <p14:creationId xmlns:p14="http://schemas.microsoft.com/office/powerpoint/2010/main" val="62148528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_2_Dark Blue">
    <p:bg>
      <p:bgPr>
        <a:solidFill>
          <a:schemeClr val="accent1"/>
        </a:solidFill>
        <a:effectLst/>
      </p:bgPr>
    </p:bg>
    <p:spTree>
      <p:nvGrpSpPr>
        <p:cNvPr id="1" name=""/>
        <p:cNvGrpSpPr/>
        <p:nvPr/>
      </p:nvGrpSpPr>
      <p:grpSpPr>
        <a:xfrm>
          <a:off x="0" y="0"/>
          <a:ext cx="0" cy="0"/>
          <a:chOff x="0" y="0"/>
          <a:chExt cx="0" cy="0"/>
        </a:xfrm>
      </p:grpSpPr>
      <p:sp>
        <p:nvSpPr>
          <p:cNvPr id="2" name="Logo Allianz Global Investors">
            <a:extLst>
              <a:ext uri="{FF2B5EF4-FFF2-40B4-BE49-F238E27FC236}">
                <a16:creationId xmlns:a16="http://schemas.microsoft.com/office/drawing/2014/main" id="{63EBFA2E-919D-D649-9362-C89EC0495715}"/>
              </a:ext>
              <a:ext uri="{C183D7F6-B498-43B3-948B-1728B52AA6E4}">
                <adec:decorative xmlns:adec="http://schemas.microsoft.com/office/drawing/2017/decorative" val="1"/>
              </a:ext>
            </a:extLst>
          </p:cNvPr>
          <p:cNvSpPr>
            <a:spLocks noEditPoints="1"/>
          </p:cNvSpPr>
          <p:nvPr userDrawn="1"/>
        </p:nvSpPr>
        <p:spPr bwMode="gray">
          <a:xfrm>
            <a:off x="10756888"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noAutofit/>
          </a:bodyPr>
          <a:lstStyle/>
          <a:p>
            <a:endParaRPr lang="de-DE" sz="1777" noProof="0">
              <a:latin typeface="Arial" panose="020B0604020202020204" pitchFamily="34" charset="0"/>
            </a:endParaRPr>
          </a:p>
        </p:txBody>
      </p:sp>
      <p:sp>
        <p:nvSpPr>
          <p:cNvPr id="6" name="Title"/>
          <p:cNvSpPr>
            <a:spLocks noGrp="1"/>
          </p:cNvSpPr>
          <p:nvPr>
            <p:ph type="title" hasCustomPrompt="1"/>
          </p:nvPr>
        </p:nvSpPr>
        <p:spPr bwMode="gray">
          <a:xfrm>
            <a:off x="-240000" y="1051725"/>
            <a:ext cx="12672000" cy="2769989"/>
          </a:xfrm>
          <a:noFill/>
          <a:ln w="9525">
            <a:noFill/>
            <a:miter lim="800000"/>
            <a:headEnd/>
            <a:tailEnd/>
          </a:ln>
          <a:effectLst/>
        </p:spPr>
        <p:txBody>
          <a:bodyPr vert="horz" wrap="square" lIns="0" tIns="0" rIns="0" bIns="0" numCol="1" anchor="b" anchorCtr="0" compatLnSpc="1">
            <a:prstTxWarp prst="textNoShape">
              <a:avLst/>
            </a:prstTxWarp>
            <a:noAutofit/>
          </a:bodyPr>
          <a:lstStyle>
            <a:lvl1pPr algn="r">
              <a:defRPr lang="en-GB" sz="20000" b="0" kern="1200" noProof="0" dirty="0">
                <a:solidFill>
                  <a:schemeClr val="bg1"/>
                </a:solidFill>
                <a:ea typeface="+mn-ea"/>
                <a:cs typeface="+mn-cs"/>
              </a:defRPr>
            </a:lvl1pPr>
          </a:lstStyle>
          <a:p>
            <a:pPr marL="0" lvl="0" indent="0">
              <a:lnSpc>
                <a:spcPct val="90000"/>
              </a:lnSpc>
              <a:buFont typeface="Wingdings" panose="05000000000000000000" pitchFamily="2" charset="2"/>
              <a:buNone/>
            </a:pPr>
            <a:r>
              <a:rPr lang="de-DE" noProof="0"/>
              <a:t>Chapter</a:t>
            </a:r>
          </a:p>
        </p:txBody>
      </p:sp>
      <p:sp>
        <p:nvSpPr>
          <p:cNvPr id="7" name="Subtitle">
            <a:extLst>
              <a:ext uri="{FF2B5EF4-FFF2-40B4-BE49-F238E27FC236}">
                <a16:creationId xmlns:a16="http://schemas.microsoft.com/office/drawing/2014/main" id="{1B412F4F-CB72-D038-184D-90A9D2CC94FD}"/>
              </a:ext>
            </a:extLst>
          </p:cNvPr>
          <p:cNvSpPr>
            <a:spLocks noGrp="1"/>
          </p:cNvSpPr>
          <p:nvPr>
            <p:ph type="body" sz="quarter" idx="16" hasCustomPrompt="1"/>
          </p:nvPr>
        </p:nvSpPr>
        <p:spPr>
          <a:xfrm>
            <a:off x="-240000" y="3526296"/>
            <a:ext cx="12672000" cy="2769989"/>
          </a:xfrm>
        </p:spPr>
        <p:txBody>
          <a:bodyPr wrap="square" anchor="t">
            <a:noAutofit/>
          </a:bodyPr>
          <a:lstStyle>
            <a:lvl1pPr marL="0" indent="0" algn="l">
              <a:lnSpc>
                <a:spcPct val="90000"/>
              </a:lnSpc>
              <a:spcBef>
                <a:spcPts val="0"/>
              </a:spcBef>
              <a:spcAft>
                <a:spcPts val="0"/>
              </a:spcAft>
              <a:buNone/>
              <a:defRPr sz="20000">
                <a:solidFill>
                  <a:schemeClr val="accent4"/>
                </a:solidFill>
              </a:defRPr>
            </a:lvl1pPr>
          </a:lstStyle>
          <a:p>
            <a:pPr lvl="0"/>
            <a:r>
              <a:rPr lang="de-DE"/>
              <a:t>divider</a:t>
            </a:r>
          </a:p>
        </p:txBody>
      </p:sp>
      <p:sp>
        <p:nvSpPr>
          <p:cNvPr id="4" name="Slide number">
            <a:extLst>
              <a:ext uri="{FF2B5EF4-FFF2-40B4-BE49-F238E27FC236}">
                <a16:creationId xmlns:a16="http://schemas.microsoft.com/office/drawing/2014/main" id="{81319F0B-C0E6-7315-D5CA-7C27220555E0}"/>
              </a:ext>
            </a:extLst>
          </p:cNvPr>
          <p:cNvSpPr txBox="1"/>
          <p:nvPr userDrawn="1"/>
        </p:nvSpPr>
        <p:spPr>
          <a:xfrm>
            <a:off x="10278006"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de-DE" sz="800" baseline="0" noProof="0" smtClean="0">
                <a:solidFill>
                  <a:schemeClr val="bg1"/>
                </a:solidFill>
                <a:latin typeface="Arial" panose="020B0604020202020204" pitchFamily="34" charset="0"/>
              </a:rPr>
              <a:pPr lvl="0"/>
              <a:t>‹#›</a:t>
            </a:fld>
            <a:endParaRPr lang="de-DE"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138911209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Ref idx="1001">
        <a:schemeClr val="bg1"/>
      </p:bgRef>
    </p:bg>
    <p:spTree>
      <p:nvGrpSpPr>
        <p:cNvPr id="1" name=""/>
        <p:cNvGrpSpPr/>
        <p:nvPr/>
      </p:nvGrpSpPr>
      <p:grpSpPr>
        <a:xfrm>
          <a:off x="0" y="0"/>
          <a:ext cx="0" cy="0"/>
          <a:chOff x="0" y="0"/>
          <a:chExt cx="0" cy="0"/>
        </a:xfrm>
      </p:grpSpPr>
      <p:pic>
        <p:nvPicPr>
          <p:cNvPr id="4" name="Grafik 6" descr="Ein Bild, das Person, drinnen, Decke, stehend enthält.&#10;&#10;Automatisch generierte Beschreibung">
            <a:extLst>
              <a:ext uri="{FF2B5EF4-FFF2-40B4-BE49-F238E27FC236}">
                <a16:creationId xmlns:a16="http://schemas.microsoft.com/office/drawing/2014/main" id="{80A56342-847F-48D4-FE54-AFA26C78AE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335200" y="0"/>
            <a:ext cx="7112000" cy="6858001"/>
          </a:xfrm>
          <a:prstGeom prst="rect">
            <a:avLst/>
          </a:prstGeom>
        </p:spPr>
      </p:pic>
      <p:sp>
        <p:nvSpPr>
          <p:cNvPr id="6" name="Logo Allianz Global Investors">
            <a:extLst>
              <a:ext uri="{FF2B5EF4-FFF2-40B4-BE49-F238E27FC236}">
                <a16:creationId xmlns:a16="http://schemas.microsoft.com/office/drawing/2014/main" id="{309904FC-5513-E2A2-A380-DA3F713D0F34}"/>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de-DE" sz="1777" noProof="0">
              <a:solidFill>
                <a:schemeClr val="bg1"/>
              </a:solidFill>
              <a:latin typeface="Arial" panose="020B0604020202020204" pitchFamily="34" charset="0"/>
            </a:endParaRPr>
          </a:p>
        </p:txBody>
      </p:sp>
      <p:sp>
        <p:nvSpPr>
          <p:cNvPr id="107" name="Title"/>
          <p:cNvSpPr>
            <a:spLocks noGrp="1"/>
          </p:cNvSpPr>
          <p:nvPr>
            <p:ph type="body" sz="quarter" idx="12" hasCustomPrompt="1"/>
          </p:nvPr>
        </p:nvSpPr>
        <p:spPr bwMode="gray">
          <a:xfrm>
            <a:off x="398770" y="2095848"/>
            <a:ext cx="46440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de-DE" noProof="0"/>
              <a:t>Title </a:t>
            </a:r>
            <a:r>
              <a:rPr lang="de-DE" noProof="0" err="1"/>
              <a:t>of</a:t>
            </a:r>
            <a:r>
              <a:rPr lang="de-DE" noProof="0"/>
              <a:t> </a:t>
            </a:r>
            <a:r>
              <a:rPr lang="de-DE" noProof="0" err="1"/>
              <a:t>the</a:t>
            </a:r>
            <a:r>
              <a:rPr lang="de-DE" noProof="0"/>
              <a:t> </a:t>
            </a:r>
            <a:r>
              <a:rPr lang="de-DE" noProof="0" err="1"/>
              <a:t>presentation</a:t>
            </a:r>
            <a:br>
              <a:rPr lang="de-DE" noProof="0"/>
            </a:br>
            <a:r>
              <a:rPr lang="de-DE" noProof="0"/>
              <a:t>(40–60 </a:t>
            </a:r>
            <a:r>
              <a:rPr lang="de-DE" noProof="0" err="1"/>
              <a:t>pt</a:t>
            </a:r>
            <a:r>
              <a:rPr lang="de-DE" noProof="0"/>
              <a:t>)</a:t>
            </a:r>
          </a:p>
        </p:txBody>
      </p:sp>
      <p:sp>
        <p:nvSpPr>
          <p:cNvPr id="48" name="Subtitle"/>
          <p:cNvSpPr>
            <a:spLocks noGrp="1"/>
          </p:cNvSpPr>
          <p:nvPr userDrawn="1">
            <p:ph type="body" sz="quarter" idx="14" hasCustomPrompt="1"/>
          </p:nvPr>
        </p:nvSpPr>
        <p:spPr bwMode="gray">
          <a:xfrm>
            <a:off x="398770" y="4810558"/>
            <a:ext cx="46440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de-DE" noProof="0"/>
              <a:t>Subtitle of the presentation</a:t>
            </a:r>
          </a:p>
          <a:p>
            <a:pPr lvl="0"/>
            <a:r>
              <a:rPr lang="de-DE" noProof="0"/>
              <a:t>2nd line if required</a:t>
            </a:r>
          </a:p>
        </p:txBody>
      </p:sp>
      <p:sp>
        <p:nvSpPr>
          <p:cNvPr id="57" name="Author"/>
          <p:cNvSpPr>
            <a:spLocks noGrp="1"/>
          </p:cNvSpPr>
          <p:nvPr userDrawn="1">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de-DE" noProof="0"/>
              <a:t>Author</a:t>
            </a:r>
          </a:p>
        </p:txBody>
      </p:sp>
      <p:sp>
        <p:nvSpPr>
          <p:cNvPr id="3" name="Date"/>
          <p:cNvSpPr>
            <a:spLocks noGrp="1"/>
          </p:cNvSpPr>
          <p:nvPr userDrawn="1">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de-DE" noProof="0"/>
              <a:t>Date of the presentation</a:t>
            </a:r>
          </a:p>
        </p:txBody>
      </p:sp>
    </p:spTree>
    <p:extLst>
      <p:ext uri="{BB962C8B-B14F-4D97-AF65-F5344CB8AC3E}">
        <p14:creationId xmlns:p14="http://schemas.microsoft.com/office/powerpoint/2010/main" val="2416584791"/>
      </p:ext>
    </p:extLst>
  </p:cSld>
  <p:clrMapOvr>
    <a:overrideClrMapping bg1="lt1" tx1="dk1" bg2="lt2" tx2="dk2" accent1="accent1" accent2="accent2" accent3="accent3" accent4="accent4" accent5="accent5" accent6="accent6" hlink="hlink" folHlink="folHlink"/>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Ref idx="1001">
        <a:schemeClr val="bg1"/>
      </p:bgRef>
    </p:bg>
    <p:spTree>
      <p:nvGrpSpPr>
        <p:cNvPr id="1" name=""/>
        <p:cNvGrpSpPr/>
        <p:nvPr/>
      </p:nvGrpSpPr>
      <p:grpSpPr>
        <a:xfrm>
          <a:off x="0" y="0"/>
          <a:ext cx="0" cy="0"/>
          <a:chOff x="0" y="0"/>
          <a:chExt cx="0" cy="0"/>
        </a:xfrm>
      </p:grpSpPr>
      <p:sp>
        <p:nvSpPr>
          <p:cNvPr id="6" name="Logo Allianz Global Investors">
            <a:extLst>
              <a:ext uri="{FF2B5EF4-FFF2-40B4-BE49-F238E27FC236}">
                <a16:creationId xmlns:a16="http://schemas.microsoft.com/office/drawing/2014/main" id="{309904FC-5513-E2A2-A380-DA3F713D0F34}"/>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de-DE" sz="1777" noProof="0">
              <a:solidFill>
                <a:schemeClr val="bg1"/>
              </a:solidFill>
              <a:latin typeface="Arial" panose="020B0604020202020204" pitchFamily="34" charset="0"/>
            </a:endParaRPr>
          </a:p>
        </p:txBody>
      </p:sp>
      <p:sp>
        <p:nvSpPr>
          <p:cNvPr id="107" name="Title"/>
          <p:cNvSpPr>
            <a:spLocks noGrp="1"/>
          </p:cNvSpPr>
          <p:nvPr>
            <p:ph type="body" sz="quarter" idx="12" hasCustomPrompt="1"/>
          </p:nvPr>
        </p:nvSpPr>
        <p:spPr bwMode="gray">
          <a:xfrm>
            <a:off x="398770" y="2095848"/>
            <a:ext cx="46440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de-DE" noProof="0"/>
              <a:t>Title </a:t>
            </a:r>
            <a:r>
              <a:rPr lang="de-DE" noProof="0" err="1"/>
              <a:t>of</a:t>
            </a:r>
            <a:r>
              <a:rPr lang="de-DE" noProof="0"/>
              <a:t> </a:t>
            </a:r>
            <a:r>
              <a:rPr lang="de-DE" noProof="0" err="1"/>
              <a:t>the</a:t>
            </a:r>
            <a:r>
              <a:rPr lang="de-DE" noProof="0"/>
              <a:t> </a:t>
            </a:r>
            <a:r>
              <a:rPr lang="de-DE" noProof="0" err="1"/>
              <a:t>presentation</a:t>
            </a:r>
            <a:br>
              <a:rPr lang="de-DE" noProof="0"/>
            </a:br>
            <a:r>
              <a:rPr lang="de-DE" noProof="0"/>
              <a:t>(40–60 </a:t>
            </a:r>
            <a:r>
              <a:rPr lang="de-DE" noProof="0" err="1"/>
              <a:t>pt</a:t>
            </a:r>
            <a:r>
              <a:rPr lang="de-DE" noProof="0"/>
              <a:t>)</a:t>
            </a:r>
          </a:p>
        </p:txBody>
      </p:sp>
      <p:sp>
        <p:nvSpPr>
          <p:cNvPr id="48" name="Subtitle"/>
          <p:cNvSpPr>
            <a:spLocks noGrp="1"/>
          </p:cNvSpPr>
          <p:nvPr userDrawn="1">
            <p:ph type="body" sz="quarter" idx="14" hasCustomPrompt="1"/>
          </p:nvPr>
        </p:nvSpPr>
        <p:spPr bwMode="gray">
          <a:xfrm>
            <a:off x="398770" y="4810558"/>
            <a:ext cx="46440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de-DE" noProof="0"/>
              <a:t>Subtitle of the presentation</a:t>
            </a:r>
          </a:p>
          <a:p>
            <a:pPr lvl="0"/>
            <a:r>
              <a:rPr lang="de-DE" noProof="0"/>
              <a:t>2nd line if required</a:t>
            </a:r>
          </a:p>
        </p:txBody>
      </p:sp>
      <p:sp>
        <p:nvSpPr>
          <p:cNvPr id="57" name="Author"/>
          <p:cNvSpPr>
            <a:spLocks noGrp="1"/>
          </p:cNvSpPr>
          <p:nvPr userDrawn="1">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de-DE" noProof="0"/>
              <a:t>Author</a:t>
            </a:r>
          </a:p>
        </p:txBody>
      </p:sp>
      <p:sp>
        <p:nvSpPr>
          <p:cNvPr id="3" name="Date"/>
          <p:cNvSpPr>
            <a:spLocks noGrp="1"/>
          </p:cNvSpPr>
          <p:nvPr userDrawn="1">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de-DE" noProof="0"/>
              <a:t>Date of the presentation</a:t>
            </a:r>
          </a:p>
        </p:txBody>
      </p:sp>
      <p:pic>
        <p:nvPicPr>
          <p:cNvPr id="5" name="Picture 3">
            <a:extLst>
              <a:ext uri="{FF2B5EF4-FFF2-40B4-BE49-F238E27FC236}">
                <a16:creationId xmlns:a16="http://schemas.microsoft.com/office/drawing/2014/main" id="{BE2C6405-DAC2-3D9D-E547-7FB0E7DDA788}"/>
              </a:ext>
            </a:extLst>
          </p:cNvPr>
          <p:cNvPicPr>
            <a:picLocks noChangeAspect="1"/>
          </p:cNvPicPr>
          <p:nvPr userDrawn="1"/>
        </p:nvPicPr>
        <p:blipFill>
          <a:blip r:embed="rId2"/>
          <a:stretch>
            <a:fillRect/>
          </a:stretch>
        </p:blipFill>
        <p:spPr>
          <a:xfrm>
            <a:off x="5401235" y="0"/>
            <a:ext cx="6858000" cy="6858000"/>
          </a:xfrm>
          <a:prstGeom prst="rect">
            <a:avLst/>
          </a:prstGeom>
        </p:spPr>
      </p:pic>
    </p:spTree>
    <p:extLst>
      <p:ext uri="{BB962C8B-B14F-4D97-AF65-F5344CB8AC3E}">
        <p14:creationId xmlns:p14="http://schemas.microsoft.com/office/powerpoint/2010/main" val="3917712861"/>
      </p:ext>
    </p:extLst>
  </p:cSld>
  <p:clrMapOvr>
    <a:overrideClrMapping bg1="lt1" tx1="dk1" bg2="lt2" tx2="dk2" accent1="accent1" accent2="accent2" accent3="accent3" accent4="accent4" accent5="accent5" accent6="accent6" hlink="hlink" folHlink="folHlink"/>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laceholder">
    <p:bg>
      <p:bgRef idx="1001">
        <a:schemeClr val="bg1"/>
      </p:bgRef>
    </p:bg>
    <p:spTree>
      <p:nvGrpSpPr>
        <p:cNvPr id="1" name=""/>
        <p:cNvGrpSpPr/>
        <p:nvPr/>
      </p:nvGrpSpPr>
      <p:grpSpPr>
        <a:xfrm>
          <a:off x="0" y="0"/>
          <a:ext cx="0" cy="0"/>
          <a:chOff x="0" y="0"/>
          <a:chExt cx="0" cy="0"/>
        </a:xfrm>
      </p:grpSpPr>
      <p:sp>
        <p:nvSpPr>
          <p:cNvPr id="6" name="Logo Allianz Global Investors">
            <a:extLst>
              <a:ext uri="{FF2B5EF4-FFF2-40B4-BE49-F238E27FC236}">
                <a16:creationId xmlns:a16="http://schemas.microsoft.com/office/drawing/2014/main" id="{319640D2-8113-AF02-22EB-4F6A640493A5}"/>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GB" sz="1777" noProof="0">
              <a:solidFill>
                <a:schemeClr val="bg1"/>
              </a:solidFill>
              <a:latin typeface="Arial" panose="020B0604020202020204" pitchFamily="34" charset="0"/>
            </a:endParaRPr>
          </a:p>
        </p:txBody>
      </p:sp>
      <p:sp>
        <p:nvSpPr>
          <p:cNvPr id="2" name="Picture">
            <a:extLst>
              <a:ext uri="{FF2B5EF4-FFF2-40B4-BE49-F238E27FC236}">
                <a16:creationId xmlns:a16="http://schemas.microsoft.com/office/drawing/2014/main" id="{CA01CBF8-E7CF-6CFE-C611-93B64BA9B62A}"/>
              </a:ext>
            </a:extLst>
          </p:cNvPr>
          <p:cNvSpPr>
            <a:spLocks noGrp="1"/>
          </p:cNvSpPr>
          <p:nvPr>
            <p:ph type="pic" sz="quarter" idx="10" hasCustomPrompt="1"/>
          </p:nvPr>
        </p:nvSpPr>
        <p:spPr>
          <a:xfrm>
            <a:off x="5334003" y="0"/>
            <a:ext cx="6857998" cy="6858000"/>
          </a:xfrm>
          <a:solidFill>
            <a:schemeClr val="bg2">
              <a:lumMod val="20000"/>
              <a:lumOff val="80000"/>
            </a:schemeClr>
          </a:solidFill>
        </p:spPr>
        <p:txBody>
          <a:bodyPr/>
          <a:lstStyle>
            <a:lvl1pPr marL="0" indent="0">
              <a:buNone/>
              <a:defRPr/>
            </a:lvl1pPr>
          </a:lstStyle>
          <a:p>
            <a:r>
              <a:rPr lang="en-GB" noProof="0"/>
              <a:t>Picture</a:t>
            </a:r>
          </a:p>
        </p:txBody>
      </p:sp>
      <p:sp>
        <p:nvSpPr>
          <p:cNvPr id="107" name="Title"/>
          <p:cNvSpPr>
            <a:spLocks noGrp="1"/>
          </p:cNvSpPr>
          <p:nvPr>
            <p:ph type="body" sz="quarter" idx="12" hasCustomPrompt="1"/>
          </p:nvPr>
        </p:nvSpPr>
        <p:spPr bwMode="gray">
          <a:xfrm>
            <a:off x="398770" y="2095848"/>
            <a:ext cx="46764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en-GB" noProof="0"/>
              <a:t>Title of the presentation</a:t>
            </a:r>
            <a:br>
              <a:rPr lang="en-GB" noProof="0"/>
            </a:br>
            <a:r>
              <a:rPr lang="en-GB" noProof="0"/>
              <a:t>(40–60 pt)</a:t>
            </a:r>
          </a:p>
        </p:txBody>
      </p:sp>
      <p:sp>
        <p:nvSpPr>
          <p:cNvPr id="48" name="Subtitle"/>
          <p:cNvSpPr>
            <a:spLocks noGrp="1"/>
          </p:cNvSpPr>
          <p:nvPr userDrawn="1">
            <p:ph type="body" sz="quarter" idx="14" hasCustomPrompt="1"/>
          </p:nvPr>
        </p:nvSpPr>
        <p:spPr bwMode="gray">
          <a:xfrm>
            <a:off x="398770" y="4810558"/>
            <a:ext cx="46764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9" name="Author">
            <a:extLst>
              <a:ext uri="{FF2B5EF4-FFF2-40B4-BE49-F238E27FC236}">
                <a16:creationId xmlns:a16="http://schemas.microsoft.com/office/drawing/2014/main" id="{CD431CB0-D652-08F5-A443-7D4DA3405855}"/>
              </a:ext>
            </a:extLst>
          </p:cNvPr>
          <p:cNvSpPr>
            <a:spLocks noGrp="1"/>
          </p:cNvSpPr>
          <p:nvPr>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en-GB" noProof="0"/>
              <a:t>Author</a:t>
            </a:r>
          </a:p>
        </p:txBody>
      </p:sp>
      <p:sp>
        <p:nvSpPr>
          <p:cNvPr id="8" name="Date">
            <a:extLst>
              <a:ext uri="{FF2B5EF4-FFF2-40B4-BE49-F238E27FC236}">
                <a16:creationId xmlns:a16="http://schemas.microsoft.com/office/drawing/2014/main" id="{4DDC2449-E994-D457-4068-E88278A54DCD}"/>
              </a:ext>
            </a:extLst>
          </p:cNvPr>
          <p:cNvSpPr>
            <a:spLocks noGrp="1"/>
          </p:cNvSpPr>
          <p:nvPr>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GB" noProof="0"/>
              <a:t>Date of the presentation</a:t>
            </a:r>
          </a:p>
        </p:txBody>
      </p:sp>
      <p:pic>
        <p:nvPicPr>
          <p:cNvPr id="5" name="Picture 4" descr="Logo&#10;&#10;Description automatically generated">
            <a:extLst>
              <a:ext uri="{FF2B5EF4-FFF2-40B4-BE49-F238E27FC236}">
                <a16:creationId xmlns:a16="http://schemas.microsoft.com/office/drawing/2014/main" id="{5DD08D55-75CF-998E-7E93-454977E18B4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73400" y="262000"/>
            <a:ext cx="2059200" cy="927260"/>
          </a:xfrm>
          <a:prstGeom prst="rect">
            <a:avLst/>
          </a:prstGeom>
        </p:spPr>
      </p:pic>
    </p:spTree>
    <p:extLst>
      <p:ext uri="{BB962C8B-B14F-4D97-AF65-F5344CB8AC3E}">
        <p14:creationId xmlns:p14="http://schemas.microsoft.com/office/powerpoint/2010/main" val="2747477822"/>
      </p:ext>
    </p:extLst>
  </p:cSld>
  <p:clrMapOvr>
    <a:overrideClrMapping bg1="lt1" tx1="dk1" bg2="lt2" tx2="dk2" accent1="accent1" accent2="accent2" accent3="accent3" accent4="accent4" accent5="accent5" accent6="accent6" hlink="hlink" folHlink="folHlink"/>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Title Slide_Co-Branding">
    <p:bg>
      <p:bgRef idx="1001">
        <a:schemeClr val="bg1"/>
      </p:bgRef>
    </p:bg>
    <p:spTree>
      <p:nvGrpSpPr>
        <p:cNvPr id="1" name=""/>
        <p:cNvGrpSpPr/>
        <p:nvPr/>
      </p:nvGrpSpPr>
      <p:grpSpPr>
        <a:xfrm>
          <a:off x="0" y="0"/>
          <a:ext cx="0" cy="0"/>
          <a:chOff x="0" y="0"/>
          <a:chExt cx="0" cy="0"/>
        </a:xfrm>
      </p:grpSpPr>
      <p:sp>
        <p:nvSpPr>
          <p:cNvPr id="7" name="Logo Allianz Global Investors">
            <a:extLst>
              <a:ext uri="{FF2B5EF4-FFF2-40B4-BE49-F238E27FC236}">
                <a16:creationId xmlns:a16="http://schemas.microsoft.com/office/drawing/2014/main" id="{793D9694-6DAA-E002-E7C7-EAF0F887FB34}"/>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GB" sz="1777" noProof="0">
              <a:solidFill>
                <a:schemeClr val="bg1"/>
              </a:solidFill>
              <a:latin typeface="Arial" panose="020B0604020202020204" pitchFamily="34" charset="0"/>
            </a:endParaRPr>
          </a:p>
        </p:txBody>
      </p:sp>
      <p:sp>
        <p:nvSpPr>
          <p:cNvPr id="2" name="Picture">
            <a:extLst>
              <a:ext uri="{FF2B5EF4-FFF2-40B4-BE49-F238E27FC236}">
                <a16:creationId xmlns:a16="http://schemas.microsoft.com/office/drawing/2014/main" id="{CA01CBF8-E7CF-6CFE-C611-93B64BA9B62A}"/>
              </a:ext>
            </a:extLst>
          </p:cNvPr>
          <p:cNvSpPr>
            <a:spLocks noGrp="1"/>
          </p:cNvSpPr>
          <p:nvPr>
            <p:ph type="pic" sz="quarter" idx="10" hasCustomPrompt="1"/>
          </p:nvPr>
        </p:nvSpPr>
        <p:spPr>
          <a:xfrm>
            <a:off x="5334003" y="0"/>
            <a:ext cx="6857998" cy="6858000"/>
          </a:xfrm>
          <a:solidFill>
            <a:schemeClr val="bg2">
              <a:lumMod val="20000"/>
              <a:lumOff val="80000"/>
            </a:schemeClr>
          </a:solidFill>
        </p:spPr>
        <p:txBody>
          <a:bodyPr/>
          <a:lstStyle>
            <a:lvl1pPr marL="0" indent="0">
              <a:buNone/>
              <a:defRPr/>
            </a:lvl1pPr>
          </a:lstStyle>
          <a:p>
            <a:r>
              <a:rPr lang="en-GB"/>
              <a:t>Picture</a:t>
            </a:r>
          </a:p>
        </p:txBody>
      </p:sp>
      <p:sp>
        <p:nvSpPr>
          <p:cNvPr id="107" name="Title"/>
          <p:cNvSpPr>
            <a:spLocks noGrp="1"/>
          </p:cNvSpPr>
          <p:nvPr>
            <p:ph type="body" sz="quarter" idx="12" hasCustomPrompt="1"/>
          </p:nvPr>
        </p:nvSpPr>
        <p:spPr bwMode="gray">
          <a:xfrm>
            <a:off x="398770" y="2095848"/>
            <a:ext cx="46764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en-GB" noProof="0"/>
              <a:t>Title of the presentation </a:t>
            </a:r>
            <a:br>
              <a:rPr lang="en-GB" noProof="0"/>
            </a:br>
            <a:r>
              <a:rPr lang="en-GB" noProof="0"/>
              <a:t>(40–60 </a:t>
            </a:r>
            <a:r>
              <a:rPr lang="en-GB" noProof="0" err="1"/>
              <a:t>pt</a:t>
            </a:r>
            <a:r>
              <a:rPr lang="en-GB" noProof="0"/>
              <a:t>)</a:t>
            </a:r>
          </a:p>
        </p:txBody>
      </p:sp>
      <p:sp>
        <p:nvSpPr>
          <p:cNvPr id="48" name="Subtitle"/>
          <p:cNvSpPr>
            <a:spLocks noGrp="1"/>
          </p:cNvSpPr>
          <p:nvPr userDrawn="1">
            <p:ph type="body" sz="quarter" idx="14" hasCustomPrompt="1"/>
          </p:nvPr>
        </p:nvSpPr>
        <p:spPr bwMode="gray">
          <a:xfrm>
            <a:off x="398770" y="4810558"/>
            <a:ext cx="46764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grpSp>
        <p:nvGrpSpPr>
          <p:cNvPr id="13" name="Logo" descr="Logo Co-Branding">
            <a:extLst>
              <a:ext uri="{FF2B5EF4-FFF2-40B4-BE49-F238E27FC236}">
                <a16:creationId xmlns:a16="http://schemas.microsoft.com/office/drawing/2014/main" id="{3110C375-A1FE-4C95-480C-7D028E0F2A72}"/>
              </a:ext>
            </a:extLst>
          </p:cNvPr>
          <p:cNvGrpSpPr/>
          <p:nvPr userDrawn="1"/>
        </p:nvGrpSpPr>
        <p:grpSpPr bwMode="gray">
          <a:xfrm>
            <a:off x="398770" y="5592397"/>
            <a:ext cx="1523830" cy="512330"/>
            <a:chOff x="3544910" y="6002251"/>
            <a:chExt cx="1523830" cy="512330"/>
          </a:xfrm>
        </p:grpSpPr>
        <p:sp>
          <p:nvSpPr>
            <p:cNvPr id="14" name="Ellipse 3">
              <a:extLst>
                <a:ext uri="{FF2B5EF4-FFF2-40B4-BE49-F238E27FC236}">
                  <a16:creationId xmlns:a16="http://schemas.microsoft.com/office/drawing/2014/main" id="{0048F675-E980-F5A1-8F2A-AC70908D3AB4}"/>
                </a:ext>
              </a:extLst>
            </p:cNvPr>
            <p:cNvSpPr/>
            <p:nvPr userDrawn="1"/>
          </p:nvSpPr>
          <p:spPr bwMode="gray">
            <a:xfrm>
              <a:off x="3551281" y="6002251"/>
              <a:ext cx="512330" cy="512330"/>
            </a:xfrm>
            <a:prstGeom prst="ellipse">
              <a:avLst/>
            </a:prstGeom>
            <a:solidFill>
              <a:schemeClr val="accent3"/>
            </a:solidFill>
            <a:ln w="635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14400" rtl="0" eaLnBrk="1" fontAlgn="base" latinLnBrk="0" hangingPunct="1">
                <a:lnSpc>
                  <a:spcPct val="110000"/>
                </a:lnSpc>
                <a:spcBef>
                  <a:spcPct val="50000"/>
                </a:spcBef>
                <a:spcAft>
                  <a:spcPct val="25000"/>
                </a:spcAft>
                <a:buClr>
                  <a:schemeClr val="tx2"/>
                </a:buClr>
                <a:buSzTx/>
                <a:buFont typeface="Wingdings" pitchFamily="2" charset="2"/>
                <a:buNone/>
                <a:tabLst/>
              </a:pPr>
              <a:r>
                <a:rPr kumimoji="0" lang="en-GB" sz="3000" b="0" i="0" u="none" strike="noStrike" cap="none" normalizeH="0" baseline="0" noProof="0">
                  <a:ln>
                    <a:noFill/>
                  </a:ln>
                  <a:solidFill>
                    <a:schemeClr val="bg1"/>
                  </a:solidFill>
                  <a:effectLst/>
                  <a:latin typeface="Arial" charset="0"/>
                </a:rPr>
                <a:t>CO</a:t>
              </a:r>
            </a:p>
          </p:txBody>
        </p:sp>
        <p:grpSp>
          <p:nvGrpSpPr>
            <p:cNvPr id="15" name="Gruppieren 4">
              <a:extLst>
                <a:ext uri="{FF2B5EF4-FFF2-40B4-BE49-F238E27FC236}">
                  <a16:creationId xmlns:a16="http://schemas.microsoft.com/office/drawing/2014/main" id="{43AFF250-E9A4-7DF0-7D44-24579F6FE56C}"/>
                </a:ext>
              </a:extLst>
            </p:cNvPr>
            <p:cNvGrpSpPr/>
            <p:nvPr userDrawn="1"/>
          </p:nvGrpSpPr>
          <p:grpSpPr bwMode="gray">
            <a:xfrm>
              <a:off x="3544910" y="6079550"/>
              <a:ext cx="1523830" cy="369332"/>
              <a:chOff x="3544910" y="6152092"/>
              <a:chExt cx="1523830" cy="369332"/>
            </a:xfrm>
          </p:grpSpPr>
          <p:sp>
            <p:nvSpPr>
              <p:cNvPr id="16" name="TextBox 2">
                <a:extLst>
                  <a:ext uri="{FF2B5EF4-FFF2-40B4-BE49-F238E27FC236}">
                    <a16:creationId xmlns:a16="http://schemas.microsoft.com/office/drawing/2014/main" id="{58E4C20E-B18D-44AA-5026-8ABCFD08A0CC}"/>
                  </a:ext>
                </a:extLst>
              </p:cNvPr>
              <p:cNvSpPr txBox="1"/>
              <p:nvPr userDrawn="1"/>
            </p:nvSpPr>
            <p:spPr bwMode="gray">
              <a:xfrm>
                <a:off x="4124571" y="6332141"/>
                <a:ext cx="65" cy="189283"/>
              </a:xfrm>
              <a:prstGeom prst="rect">
                <a:avLst/>
              </a:prstGeom>
            </p:spPr>
            <p:txBody>
              <a:bodyPr vert="horz" wrap="none" lIns="0" tIns="0" rIns="0" bIns="0" rtlCol="0" anchor="b">
                <a:spAutoFit/>
              </a:bodyPr>
              <a:lstStyle/>
              <a:p>
                <a:pPr algn="l"/>
                <a:endParaRPr lang="en-GB" sz="1230" b="1" noProof="0">
                  <a:solidFill>
                    <a:schemeClr val="accent2"/>
                  </a:solidFill>
                  <a:latin typeface="+mj-lt"/>
                  <a:ea typeface="Allianz Sans" panose="02000506030000020004" pitchFamily="2" charset="0"/>
                </a:endParaRPr>
              </a:p>
            </p:txBody>
          </p:sp>
          <p:sp>
            <p:nvSpPr>
              <p:cNvPr id="17" name="TextBox 2">
                <a:extLst>
                  <a:ext uri="{FF2B5EF4-FFF2-40B4-BE49-F238E27FC236}">
                    <a16:creationId xmlns:a16="http://schemas.microsoft.com/office/drawing/2014/main" id="{BC9340D7-D1C6-AB8E-4C28-BF29F3FED8B0}"/>
                  </a:ext>
                </a:extLst>
              </p:cNvPr>
              <p:cNvSpPr txBox="1"/>
              <p:nvPr userDrawn="1"/>
            </p:nvSpPr>
            <p:spPr bwMode="gray">
              <a:xfrm>
                <a:off x="4124571" y="6236317"/>
                <a:ext cx="944169" cy="189283"/>
              </a:xfrm>
              <a:prstGeom prst="rect">
                <a:avLst/>
              </a:prstGeom>
            </p:spPr>
            <p:txBody>
              <a:bodyPr vert="horz" wrap="none" lIns="0" tIns="0" rIns="0" bIns="0" rtlCol="0" anchor="b">
                <a:spAutoFit/>
              </a:bodyPr>
              <a:lstStyle/>
              <a:p>
                <a:pPr algn="l"/>
                <a:r>
                  <a:rPr lang="en-GB" sz="1230" b="1" noProof="0">
                    <a:solidFill>
                      <a:schemeClr val="accent3"/>
                    </a:solidFill>
                    <a:latin typeface="+mj-lt"/>
                    <a:ea typeface="Allianz Sans" panose="02000506030000020004" pitchFamily="2" charset="0"/>
                  </a:rPr>
                  <a:t>Co</a:t>
                </a:r>
                <a:r>
                  <a:rPr lang="en-GB" sz="1230" b="1" baseline="0" noProof="0">
                    <a:solidFill>
                      <a:schemeClr val="accent3"/>
                    </a:solidFill>
                    <a:latin typeface="+mj-lt"/>
                    <a:ea typeface="Allianz Sans" panose="02000506030000020004" pitchFamily="2" charset="0"/>
                  </a:rPr>
                  <a:t> </a:t>
                </a:r>
                <a:r>
                  <a:rPr lang="en-GB" sz="1230" b="1" noProof="0">
                    <a:solidFill>
                      <a:schemeClr val="accent3"/>
                    </a:solidFill>
                    <a:latin typeface="+mj-lt"/>
                    <a:ea typeface="Allianz Sans" panose="02000506030000020004" pitchFamily="2" charset="0"/>
                  </a:rPr>
                  <a:t>Branding</a:t>
                </a:r>
              </a:p>
            </p:txBody>
          </p:sp>
          <p:sp>
            <p:nvSpPr>
              <p:cNvPr id="18" name="TextBox 2">
                <a:extLst>
                  <a:ext uri="{FF2B5EF4-FFF2-40B4-BE49-F238E27FC236}">
                    <a16:creationId xmlns:a16="http://schemas.microsoft.com/office/drawing/2014/main" id="{9C3906F0-03A9-0F47-9FB7-67305380E584}"/>
                  </a:ext>
                </a:extLst>
              </p:cNvPr>
              <p:cNvSpPr txBox="1"/>
              <p:nvPr userDrawn="1"/>
            </p:nvSpPr>
            <p:spPr bwMode="gray">
              <a:xfrm>
                <a:off x="3544910" y="6152092"/>
                <a:ext cx="65" cy="369332"/>
              </a:xfrm>
              <a:prstGeom prst="rect">
                <a:avLst/>
              </a:prstGeom>
            </p:spPr>
            <p:txBody>
              <a:bodyPr vert="horz" wrap="none" lIns="0" tIns="0" rIns="0" bIns="0" rtlCol="0" anchor="b">
                <a:spAutoFit/>
              </a:bodyPr>
              <a:lstStyle/>
              <a:p>
                <a:pPr algn="l"/>
                <a:endParaRPr lang="en-GB" sz="2400" b="0" noProof="0">
                  <a:solidFill>
                    <a:schemeClr val="bg1"/>
                  </a:solidFill>
                  <a:latin typeface="+mj-lt"/>
                  <a:ea typeface="Allianz Sans" panose="02000506030000020004" pitchFamily="2" charset="0"/>
                </a:endParaRPr>
              </a:p>
            </p:txBody>
          </p:sp>
        </p:grpSp>
      </p:grpSp>
      <p:sp>
        <p:nvSpPr>
          <p:cNvPr id="20" name="Author">
            <a:extLst>
              <a:ext uri="{FF2B5EF4-FFF2-40B4-BE49-F238E27FC236}">
                <a16:creationId xmlns:a16="http://schemas.microsoft.com/office/drawing/2014/main" id="{5523F124-FFEF-1480-C75C-11F27492B2F3}"/>
              </a:ext>
            </a:extLst>
          </p:cNvPr>
          <p:cNvSpPr>
            <a:spLocks noGrp="1"/>
          </p:cNvSpPr>
          <p:nvPr>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en-GB" noProof="0"/>
              <a:t>Author</a:t>
            </a:r>
          </a:p>
        </p:txBody>
      </p:sp>
      <p:sp>
        <p:nvSpPr>
          <p:cNvPr id="19" name="Date">
            <a:extLst>
              <a:ext uri="{FF2B5EF4-FFF2-40B4-BE49-F238E27FC236}">
                <a16:creationId xmlns:a16="http://schemas.microsoft.com/office/drawing/2014/main" id="{40ECDD1D-17C5-894D-9D08-A4B66069BEC2}"/>
              </a:ext>
            </a:extLst>
          </p:cNvPr>
          <p:cNvSpPr>
            <a:spLocks noGrp="1"/>
          </p:cNvSpPr>
          <p:nvPr>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GB" noProof="0"/>
              <a:t>Date of the presentation</a:t>
            </a:r>
          </a:p>
        </p:txBody>
      </p:sp>
      <p:pic>
        <p:nvPicPr>
          <p:cNvPr id="3" name="Picture 2" descr="Logo&#10;&#10;Description automatically generated">
            <a:extLst>
              <a:ext uri="{FF2B5EF4-FFF2-40B4-BE49-F238E27FC236}">
                <a16:creationId xmlns:a16="http://schemas.microsoft.com/office/drawing/2014/main" id="{5CB7E60F-A19B-3F56-378F-DEDC69CA40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73400" y="262000"/>
            <a:ext cx="2059200" cy="927260"/>
          </a:xfrm>
          <a:prstGeom prst="rect">
            <a:avLst/>
          </a:prstGeom>
        </p:spPr>
      </p:pic>
    </p:spTree>
    <p:extLst>
      <p:ext uri="{BB962C8B-B14F-4D97-AF65-F5344CB8AC3E}">
        <p14:creationId xmlns:p14="http://schemas.microsoft.com/office/powerpoint/2010/main" val="250822962"/>
      </p:ext>
    </p:extLst>
  </p:cSld>
  <p:clrMapOvr>
    <a:overrideClrMapping bg1="lt1" tx1="dk1" bg2="lt2" tx2="dk2" accent1="accent1" accent2="accent2" accent3="accent3" accent4="accent4" accent5="accent5" accent6="accent6" hlink="hlink" folHlink="folHlink"/>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Title Slide_full picture_placeholder">
    <p:bg>
      <p:bgRef idx="1001">
        <a:schemeClr val="bg1"/>
      </p:bgRef>
    </p:bg>
    <p:spTree>
      <p:nvGrpSpPr>
        <p:cNvPr id="1" name=""/>
        <p:cNvGrpSpPr/>
        <p:nvPr/>
      </p:nvGrpSpPr>
      <p:grpSpPr>
        <a:xfrm>
          <a:off x="0" y="0"/>
          <a:ext cx="0" cy="0"/>
          <a:chOff x="0" y="0"/>
          <a:chExt cx="0" cy="0"/>
        </a:xfrm>
      </p:grpSpPr>
      <p:sp>
        <p:nvSpPr>
          <p:cNvPr id="8" name="Picture">
            <a:extLst>
              <a:ext uri="{FF2B5EF4-FFF2-40B4-BE49-F238E27FC236}">
                <a16:creationId xmlns:a16="http://schemas.microsoft.com/office/drawing/2014/main" id="{0A049A99-C5E8-C766-05CC-A9F870DE8193}"/>
              </a:ext>
            </a:extLst>
          </p:cNvPr>
          <p:cNvSpPr>
            <a:spLocks noGrp="1"/>
          </p:cNvSpPr>
          <p:nvPr>
            <p:ph type="pic" sz="quarter" idx="15"/>
          </p:nvPr>
        </p:nvSpPr>
        <p:spPr>
          <a:xfrm>
            <a:off x="3175" y="0"/>
            <a:ext cx="12188825" cy="6858000"/>
          </a:xfrm>
          <a:ln>
            <a:noFill/>
          </a:ln>
        </p:spPr>
        <p:txBody>
          <a:bodyPr/>
          <a:lstStyle>
            <a:lvl1pPr marL="0" indent="0">
              <a:buNone/>
              <a:defRPr/>
            </a:lvl1pPr>
          </a:lstStyle>
          <a:p>
            <a:r>
              <a:rPr lang="en-US"/>
              <a:t>Click icon to add picture</a:t>
            </a:r>
            <a:endParaRPr lang="en-GB"/>
          </a:p>
        </p:txBody>
      </p:sp>
      <p:sp>
        <p:nvSpPr>
          <p:cNvPr id="107" name="Title"/>
          <p:cNvSpPr>
            <a:spLocks noGrp="1"/>
          </p:cNvSpPr>
          <p:nvPr>
            <p:ph type="body" sz="quarter" idx="12" hasCustomPrompt="1"/>
          </p:nvPr>
        </p:nvSpPr>
        <p:spPr bwMode="gray">
          <a:xfrm>
            <a:off x="398770" y="2095848"/>
            <a:ext cx="46440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en-GB" noProof="0"/>
              <a:t>Title of the presentation</a:t>
            </a:r>
            <a:br>
              <a:rPr lang="en-GB" noProof="0"/>
            </a:br>
            <a:r>
              <a:rPr lang="en-GB" noProof="0"/>
              <a:t>(40–70 </a:t>
            </a:r>
            <a:r>
              <a:rPr lang="en-GB" noProof="0" err="1"/>
              <a:t>pt</a:t>
            </a:r>
            <a:r>
              <a:rPr lang="en-GB" noProof="0"/>
              <a:t>)</a:t>
            </a:r>
          </a:p>
        </p:txBody>
      </p:sp>
      <p:sp>
        <p:nvSpPr>
          <p:cNvPr id="48" name="Subtitle"/>
          <p:cNvSpPr>
            <a:spLocks noGrp="1"/>
          </p:cNvSpPr>
          <p:nvPr userDrawn="1">
            <p:ph type="body" sz="quarter" idx="14" hasCustomPrompt="1"/>
          </p:nvPr>
        </p:nvSpPr>
        <p:spPr bwMode="gray">
          <a:xfrm>
            <a:off x="398770" y="4810558"/>
            <a:ext cx="46440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57" name="Author"/>
          <p:cNvSpPr>
            <a:spLocks noGrp="1"/>
          </p:cNvSpPr>
          <p:nvPr userDrawn="1">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en-GB" noProof="0"/>
              <a:t>Author</a:t>
            </a:r>
          </a:p>
        </p:txBody>
      </p:sp>
      <p:sp>
        <p:nvSpPr>
          <p:cNvPr id="3" name="Date"/>
          <p:cNvSpPr>
            <a:spLocks noGrp="1"/>
          </p:cNvSpPr>
          <p:nvPr userDrawn="1">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GB" noProof="0"/>
              <a:t>Date of the presentation</a:t>
            </a:r>
          </a:p>
        </p:txBody>
      </p:sp>
      <p:sp>
        <p:nvSpPr>
          <p:cNvPr id="2" name="Logo Allianz Global Investors">
            <a:extLst>
              <a:ext uri="{FF2B5EF4-FFF2-40B4-BE49-F238E27FC236}">
                <a16:creationId xmlns:a16="http://schemas.microsoft.com/office/drawing/2014/main" id="{C1C745EF-9866-685D-32F9-74642D19C2C9}"/>
              </a:ext>
              <a:ext uri="{C183D7F6-B498-43B3-948B-1728B52AA6E4}">
                <adec:decorative xmlns:adec="http://schemas.microsoft.com/office/drawing/2017/decorative" val="1"/>
              </a:ext>
            </a:extLst>
          </p:cNvPr>
          <p:cNvSpPr>
            <a:spLocks noGrp="1" noChangeAspect="1"/>
          </p:cNvSpPr>
          <p:nvPr>
            <p:ph type="pic" sz="quarter" idx="16"/>
          </p:nvPr>
        </p:nvSpPr>
        <p:spPr>
          <a:xfrm>
            <a:off x="398770" y="475753"/>
            <a:ext cx="2059200" cy="756738"/>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r>
              <a:rPr lang="en-US"/>
              <a:t>Click icon to add picture</a:t>
            </a:r>
            <a:endParaRPr lang="de-DE"/>
          </a:p>
        </p:txBody>
      </p:sp>
      <p:pic>
        <p:nvPicPr>
          <p:cNvPr id="4" name="Picture 2" descr="Logo&#10;&#10;Description automatically generated">
            <a:extLst>
              <a:ext uri="{FF2B5EF4-FFF2-40B4-BE49-F238E27FC236}">
                <a16:creationId xmlns:a16="http://schemas.microsoft.com/office/drawing/2014/main" id="{811802E3-04A2-A4A3-05EC-EB9FB80547E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073400" y="262000"/>
            <a:ext cx="2059200" cy="927260"/>
          </a:xfrm>
          <a:prstGeom prst="rect">
            <a:avLst/>
          </a:prstGeom>
        </p:spPr>
      </p:pic>
      <p:sp>
        <p:nvSpPr>
          <p:cNvPr id="5" name="Slide number">
            <a:extLst>
              <a:ext uri="{FF2B5EF4-FFF2-40B4-BE49-F238E27FC236}">
                <a16:creationId xmlns:a16="http://schemas.microsoft.com/office/drawing/2014/main" id="{58A53027-2AEB-C872-8869-98D1A1A200F2}"/>
              </a:ext>
              <a:ext uri="{C183D7F6-B498-43B3-948B-1728B52AA6E4}">
                <adec:decorative xmlns:adec="http://schemas.microsoft.com/office/drawing/2017/decorative" val="1"/>
              </a:ext>
            </a:extLst>
          </p:cNvPr>
          <p:cNvSpPr txBox="1"/>
          <p:nvPr userDrawn="1"/>
        </p:nvSpPr>
        <p:spPr>
          <a:xfrm>
            <a:off x="10268243"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GB" sz="800" baseline="0" noProof="0" smtClean="0">
                <a:solidFill>
                  <a:schemeClr val="tx2"/>
                </a:solidFill>
                <a:latin typeface="Arial" panose="020B0604020202020204" pitchFamily="34" charset="0"/>
              </a:rPr>
              <a:pPr lvl="0"/>
              <a:t>‹#›</a:t>
            </a:fld>
            <a:endParaRPr lang="en-GB" sz="800" baseline="0" noProof="0">
              <a:solidFill>
                <a:schemeClr val="tx2"/>
              </a:solidFill>
              <a:latin typeface="Arial" panose="020B0604020202020204" pitchFamily="34" charset="0"/>
            </a:endParaRPr>
          </a:p>
        </p:txBody>
      </p:sp>
    </p:spTree>
    <p:extLst>
      <p:ext uri="{BB962C8B-B14F-4D97-AF65-F5344CB8AC3E}">
        <p14:creationId xmlns:p14="http://schemas.microsoft.com/office/powerpoint/2010/main" val="486952891"/>
      </p:ext>
    </p:extLst>
  </p:cSld>
  <p:clrMapOvr>
    <a:overrideClrMapping bg1="lt1" tx1="dk1" bg2="lt2" tx2="dk2" accent1="accent1" accent2="accent2" accent3="accent3" accent4="accent4" accent5="accent5" accent6="accent6" hlink="hlink" folHlink="folHlink"/>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chemeClr val="accent1"/>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en-GB" sz="1777"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hasCustomPrompt="1"/>
          </p:nvPr>
        </p:nvSpPr>
        <p:spPr>
          <a:xfrm>
            <a:off x="402173" y="1861138"/>
            <a:ext cx="11368800" cy="2354491"/>
          </a:xfrm>
        </p:spPr>
        <p:txBody>
          <a:bodyPr wrap="square" anchor="b">
            <a:spAutoFit/>
          </a:bodyPr>
          <a:lstStyle>
            <a:lvl1pPr marL="0" indent="0">
              <a:lnSpc>
                <a:spcPct val="90000"/>
              </a:lnSpc>
              <a:spcBef>
                <a:spcPts val="0"/>
              </a:spcBef>
              <a:spcAft>
                <a:spcPts val="0"/>
              </a:spcAft>
              <a:buNone/>
              <a:tabLst/>
              <a:defRPr sz="8500">
                <a:solidFill>
                  <a:schemeClr val="bg1"/>
                </a:solidFill>
              </a:defRPr>
            </a:lvl1pPr>
          </a:lstStyle>
          <a:p>
            <a:pPr lvl="0"/>
            <a:r>
              <a:rPr lang="en-GB"/>
              <a:t>Mastertextformat bearbeiten</a:t>
            </a:r>
          </a:p>
        </p:txBody>
      </p:sp>
      <p:sp>
        <p:nvSpPr>
          <p:cNvPr id="3" name="Subtitle">
            <a:extLst>
              <a:ext uri="{FF2B5EF4-FFF2-40B4-BE49-F238E27FC236}">
                <a16:creationId xmlns:a16="http://schemas.microsoft.com/office/drawing/2014/main" id="{A91A9344-E032-168D-764E-7782CC320CF0}"/>
              </a:ext>
            </a:extLst>
          </p:cNvPr>
          <p:cNvSpPr>
            <a:spLocks noGrp="1"/>
          </p:cNvSpPr>
          <p:nvPr>
            <p:ph type="body" sz="quarter" idx="16" hasCustomPrompt="1"/>
          </p:nvPr>
        </p:nvSpPr>
        <p:spPr>
          <a:xfrm>
            <a:off x="402174"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800" dirty="0">
                <a:solidFill>
                  <a:schemeClr val="bg1"/>
                </a:solidFill>
              </a:defRPr>
            </a:lvl1pPr>
          </a:lstStyle>
          <a:p>
            <a:pPr marL="180000" lvl="0" indent="-180000">
              <a:lnSpc>
                <a:spcPct val="90000"/>
              </a:lnSpc>
              <a:spcBef>
                <a:spcPts val="0"/>
              </a:spcBef>
              <a:spcAft>
                <a:spcPts val="0"/>
              </a:spcAft>
            </a:pPr>
            <a:r>
              <a:rPr lang="en-GB"/>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3" y="6451095"/>
            <a:ext cx="2268755" cy="169277"/>
          </a:xfrm>
        </p:spPr>
        <p:txBody>
          <a:bodyPr wrap="square" anchor="b" anchorCtr="0">
            <a:spAutoFit/>
          </a:bodyPr>
          <a:lstStyle>
            <a:lvl1pPr marL="0" marR="0" indent="0" algn="l" defTabSz="1038977" rtl="0" eaLnBrk="1" fontAlgn="base" latinLnBrk="0" hangingPunct="1">
              <a:lnSpc>
                <a:spcPct val="100000"/>
              </a:lnSpc>
              <a:spcBef>
                <a:spcPts val="0"/>
              </a:spcBef>
              <a:spcAft>
                <a:spcPts val="0"/>
              </a:spcAft>
              <a:buClr>
                <a:schemeClr val="tx2"/>
              </a:buClr>
              <a:buSzTx/>
              <a:buFont typeface="Wingdings" pitchFamily="2" charset="2"/>
              <a:buNone/>
              <a:tabLst>
                <a:tab pos="207435" algn="l"/>
              </a:tabLst>
              <a:defRPr sz="1100" b="0" baseline="0">
                <a:solidFill>
                  <a:schemeClr val="bg1"/>
                </a:solidFill>
                <a:latin typeface="Arial" panose="020B0604020202020204" pitchFamily="34" charset="0"/>
              </a:defRPr>
            </a:lvl1pPr>
            <a:lvl2pPr marL="209239" indent="0">
              <a:buNone/>
              <a:defRPr/>
            </a:lvl2pPr>
            <a:lvl3pPr marL="364363" indent="0">
              <a:buNone/>
              <a:defRPr/>
            </a:lvl3pPr>
            <a:lvl4pPr marL="517684" indent="0">
              <a:buNone/>
              <a:defRPr/>
            </a:lvl4pPr>
            <a:lvl5pPr marL="624107" indent="0">
              <a:buNone/>
              <a:defRPr/>
            </a:lvl5pPr>
          </a:lstStyle>
          <a:p>
            <a:pPr lvl="0"/>
            <a:r>
              <a:rPr lang="en-GB"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6" y="6451095"/>
            <a:ext cx="2340000" cy="169277"/>
          </a:xfrm>
        </p:spPr>
        <p:txBody>
          <a:bodyPr wrap="square" lIns="0" rIns="0" anchor="b">
            <a:spAutoFit/>
          </a:bodyPr>
          <a:lstStyle>
            <a:lvl1pPr marL="0" indent="0">
              <a:spcBef>
                <a:spcPts val="0"/>
              </a:spcBef>
              <a:spcAft>
                <a:spcPts val="0"/>
              </a:spcAft>
              <a:buNone/>
              <a:defRPr sz="1100">
                <a:solidFill>
                  <a:schemeClr val="bg1"/>
                </a:solidFill>
              </a:defRPr>
            </a:lvl1pPr>
          </a:lstStyle>
          <a:p>
            <a:pPr lvl="0"/>
            <a:r>
              <a:rPr lang="en-GB" noProof="0"/>
              <a:t>Date of the presentation</a:t>
            </a:r>
          </a:p>
        </p:txBody>
      </p:sp>
      <p:pic>
        <p:nvPicPr>
          <p:cNvPr id="4" name="Grafik 3">
            <a:extLst>
              <a:ext uri="{FF2B5EF4-FFF2-40B4-BE49-F238E27FC236}">
                <a16:creationId xmlns:a16="http://schemas.microsoft.com/office/drawing/2014/main" id="{49250C27-DC5C-1D30-C896-44D9A3F20BF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2228" y="475753"/>
            <a:ext cx="1440000" cy="741413"/>
          </a:xfrm>
          <a:prstGeom prst="rect">
            <a:avLst/>
          </a:prstGeom>
        </p:spPr>
      </p:pic>
      <p:sp>
        <p:nvSpPr>
          <p:cNvPr id="6" name="Slide number">
            <a:extLst>
              <a:ext uri="{FF2B5EF4-FFF2-40B4-BE49-F238E27FC236}">
                <a16:creationId xmlns:a16="http://schemas.microsoft.com/office/drawing/2014/main" id="{86D72404-7669-639D-FEC0-001AD8E94D09}"/>
              </a:ext>
              <a:ext uri="{C183D7F6-B498-43B3-948B-1728B52AA6E4}">
                <adec:decorative xmlns:adec="http://schemas.microsoft.com/office/drawing/2017/decorative" val="1"/>
              </a:ext>
            </a:extLst>
          </p:cNvPr>
          <p:cNvSpPr txBox="1"/>
          <p:nvPr userDrawn="1"/>
        </p:nvSpPr>
        <p:spPr>
          <a:xfrm>
            <a:off x="10268243"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GB" sz="800" baseline="0" noProof="0" smtClean="0">
                <a:solidFill>
                  <a:schemeClr val="bg1"/>
                </a:solidFill>
                <a:latin typeface="Arial" panose="020B0604020202020204" pitchFamily="34" charset="0"/>
              </a:rPr>
              <a:pPr lvl="0"/>
              <a:t>‹#›</a:t>
            </a:fld>
            <a:endParaRPr lang="en-GB"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3511091670"/>
      </p:ext>
    </p:extLst>
  </p:cSld>
  <p:clrMapOvr>
    <a:overrideClrMapping bg1="lt1" tx1="dk1" bg2="lt2" tx2="dk2" accent1="accent1" accent2="accent2" accent3="accent3" accent4="accent4" accent5="accent5" accent6="accent6" hlink="hlink" folHlink="folHlink"/>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 Blue 4">
    <p:bg>
      <p:bgPr>
        <a:solidFill>
          <a:schemeClr val="accent4"/>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en-GB" sz="1777"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hasCustomPrompt="1"/>
          </p:nvPr>
        </p:nvSpPr>
        <p:spPr>
          <a:xfrm>
            <a:off x="402173" y="1861138"/>
            <a:ext cx="11368800" cy="2354491"/>
          </a:xfrm>
        </p:spPr>
        <p:txBody>
          <a:bodyPr wrap="square" anchor="b">
            <a:spAutoFit/>
          </a:bodyPr>
          <a:lstStyle>
            <a:lvl1pPr marL="0" indent="0">
              <a:lnSpc>
                <a:spcPct val="90000"/>
              </a:lnSpc>
              <a:spcBef>
                <a:spcPts val="0"/>
              </a:spcBef>
              <a:spcAft>
                <a:spcPts val="0"/>
              </a:spcAft>
              <a:buNone/>
              <a:tabLst/>
              <a:defRPr sz="8500">
                <a:solidFill>
                  <a:schemeClr val="bg1"/>
                </a:solidFill>
              </a:defRPr>
            </a:lvl1pPr>
          </a:lstStyle>
          <a:p>
            <a:pPr lvl="0"/>
            <a:r>
              <a:rPr lang="en-GB"/>
              <a:t>Mastertextformat bearbeiten</a:t>
            </a:r>
          </a:p>
        </p:txBody>
      </p:sp>
      <p:sp>
        <p:nvSpPr>
          <p:cNvPr id="11" name="Subtitle">
            <a:extLst>
              <a:ext uri="{FF2B5EF4-FFF2-40B4-BE49-F238E27FC236}">
                <a16:creationId xmlns:a16="http://schemas.microsoft.com/office/drawing/2014/main" id="{81C62652-483B-608F-4D60-5089DDC03F61}"/>
              </a:ext>
            </a:extLst>
          </p:cNvPr>
          <p:cNvSpPr>
            <a:spLocks noGrp="1"/>
          </p:cNvSpPr>
          <p:nvPr>
            <p:ph type="body" sz="quarter" idx="16" hasCustomPrompt="1"/>
          </p:nvPr>
        </p:nvSpPr>
        <p:spPr>
          <a:xfrm>
            <a:off x="402174"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800" dirty="0">
                <a:solidFill>
                  <a:schemeClr val="bg1"/>
                </a:solidFill>
              </a:defRPr>
            </a:lvl1pPr>
          </a:lstStyle>
          <a:p>
            <a:pPr marL="180000" lvl="0" indent="-180000">
              <a:lnSpc>
                <a:spcPct val="90000"/>
              </a:lnSpc>
              <a:spcBef>
                <a:spcPts val="0"/>
              </a:spcBef>
              <a:spcAft>
                <a:spcPts val="0"/>
              </a:spcAft>
            </a:pPr>
            <a:r>
              <a:rPr lang="en-GB"/>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3" y="6451095"/>
            <a:ext cx="2268755" cy="169277"/>
          </a:xfrm>
        </p:spPr>
        <p:txBody>
          <a:bodyPr wrap="square" anchor="b" anchorCtr="0">
            <a:spAutoFit/>
          </a:bodyPr>
          <a:lstStyle>
            <a:lvl1pPr marL="0" marR="0" indent="0" algn="l" defTabSz="1038977" rtl="0" eaLnBrk="1" fontAlgn="base" latinLnBrk="0" hangingPunct="1">
              <a:lnSpc>
                <a:spcPct val="100000"/>
              </a:lnSpc>
              <a:spcBef>
                <a:spcPts val="0"/>
              </a:spcBef>
              <a:spcAft>
                <a:spcPts val="0"/>
              </a:spcAft>
              <a:buClr>
                <a:schemeClr val="tx2"/>
              </a:buClr>
              <a:buSzTx/>
              <a:buFont typeface="Wingdings" pitchFamily="2" charset="2"/>
              <a:buNone/>
              <a:tabLst>
                <a:tab pos="207435" algn="l"/>
              </a:tabLst>
              <a:defRPr sz="1100" b="0" baseline="0">
                <a:solidFill>
                  <a:schemeClr val="bg1"/>
                </a:solidFill>
                <a:latin typeface="Arial" panose="020B0604020202020204" pitchFamily="34" charset="0"/>
              </a:defRPr>
            </a:lvl1pPr>
            <a:lvl2pPr marL="209239" indent="0">
              <a:buNone/>
              <a:defRPr/>
            </a:lvl2pPr>
            <a:lvl3pPr marL="364363" indent="0">
              <a:buNone/>
              <a:defRPr/>
            </a:lvl3pPr>
            <a:lvl4pPr marL="517684" indent="0">
              <a:buNone/>
              <a:defRPr/>
            </a:lvl4pPr>
            <a:lvl5pPr marL="624107" indent="0">
              <a:buNone/>
              <a:defRPr/>
            </a:lvl5pPr>
          </a:lstStyle>
          <a:p>
            <a:pPr lvl="0"/>
            <a:r>
              <a:rPr lang="en-GB"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6" y="6451095"/>
            <a:ext cx="2340000" cy="169277"/>
          </a:xfrm>
        </p:spPr>
        <p:txBody>
          <a:bodyPr wrap="square" lIns="0" rIns="0" anchor="b">
            <a:spAutoFit/>
          </a:bodyPr>
          <a:lstStyle>
            <a:lvl1pPr marL="0" indent="0">
              <a:spcBef>
                <a:spcPts val="0"/>
              </a:spcBef>
              <a:spcAft>
                <a:spcPts val="0"/>
              </a:spcAft>
              <a:buNone/>
              <a:defRPr sz="1100">
                <a:solidFill>
                  <a:schemeClr val="bg1"/>
                </a:solidFill>
              </a:defRPr>
            </a:lvl1pPr>
          </a:lstStyle>
          <a:p>
            <a:pPr lvl="0"/>
            <a:r>
              <a:rPr lang="en-GB" noProof="0"/>
              <a:t>Date of the presentation</a:t>
            </a:r>
          </a:p>
        </p:txBody>
      </p:sp>
      <p:pic>
        <p:nvPicPr>
          <p:cNvPr id="4" name="Grafik 3">
            <a:extLst>
              <a:ext uri="{FF2B5EF4-FFF2-40B4-BE49-F238E27FC236}">
                <a16:creationId xmlns:a16="http://schemas.microsoft.com/office/drawing/2014/main" id="{44D99597-557C-9F26-A2CC-D55853EFAC7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02228" y="475753"/>
            <a:ext cx="1440000" cy="741413"/>
          </a:xfrm>
          <a:prstGeom prst="rect">
            <a:avLst/>
          </a:prstGeom>
        </p:spPr>
      </p:pic>
      <p:sp>
        <p:nvSpPr>
          <p:cNvPr id="3" name="Slide number">
            <a:extLst>
              <a:ext uri="{FF2B5EF4-FFF2-40B4-BE49-F238E27FC236}">
                <a16:creationId xmlns:a16="http://schemas.microsoft.com/office/drawing/2014/main" id="{F0A9BF51-1178-4C48-A23F-0EDB328676A2}"/>
              </a:ext>
              <a:ext uri="{C183D7F6-B498-43B3-948B-1728B52AA6E4}">
                <adec:decorative xmlns:adec="http://schemas.microsoft.com/office/drawing/2017/decorative" val="1"/>
              </a:ext>
            </a:extLst>
          </p:cNvPr>
          <p:cNvSpPr txBox="1"/>
          <p:nvPr userDrawn="1"/>
        </p:nvSpPr>
        <p:spPr>
          <a:xfrm>
            <a:off x="10268243"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GB" sz="800" baseline="0" noProof="0" smtClean="0">
                <a:solidFill>
                  <a:schemeClr val="bg1"/>
                </a:solidFill>
                <a:latin typeface="Arial" panose="020B0604020202020204" pitchFamily="34" charset="0"/>
              </a:rPr>
              <a:pPr lvl="0"/>
              <a:t>‹#›</a:t>
            </a:fld>
            <a:endParaRPr lang="en-GB"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2908923884"/>
      </p:ext>
    </p:extLst>
  </p:cSld>
  <p:clrMapOvr>
    <a:overrideClrMapping bg1="lt1" tx1="dk1" bg2="lt2" tx2="dk2" accent1="accent1" accent2="accent2" accent3="accent3" accent4="accent4" accent5="accent5" accent6="accent6" hlink="hlink" folHlink="folHlink"/>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1_Title White">
    <p:bg>
      <p:bgPr>
        <a:solidFill>
          <a:schemeClr val="bg1"/>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GB" sz="1777"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hasCustomPrompt="1"/>
          </p:nvPr>
        </p:nvSpPr>
        <p:spPr>
          <a:xfrm>
            <a:off x="402173" y="1861138"/>
            <a:ext cx="11368800" cy="2354491"/>
          </a:xfrm>
        </p:spPr>
        <p:txBody>
          <a:bodyPr wrap="square" anchor="b">
            <a:spAutoFit/>
          </a:bodyPr>
          <a:lstStyle>
            <a:lvl1pPr marL="0" indent="0">
              <a:lnSpc>
                <a:spcPct val="90000"/>
              </a:lnSpc>
              <a:spcBef>
                <a:spcPts val="0"/>
              </a:spcBef>
              <a:spcAft>
                <a:spcPts val="0"/>
              </a:spcAft>
              <a:buNone/>
              <a:tabLst/>
              <a:defRPr sz="8500">
                <a:solidFill>
                  <a:schemeClr val="tx2"/>
                </a:solidFill>
              </a:defRPr>
            </a:lvl1pPr>
          </a:lstStyle>
          <a:p>
            <a:pPr lvl="0"/>
            <a:r>
              <a:rPr lang="en-GB"/>
              <a:t>Mastertextformat bearbeiten</a:t>
            </a:r>
          </a:p>
        </p:txBody>
      </p:sp>
      <p:sp>
        <p:nvSpPr>
          <p:cNvPr id="11" name="Subtitle">
            <a:extLst>
              <a:ext uri="{FF2B5EF4-FFF2-40B4-BE49-F238E27FC236}">
                <a16:creationId xmlns:a16="http://schemas.microsoft.com/office/drawing/2014/main" id="{81C62652-483B-608F-4D60-5089DDC03F61}"/>
              </a:ext>
            </a:extLst>
          </p:cNvPr>
          <p:cNvSpPr>
            <a:spLocks noGrp="1"/>
          </p:cNvSpPr>
          <p:nvPr>
            <p:ph type="body" sz="quarter" idx="16" hasCustomPrompt="1"/>
          </p:nvPr>
        </p:nvSpPr>
        <p:spPr>
          <a:xfrm>
            <a:off x="402174"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800" dirty="0">
                <a:solidFill>
                  <a:schemeClr val="tx2"/>
                </a:solidFill>
              </a:defRPr>
            </a:lvl1pPr>
          </a:lstStyle>
          <a:p>
            <a:pPr marL="180000" lvl="0" indent="-180000">
              <a:lnSpc>
                <a:spcPct val="90000"/>
              </a:lnSpc>
              <a:spcBef>
                <a:spcPts val="0"/>
              </a:spcBef>
              <a:spcAft>
                <a:spcPts val="0"/>
              </a:spcAft>
            </a:pPr>
            <a:r>
              <a:rPr lang="en-GB"/>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3" y="6451095"/>
            <a:ext cx="2268755" cy="169277"/>
          </a:xfrm>
        </p:spPr>
        <p:txBody>
          <a:bodyPr wrap="square" anchor="b" anchorCtr="0">
            <a:spAutoFit/>
          </a:bodyPr>
          <a:lstStyle>
            <a:lvl1pPr marL="0" marR="0" indent="0" algn="l" defTabSz="1038977" rtl="0" eaLnBrk="1" fontAlgn="base" latinLnBrk="0" hangingPunct="1">
              <a:lnSpc>
                <a:spcPct val="100000"/>
              </a:lnSpc>
              <a:spcBef>
                <a:spcPts val="0"/>
              </a:spcBef>
              <a:spcAft>
                <a:spcPts val="0"/>
              </a:spcAft>
              <a:buClr>
                <a:schemeClr val="tx2"/>
              </a:buClr>
              <a:buSzTx/>
              <a:buFont typeface="Wingdings" pitchFamily="2" charset="2"/>
              <a:buNone/>
              <a:tabLst>
                <a:tab pos="207435" algn="l"/>
              </a:tabLst>
              <a:defRPr sz="1100" b="0" baseline="0">
                <a:solidFill>
                  <a:schemeClr val="tx2"/>
                </a:solidFill>
                <a:latin typeface="Arial" panose="020B0604020202020204" pitchFamily="34" charset="0"/>
              </a:defRPr>
            </a:lvl1pPr>
            <a:lvl2pPr marL="209239" indent="0">
              <a:buNone/>
              <a:defRPr/>
            </a:lvl2pPr>
            <a:lvl3pPr marL="364363" indent="0">
              <a:buNone/>
              <a:defRPr/>
            </a:lvl3pPr>
            <a:lvl4pPr marL="517684" indent="0">
              <a:buNone/>
              <a:defRPr/>
            </a:lvl4pPr>
            <a:lvl5pPr marL="624107" indent="0">
              <a:buNone/>
              <a:defRPr/>
            </a:lvl5pPr>
          </a:lstStyle>
          <a:p>
            <a:pPr lvl="0"/>
            <a:r>
              <a:rPr lang="en-GB"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6" y="6451095"/>
            <a:ext cx="23400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GB" noProof="0"/>
              <a:t>Date of the presentation</a:t>
            </a:r>
          </a:p>
        </p:txBody>
      </p:sp>
      <p:pic>
        <p:nvPicPr>
          <p:cNvPr id="4" name="Picture 2" descr="Logo&#10;&#10;Description automatically generated">
            <a:extLst>
              <a:ext uri="{FF2B5EF4-FFF2-40B4-BE49-F238E27FC236}">
                <a16:creationId xmlns:a16="http://schemas.microsoft.com/office/drawing/2014/main" id="{9FA063CA-0251-29B1-6CEC-75722B51DDA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073400" y="262000"/>
            <a:ext cx="2059200" cy="927260"/>
          </a:xfrm>
          <a:prstGeom prst="rect">
            <a:avLst/>
          </a:prstGeom>
        </p:spPr>
      </p:pic>
      <p:sp>
        <p:nvSpPr>
          <p:cNvPr id="3" name="Slide number">
            <a:extLst>
              <a:ext uri="{FF2B5EF4-FFF2-40B4-BE49-F238E27FC236}">
                <a16:creationId xmlns:a16="http://schemas.microsoft.com/office/drawing/2014/main" id="{8187E47E-B58E-25FB-0322-B10E1783303D}"/>
              </a:ext>
              <a:ext uri="{C183D7F6-B498-43B3-948B-1728B52AA6E4}">
                <adec:decorative xmlns:adec="http://schemas.microsoft.com/office/drawing/2017/decorative" val="1"/>
              </a:ext>
            </a:extLst>
          </p:cNvPr>
          <p:cNvSpPr txBox="1"/>
          <p:nvPr userDrawn="1"/>
        </p:nvSpPr>
        <p:spPr>
          <a:xfrm>
            <a:off x="10268243"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GB" sz="800" baseline="0" noProof="0" smtClean="0">
                <a:solidFill>
                  <a:schemeClr val="tx2"/>
                </a:solidFill>
                <a:latin typeface="Arial" panose="020B0604020202020204" pitchFamily="34" charset="0"/>
              </a:rPr>
              <a:pPr lvl="0"/>
              <a:t>‹#›</a:t>
            </a:fld>
            <a:endParaRPr lang="en-GB" sz="800" baseline="0" noProof="0">
              <a:solidFill>
                <a:schemeClr val="tx2"/>
              </a:solidFill>
              <a:latin typeface="Arial" panose="020B0604020202020204" pitchFamily="34" charset="0"/>
            </a:endParaRPr>
          </a:p>
        </p:txBody>
      </p:sp>
    </p:spTree>
    <p:extLst>
      <p:ext uri="{BB962C8B-B14F-4D97-AF65-F5344CB8AC3E}">
        <p14:creationId xmlns:p14="http://schemas.microsoft.com/office/powerpoint/2010/main" val="1909954173"/>
      </p:ext>
    </p:extLst>
  </p:cSld>
  <p:clrMapOvr>
    <a:overrideClrMapping bg1="lt1" tx1="dk1" bg2="lt2" tx2="dk2" accent1="accent1" accent2="accent2" accent3="accent3" accent4="accent4" accent5="accent5" accent6="accent6" hlink="hlink" folHlink="folHlink"/>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 White">
    <p:bg>
      <p:bgPr>
        <a:solidFill>
          <a:schemeClr val="bg1"/>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GB" sz="1777"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hasCustomPrompt="1"/>
          </p:nvPr>
        </p:nvSpPr>
        <p:spPr>
          <a:xfrm>
            <a:off x="402173" y="1861138"/>
            <a:ext cx="11368800" cy="2354491"/>
          </a:xfrm>
        </p:spPr>
        <p:txBody>
          <a:bodyPr wrap="square" anchor="b">
            <a:spAutoFit/>
          </a:bodyPr>
          <a:lstStyle>
            <a:lvl1pPr marL="0" indent="0">
              <a:lnSpc>
                <a:spcPct val="90000"/>
              </a:lnSpc>
              <a:spcBef>
                <a:spcPts val="0"/>
              </a:spcBef>
              <a:spcAft>
                <a:spcPts val="0"/>
              </a:spcAft>
              <a:buNone/>
              <a:tabLst/>
              <a:defRPr sz="8500">
                <a:solidFill>
                  <a:schemeClr val="tx2"/>
                </a:solidFill>
              </a:defRPr>
            </a:lvl1pPr>
          </a:lstStyle>
          <a:p>
            <a:pPr lvl="0"/>
            <a:r>
              <a:rPr lang="en-GB"/>
              <a:t>Mastertextformat bearbeiten</a:t>
            </a:r>
          </a:p>
        </p:txBody>
      </p:sp>
      <p:sp>
        <p:nvSpPr>
          <p:cNvPr id="11" name="Subtitle">
            <a:extLst>
              <a:ext uri="{FF2B5EF4-FFF2-40B4-BE49-F238E27FC236}">
                <a16:creationId xmlns:a16="http://schemas.microsoft.com/office/drawing/2014/main" id="{81C62652-483B-608F-4D60-5089DDC03F61}"/>
              </a:ext>
            </a:extLst>
          </p:cNvPr>
          <p:cNvSpPr>
            <a:spLocks noGrp="1"/>
          </p:cNvSpPr>
          <p:nvPr>
            <p:ph type="body" sz="quarter" idx="16" hasCustomPrompt="1"/>
          </p:nvPr>
        </p:nvSpPr>
        <p:spPr>
          <a:xfrm>
            <a:off x="402174"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800" dirty="0">
                <a:solidFill>
                  <a:schemeClr val="tx2"/>
                </a:solidFill>
              </a:defRPr>
            </a:lvl1pPr>
          </a:lstStyle>
          <a:p>
            <a:pPr marL="180000" lvl="0" indent="-180000">
              <a:lnSpc>
                <a:spcPct val="90000"/>
              </a:lnSpc>
              <a:spcBef>
                <a:spcPts val="0"/>
              </a:spcBef>
              <a:spcAft>
                <a:spcPts val="0"/>
              </a:spcAft>
            </a:pPr>
            <a:r>
              <a:rPr lang="en-GB"/>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3" y="6451095"/>
            <a:ext cx="2268755" cy="169277"/>
          </a:xfrm>
        </p:spPr>
        <p:txBody>
          <a:bodyPr wrap="square" anchor="b" anchorCtr="0">
            <a:spAutoFit/>
          </a:bodyPr>
          <a:lstStyle>
            <a:lvl1pPr marL="0" marR="0" indent="0" algn="l" defTabSz="1038977" rtl="0" eaLnBrk="1" fontAlgn="base" latinLnBrk="0" hangingPunct="1">
              <a:lnSpc>
                <a:spcPct val="100000"/>
              </a:lnSpc>
              <a:spcBef>
                <a:spcPts val="0"/>
              </a:spcBef>
              <a:spcAft>
                <a:spcPts val="0"/>
              </a:spcAft>
              <a:buClr>
                <a:schemeClr val="tx2"/>
              </a:buClr>
              <a:buSzTx/>
              <a:buFont typeface="Wingdings" pitchFamily="2" charset="2"/>
              <a:buNone/>
              <a:tabLst>
                <a:tab pos="207435" algn="l"/>
              </a:tabLst>
              <a:defRPr sz="1100" b="0" baseline="0">
                <a:solidFill>
                  <a:schemeClr val="tx2"/>
                </a:solidFill>
                <a:latin typeface="Arial" panose="020B0604020202020204" pitchFamily="34" charset="0"/>
              </a:defRPr>
            </a:lvl1pPr>
            <a:lvl2pPr marL="209239" indent="0">
              <a:buNone/>
              <a:defRPr/>
            </a:lvl2pPr>
            <a:lvl3pPr marL="364363" indent="0">
              <a:buNone/>
              <a:defRPr/>
            </a:lvl3pPr>
            <a:lvl4pPr marL="517684" indent="0">
              <a:buNone/>
              <a:defRPr/>
            </a:lvl4pPr>
            <a:lvl5pPr marL="624107" indent="0">
              <a:buNone/>
              <a:defRPr/>
            </a:lvl5pPr>
          </a:lstStyle>
          <a:p>
            <a:pPr lvl="0"/>
            <a:r>
              <a:rPr lang="en-GB"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6" y="6451095"/>
            <a:ext cx="23400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en-GB" noProof="0"/>
              <a:t>Date of the presentation</a:t>
            </a:r>
          </a:p>
        </p:txBody>
      </p:sp>
      <p:sp>
        <p:nvSpPr>
          <p:cNvPr id="3" name="Slide number">
            <a:extLst>
              <a:ext uri="{FF2B5EF4-FFF2-40B4-BE49-F238E27FC236}">
                <a16:creationId xmlns:a16="http://schemas.microsoft.com/office/drawing/2014/main" id="{781C9DE3-67C0-E50E-8716-83FBC1210623}"/>
              </a:ext>
              <a:ext uri="{C183D7F6-B498-43B3-948B-1728B52AA6E4}">
                <adec:decorative xmlns:adec="http://schemas.microsoft.com/office/drawing/2017/decorative" val="1"/>
              </a:ext>
            </a:extLst>
          </p:cNvPr>
          <p:cNvSpPr txBox="1"/>
          <p:nvPr userDrawn="1"/>
        </p:nvSpPr>
        <p:spPr>
          <a:xfrm>
            <a:off x="10268243"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GB" sz="800" baseline="0" noProof="0" smtClean="0">
                <a:solidFill>
                  <a:schemeClr val="tx2"/>
                </a:solidFill>
                <a:latin typeface="Arial" panose="020B0604020202020204" pitchFamily="34" charset="0"/>
              </a:rPr>
              <a:pPr lvl="0"/>
              <a:t>‹#›</a:t>
            </a:fld>
            <a:endParaRPr lang="en-GB" sz="800" baseline="0" noProof="0">
              <a:solidFill>
                <a:schemeClr val="tx2"/>
              </a:solidFill>
              <a:latin typeface="Arial" panose="020B0604020202020204" pitchFamily="34" charset="0"/>
            </a:endParaRPr>
          </a:p>
        </p:txBody>
      </p:sp>
    </p:spTree>
    <p:extLst>
      <p:ext uri="{BB962C8B-B14F-4D97-AF65-F5344CB8AC3E}">
        <p14:creationId xmlns:p14="http://schemas.microsoft.com/office/powerpoint/2010/main" val="2733149979"/>
      </p:ext>
    </p:extLst>
  </p:cSld>
  <p:clrMapOvr>
    <a:overrideClrMapping bg1="lt1" tx1="dk1" bg2="lt2" tx2="dk2" accent1="accent1" accent2="accent2" accent3="accent3" accent4="accent4" accent5="accent5" accent6="accent6" hlink="hlink" folHlink="folHlink"/>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Agenda Slide with List">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53BF1947-BCB9-4D68-8D07-67AB42E77EFF}"/>
              </a:ext>
            </a:extLst>
          </p:cNvPr>
          <p:cNvSpPr>
            <a:spLocks noGrp="1"/>
          </p:cNvSpPr>
          <p:nvPr>
            <p:ph type="title" hasCustomPrompt="1"/>
          </p:nvPr>
        </p:nvSpPr>
        <p:spPr/>
        <p:txBody>
          <a:bodyPr/>
          <a:lstStyle/>
          <a:p>
            <a:r>
              <a:rPr lang="en-GB"/>
              <a:t>Mastertitelformat bearbeiten</a:t>
            </a:r>
          </a:p>
        </p:txBody>
      </p:sp>
      <p:sp>
        <p:nvSpPr>
          <p:cNvPr id="4" name="Content"/>
          <p:cNvSpPr>
            <a:spLocks noGrp="1"/>
          </p:cNvSpPr>
          <p:nvPr>
            <p:ph sz="quarter" idx="21" hasCustomPrompt="1"/>
          </p:nvPr>
        </p:nvSpPr>
        <p:spPr bwMode="gray">
          <a:xfrm>
            <a:off x="398770" y="2368800"/>
            <a:ext cx="11369353" cy="3794400"/>
          </a:xfrm>
        </p:spPr>
        <p:txBody>
          <a:bodyPr/>
          <a:lstStyle>
            <a:lvl1pPr marL="405851" indent="-405851">
              <a:buFont typeface="+mj-lt"/>
              <a:buAutoNum type="arabicPeriod"/>
              <a:tabLst/>
              <a:defRPr/>
            </a:lvl1pPr>
          </a:lstStyle>
          <a:p>
            <a:pPr lvl="0"/>
            <a:r>
              <a:rPr lang="en-GB" noProof="0"/>
              <a:t>Subchapter title (12 </a:t>
            </a:r>
            <a:r>
              <a:rPr lang="en-GB" noProof="0" err="1"/>
              <a:t>pt</a:t>
            </a:r>
            <a:r>
              <a:rPr lang="en-GB" noProof="0"/>
              <a:t>)</a:t>
            </a:r>
          </a:p>
          <a:p>
            <a:pPr lvl="0"/>
            <a:r>
              <a:rPr lang="en-GB" noProof="0" err="1"/>
              <a:t>Tempor</a:t>
            </a:r>
            <a:r>
              <a:rPr lang="en-GB" noProof="0"/>
              <a:t> cum </a:t>
            </a:r>
            <a:r>
              <a:rPr lang="en-GB" noProof="0" err="1"/>
              <a:t>soluta</a:t>
            </a:r>
            <a:r>
              <a:rPr lang="en-GB" noProof="0"/>
              <a:t> </a:t>
            </a:r>
            <a:r>
              <a:rPr lang="en-GB" noProof="0" err="1"/>
              <a:t>nobis</a:t>
            </a:r>
            <a:r>
              <a:rPr lang="en-GB" noProof="0"/>
              <a:t> </a:t>
            </a:r>
            <a:r>
              <a:rPr lang="en-GB" noProof="0" err="1"/>
              <a:t>eleifend</a:t>
            </a:r>
            <a:endParaRPr lang="en-GB" noProof="0"/>
          </a:p>
          <a:p>
            <a:pPr lvl="0"/>
            <a:r>
              <a:rPr lang="en-GB" noProof="0"/>
              <a:t>Vero </a:t>
            </a:r>
            <a:r>
              <a:rPr lang="en-GB" noProof="0" err="1"/>
              <a:t>eros</a:t>
            </a:r>
            <a:r>
              <a:rPr lang="en-GB" noProof="0"/>
              <a:t> et </a:t>
            </a:r>
            <a:r>
              <a:rPr lang="en-GB" noProof="0" err="1"/>
              <a:t>accumsan</a:t>
            </a:r>
            <a:r>
              <a:rPr lang="en-GB" noProof="0"/>
              <a:t> et </a:t>
            </a:r>
            <a:r>
              <a:rPr lang="en-GB" noProof="0" err="1"/>
              <a:t>iusto</a:t>
            </a:r>
            <a:endParaRPr lang="en-GB" noProof="0"/>
          </a:p>
          <a:p>
            <a:pPr lvl="0"/>
            <a:r>
              <a:rPr lang="en-GB" noProof="0" err="1"/>
              <a:t>Euismod</a:t>
            </a:r>
            <a:r>
              <a:rPr lang="en-GB" noProof="0"/>
              <a:t> </a:t>
            </a:r>
            <a:r>
              <a:rPr lang="en-GB" noProof="0" err="1"/>
              <a:t>tincidunt</a:t>
            </a:r>
            <a:r>
              <a:rPr lang="en-GB" noProof="0"/>
              <a:t> </a:t>
            </a:r>
            <a:r>
              <a:rPr lang="en-GB" noProof="0" err="1"/>
              <a:t>ut</a:t>
            </a:r>
            <a:r>
              <a:rPr lang="en-GB" noProof="0"/>
              <a:t> </a:t>
            </a:r>
            <a:r>
              <a:rPr lang="en-GB" noProof="0" err="1"/>
              <a:t>laoreet</a:t>
            </a:r>
            <a:endParaRPr lang="en-GB" noProof="0"/>
          </a:p>
          <a:p>
            <a:pPr lvl="0"/>
            <a:r>
              <a:rPr lang="en-GB" noProof="0" err="1"/>
              <a:t>Mirum</a:t>
            </a:r>
            <a:r>
              <a:rPr lang="en-GB" noProof="0"/>
              <a:t> </a:t>
            </a:r>
            <a:r>
              <a:rPr lang="en-GB" noProof="0" err="1"/>
              <a:t>est</a:t>
            </a:r>
            <a:r>
              <a:rPr lang="en-GB" noProof="0"/>
              <a:t> </a:t>
            </a:r>
            <a:r>
              <a:rPr lang="en-GB" noProof="0" err="1"/>
              <a:t>notare</a:t>
            </a:r>
            <a:r>
              <a:rPr lang="en-GB" noProof="0"/>
              <a:t> quam </a:t>
            </a:r>
            <a:r>
              <a:rPr lang="en-GB" noProof="0" err="1"/>
              <a:t>littera</a:t>
            </a:r>
            <a:r>
              <a:rPr lang="en-GB" noProof="0"/>
              <a:t> </a:t>
            </a:r>
            <a:r>
              <a:rPr lang="en-GB" noProof="0" err="1"/>
              <a:t>gothica</a:t>
            </a:r>
            <a:endParaRPr lang="en-GB" noProof="0"/>
          </a:p>
          <a:p>
            <a:pPr lvl="0"/>
            <a:r>
              <a:rPr lang="en-GB" noProof="0" err="1"/>
              <a:t>Tempor</a:t>
            </a:r>
            <a:r>
              <a:rPr lang="en-GB" noProof="0"/>
              <a:t> cum </a:t>
            </a:r>
            <a:r>
              <a:rPr lang="en-GB" noProof="0" err="1"/>
              <a:t>soluta</a:t>
            </a:r>
            <a:r>
              <a:rPr lang="en-GB" noProof="0"/>
              <a:t> </a:t>
            </a:r>
            <a:r>
              <a:rPr lang="en-GB" noProof="0" err="1"/>
              <a:t>nobis</a:t>
            </a:r>
            <a:r>
              <a:rPr lang="en-GB" noProof="0"/>
              <a:t> </a:t>
            </a:r>
            <a:r>
              <a:rPr lang="en-GB" noProof="0" err="1"/>
              <a:t>eleifend</a:t>
            </a:r>
            <a:endParaRPr lang="en-GB" noProof="0"/>
          </a:p>
          <a:p>
            <a:pPr lvl="0"/>
            <a:r>
              <a:rPr lang="en-GB" noProof="0"/>
              <a:t>Vero </a:t>
            </a:r>
            <a:r>
              <a:rPr lang="en-GB" noProof="0" err="1"/>
              <a:t>eros</a:t>
            </a:r>
            <a:r>
              <a:rPr lang="en-GB" noProof="0"/>
              <a:t> et </a:t>
            </a:r>
            <a:r>
              <a:rPr lang="en-GB" noProof="0" err="1"/>
              <a:t>accumsan</a:t>
            </a:r>
            <a:r>
              <a:rPr lang="en-GB" noProof="0"/>
              <a:t> et </a:t>
            </a:r>
            <a:r>
              <a:rPr lang="en-GB" noProof="0" err="1"/>
              <a:t>iusto</a:t>
            </a:r>
            <a:endParaRPr lang="en-GB" noProof="0"/>
          </a:p>
          <a:p>
            <a:pPr lvl="0"/>
            <a:r>
              <a:rPr lang="en-GB" noProof="0" err="1"/>
              <a:t>Euismod</a:t>
            </a:r>
            <a:r>
              <a:rPr lang="en-GB" noProof="0"/>
              <a:t> </a:t>
            </a:r>
            <a:r>
              <a:rPr lang="en-GB" noProof="0" err="1"/>
              <a:t>tincidunt</a:t>
            </a:r>
            <a:r>
              <a:rPr lang="en-GB" noProof="0"/>
              <a:t> </a:t>
            </a:r>
            <a:r>
              <a:rPr lang="en-GB" noProof="0" err="1"/>
              <a:t>ut</a:t>
            </a:r>
            <a:r>
              <a:rPr lang="en-GB" noProof="0"/>
              <a:t> </a:t>
            </a:r>
            <a:r>
              <a:rPr lang="en-GB" noProof="0" err="1"/>
              <a:t>laoreet</a:t>
            </a:r>
            <a:endParaRPr lang="en-GB" noProof="0"/>
          </a:p>
          <a:p>
            <a:pPr lvl="0"/>
            <a:r>
              <a:rPr lang="en-GB" noProof="0" err="1"/>
              <a:t>Mirum</a:t>
            </a:r>
            <a:r>
              <a:rPr lang="en-GB" noProof="0"/>
              <a:t> </a:t>
            </a:r>
            <a:r>
              <a:rPr lang="en-GB" noProof="0" err="1"/>
              <a:t>est</a:t>
            </a:r>
            <a:r>
              <a:rPr lang="en-GB" noProof="0"/>
              <a:t> </a:t>
            </a:r>
            <a:r>
              <a:rPr lang="en-GB" noProof="0" err="1"/>
              <a:t>notare</a:t>
            </a:r>
            <a:r>
              <a:rPr lang="en-GB" noProof="0"/>
              <a:t> quam </a:t>
            </a:r>
            <a:r>
              <a:rPr lang="en-GB" noProof="0" err="1"/>
              <a:t>littera</a:t>
            </a:r>
            <a:r>
              <a:rPr lang="en-GB" noProof="0"/>
              <a:t> </a:t>
            </a:r>
            <a:r>
              <a:rPr lang="en-GB" noProof="0" err="1"/>
              <a:t>gothica</a:t>
            </a:r>
            <a:endParaRPr lang="en-GB" noProof="0"/>
          </a:p>
          <a:p>
            <a:pPr lvl="0"/>
            <a:r>
              <a:rPr lang="en-GB" noProof="0" err="1"/>
              <a:t>Tempor</a:t>
            </a:r>
            <a:r>
              <a:rPr lang="en-GB" noProof="0"/>
              <a:t> cum </a:t>
            </a:r>
            <a:r>
              <a:rPr lang="en-GB" noProof="0" err="1"/>
              <a:t>soluta</a:t>
            </a:r>
            <a:r>
              <a:rPr lang="en-GB" noProof="0"/>
              <a:t> </a:t>
            </a:r>
            <a:r>
              <a:rPr lang="en-GB" noProof="0" err="1"/>
              <a:t>nobis</a:t>
            </a:r>
            <a:r>
              <a:rPr lang="en-GB" noProof="0"/>
              <a:t> </a:t>
            </a:r>
            <a:r>
              <a:rPr lang="en-GB" noProof="0" err="1"/>
              <a:t>eleifend</a:t>
            </a:r>
            <a:endParaRPr lang="en-GB" noProof="0"/>
          </a:p>
        </p:txBody>
      </p:sp>
    </p:spTree>
    <p:extLst>
      <p:ext uri="{BB962C8B-B14F-4D97-AF65-F5344CB8AC3E}">
        <p14:creationId xmlns:p14="http://schemas.microsoft.com/office/powerpoint/2010/main" val="846410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2_White">
    <p:bg>
      <p:bgPr>
        <a:solidFill>
          <a:schemeClr val="bg1"/>
        </a:solidFill>
        <a:effectLst/>
      </p:bgPr>
    </p:bg>
    <p:spTree>
      <p:nvGrpSpPr>
        <p:cNvPr id="1" name=""/>
        <p:cNvGrpSpPr/>
        <p:nvPr/>
      </p:nvGrpSpPr>
      <p:grpSpPr>
        <a:xfrm>
          <a:off x="0" y="0"/>
          <a:ext cx="0" cy="0"/>
          <a:chOff x="0" y="0"/>
          <a:chExt cx="0" cy="0"/>
        </a:xfrm>
      </p:grpSpPr>
      <p:sp>
        <p:nvSpPr>
          <p:cNvPr id="6" name="Title"/>
          <p:cNvSpPr>
            <a:spLocks noGrp="1"/>
          </p:cNvSpPr>
          <p:nvPr>
            <p:ph type="title" hasCustomPrompt="1"/>
          </p:nvPr>
        </p:nvSpPr>
        <p:spPr bwMode="gray">
          <a:xfrm>
            <a:off x="-240000" y="1051725"/>
            <a:ext cx="12672000" cy="2769989"/>
          </a:xfrm>
          <a:noFill/>
          <a:ln w="9525">
            <a:noFill/>
            <a:miter lim="800000"/>
            <a:headEnd/>
            <a:tailEnd/>
          </a:ln>
          <a:effectLst/>
        </p:spPr>
        <p:txBody>
          <a:bodyPr vert="horz" wrap="square" lIns="0" tIns="0" rIns="0" bIns="0" numCol="1" anchor="b" anchorCtr="0" compatLnSpc="1">
            <a:prstTxWarp prst="textNoShape">
              <a:avLst/>
            </a:prstTxWarp>
          </a:bodyPr>
          <a:lstStyle>
            <a:lvl1pPr algn="r">
              <a:defRPr lang="en-GB" sz="20000" b="0" kern="1200" noProof="0" dirty="0">
                <a:solidFill>
                  <a:schemeClr val="tx2"/>
                </a:solidFill>
                <a:ea typeface="+mn-ea"/>
                <a:cs typeface="+mn-cs"/>
              </a:defRPr>
            </a:lvl1pPr>
          </a:lstStyle>
          <a:p>
            <a:pPr marL="0" lvl="0" indent="0">
              <a:lnSpc>
                <a:spcPct val="90000"/>
              </a:lnSpc>
              <a:buFont typeface="Wingdings" panose="05000000000000000000" pitchFamily="2" charset="2"/>
              <a:buNone/>
            </a:pPr>
            <a:r>
              <a:rPr lang="de-DE" noProof="0"/>
              <a:t>Chapter</a:t>
            </a:r>
          </a:p>
        </p:txBody>
      </p:sp>
      <p:sp>
        <p:nvSpPr>
          <p:cNvPr id="7" name="Subtitle">
            <a:extLst>
              <a:ext uri="{FF2B5EF4-FFF2-40B4-BE49-F238E27FC236}">
                <a16:creationId xmlns:a16="http://schemas.microsoft.com/office/drawing/2014/main" id="{1B412F4F-CB72-D038-184D-90A9D2CC94FD}"/>
              </a:ext>
            </a:extLst>
          </p:cNvPr>
          <p:cNvSpPr>
            <a:spLocks noGrp="1"/>
          </p:cNvSpPr>
          <p:nvPr>
            <p:ph type="body" sz="quarter" idx="16" hasCustomPrompt="1"/>
          </p:nvPr>
        </p:nvSpPr>
        <p:spPr>
          <a:xfrm>
            <a:off x="-240000" y="3526295"/>
            <a:ext cx="12672000" cy="2769989"/>
          </a:xfrm>
        </p:spPr>
        <p:txBody>
          <a:bodyPr wrap="square" anchor="t">
            <a:spAutoFit/>
          </a:bodyPr>
          <a:lstStyle>
            <a:lvl1pPr marL="0" indent="0" algn="l">
              <a:lnSpc>
                <a:spcPct val="90000"/>
              </a:lnSpc>
              <a:spcBef>
                <a:spcPts val="0"/>
              </a:spcBef>
              <a:spcAft>
                <a:spcPts val="0"/>
              </a:spcAft>
              <a:buNone/>
              <a:defRPr sz="20000">
                <a:solidFill>
                  <a:schemeClr val="accent4"/>
                </a:solidFill>
              </a:defRPr>
            </a:lvl1pPr>
          </a:lstStyle>
          <a:p>
            <a:pPr lvl="0"/>
            <a:r>
              <a:rPr lang="de-DE"/>
              <a:t>divider</a:t>
            </a:r>
          </a:p>
        </p:txBody>
      </p:sp>
    </p:spTree>
    <p:extLst>
      <p:ext uri="{BB962C8B-B14F-4D97-AF65-F5344CB8AC3E}">
        <p14:creationId xmlns:p14="http://schemas.microsoft.com/office/powerpoint/2010/main" val="177951106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Section/Introduction">
    <p:spTree>
      <p:nvGrpSpPr>
        <p:cNvPr id="1" name=""/>
        <p:cNvGrpSpPr/>
        <p:nvPr/>
      </p:nvGrpSpPr>
      <p:grpSpPr>
        <a:xfrm>
          <a:off x="0" y="0"/>
          <a:ext cx="0" cy="0"/>
          <a:chOff x="0" y="0"/>
          <a:chExt cx="0" cy="0"/>
        </a:xfrm>
      </p:grpSpPr>
      <p:sp>
        <p:nvSpPr>
          <p:cNvPr id="6" name="Key Visual" descr="Picture shows Allianz Global Investors company building">
            <a:extLst>
              <a:ext uri="{FF2B5EF4-FFF2-40B4-BE49-F238E27FC236}">
                <a16:creationId xmlns:a16="http://schemas.microsoft.com/office/drawing/2014/main" id="{71CF3324-74E9-356D-AB18-5FC525D6A9C8}"/>
              </a:ext>
            </a:extLst>
          </p:cNvPr>
          <p:cNvSpPr/>
          <p:nvPr userDrawn="1"/>
        </p:nvSpPr>
        <p:spPr bwMode="gray">
          <a:xfrm>
            <a:off x="5148000" y="0"/>
            <a:ext cx="7044000" cy="4967287"/>
          </a:xfrm>
          <a:prstGeom prst="rect">
            <a:avLst/>
          </a:prstGeom>
          <a:blipFill>
            <a:blip r:embed="rId2"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l"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err="1">
              <a:ln>
                <a:noFill/>
              </a:ln>
              <a:solidFill>
                <a:schemeClr val="bg1"/>
              </a:solidFill>
              <a:effectLst/>
              <a:latin typeface="Arial" charset="0"/>
            </a:endParaRPr>
          </a:p>
        </p:txBody>
      </p:sp>
      <p:sp>
        <p:nvSpPr>
          <p:cNvPr id="9" name="Logo Allianz Global Investors">
            <a:extLst>
              <a:ext uri="{FF2B5EF4-FFF2-40B4-BE49-F238E27FC236}">
                <a16:creationId xmlns:a16="http://schemas.microsoft.com/office/drawing/2014/main" id="{45A6BDDA-1805-AC38-E5A4-749C6D04E064}"/>
              </a:ext>
              <a:ext uri="{C183D7F6-B498-43B3-948B-1728B52AA6E4}">
                <adec:decorative xmlns:adec="http://schemas.microsoft.com/office/drawing/2017/decorative" val="1"/>
              </a:ext>
            </a:extLst>
          </p:cNvPr>
          <p:cNvSpPr>
            <a:spLocks noChangeAspect="1" noEditPoints="1"/>
          </p:cNvSpPr>
          <p:nvPr userDrawn="1"/>
        </p:nvSpPr>
        <p:spPr bwMode="gray">
          <a:xfrm>
            <a:off x="10750523"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en-GB" sz="1777" noProof="0">
              <a:latin typeface="Arial" panose="020B0604020202020204" pitchFamily="34" charset="0"/>
            </a:endParaRPr>
          </a:p>
        </p:txBody>
      </p:sp>
      <p:sp>
        <p:nvSpPr>
          <p:cNvPr id="2" name="Number">
            <a:extLst>
              <a:ext uri="{FF2B5EF4-FFF2-40B4-BE49-F238E27FC236}">
                <a16:creationId xmlns:a16="http://schemas.microsoft.com/office/drawing/2014/main" id="{18BAEDCC-6A69-47FD-66BC-D692B173A3F9}"/>
              </a:ext>
            </a:extLst>
          </p:cNvPr>
          <p:cNvSpPr>
            <a:spLocks noGrp="1"/>
          </p:cNvSpPr>
          <p:nvPr>
            <p:ph type="body" idx="1" hasCustomPrompt="1"/>
          </p:nvPr>
        </p:nvSpPr>
        <p:spPr bwMode="gray">
          <a:xfrm>
            <a:off x="400667" y="366523"/>
            <a:ext cx="4350272" cy="584775"/>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defRPr lang="en-GB" sz="3800" b="0" strike="noStrike" kern="0" spc="0" noProof="0" dirty="0">
                <a:solidFill>
                  <a:schemeClr val="accent4"/>
                </a:solidFill>
              </a:defRPr>
            </a:lvl1pPr>
          </a:lstStyle>
          <a:p>
            <a:pPr marL="171450" lvl="0" indent="-171450" defTabSz="1038977">
              <a:spcBef>
                <a:spcPts val="0"/>
              </a:spcBef>
              <a:spcAft>
                <a:spcPct val="0"/>
              </a:spcAft>
              <a:buClrTx/>
              <a:tabLst>
                <a:tab pos="203827" algn="l"/>
              </a:tabLst>
            </a:pPr>
            <a:r>
              <a:rPr lang="en-GB" noProof="0"/>
              <a:t>01</a:t>
            </a:r>
          </a:p>
        </p:txBody>
      </p:sp>
      <p:sp>
        <p:nvSpPr>
          <p:cNvPr id="4" name="Subtitle">
            <a:extLst>
              <a:ext uri="{FF2B5EF4-FFF2-40B4-BE49-F238E27FC236}">
                <a16:creationId xmlns:a16="http://schemas.microsoft.com/office/drawing/2014/main" id="{1FF5FD7E-9482-9A2A-FD7E-0C7957A50D62}"/>
              </a:ext>
            </a:extLst>
          </p:cNvPr>
          <p:cNvSpPr>
            <a:spLocks noGrp="1"/>
          </p:cNvSpPr>
          <p:nvPr>
            <p:ph type="body" sz="quarter" idx="11" hasCustomPrompt="1"/>
          </p:nvPr>
        </p:nvSpPr>
        <p:spPr bwMode="gray">
          <a:xfrm>
            <a:off x="394677" y="4751842"/>
            <a:ext cx="4349711" cy="215444"/>
          </a:xfrm>
        </p:spPr>
        <p:txBody>
          <a:bodyPr anchor="b">
            <a:spAutoFit/>
          </a:bodyPr>
          <a:lstStyle>
            <a:lvl1pPr marL="0" indent="0">
              <a:spcBef>
                <a:spcPts val="0"/>
              </a:spcBef>
              <a:spcAft>
                <a:spcPts val="0"/>
              </a:spcAft>
              <a:buFont typeface="Arial" panose="020B0604020202020204" pitchFamily="34" charset="0"/>
              <a:buNone/>
              <a:defRPr sz="1400">
                <a:solidFill>
                  <a:schemeClr val="tx2"/>
                </a:solidFill>
              </a:defRPr>
            </a:lvl1pPr>
            <a:lvl2pPr marL="184150" indent="0">
              <a:buNone/>
              <a:defRPr/>
            </a:lvl2pPr>
            <a:lvl3pPr marL="360362" indent="0">
              <a:buNone/>
              <a:defRPr/>
            </a:lvl3pPr>
            <a:lvl4pPr marL="539750" indent="0">
              <a:buNone/>
              <a:defRPr/>
            </a:lvl4pPr>
            <a:lvl5pPr marL="720725" indent="0">
              <a:buNone/>
              <a:defRPr/>
            </a:lvl5pPr>
          </a:lstStyle>
          <a:p>
            <a:pPr lvl="0"/>
            <a:r>
              <a:rPr lang="en-GB" noProof="0"/>
              <a:t>Subtitle</a:t>
            </a:r>
          </a:p>
        </p:txBody>
      </p:sp>
      <p:sp>
        <p:nvSpPr>
          <p:cNvPr id="5" name="Title">
            <a:extLst>
              <a:ext uri="{FF2B5EF4-FFF2-40B4-BE49-F238E27FC236}">
                <a16:creationId xmlns:a16="http://schemas.microsoft.com/office/drawing/2014/main" id="{716249B5-5A2A-CF2B-A878-6F448EDABA2B}"/>
              </a:ext>
            </a:extLst>
          </p:cNvPr>
          <p:cNvSpPr>
            <a:spLocks noGrp="1"/>
          </p:cNvSpPr>
          <p:nvPr>
            <p:ph type="title" hasCustomPrompt="1"/>
          </p:nvPr>
        </p:nvSpPr>
        <p:spPr bwMode="gray">
          <a:xfrm>
            <a:off x="401228" y="1214067"/>
            <a:ext cx="4349711" cy="1828193"/>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4400" b="0" kern="1200" noProof="0" dirty="0">
                <a:solidFill>
                  <a:schemeClr val="tx2"/>
                </a:solidFill>
                <a:ea typeface="+mn-ea"/>
                <a:cs typeface="+mn-cs"/>
              </a:defRPr>
            </a:lvl1pPr>
          </a:lstStyle>
          <a:p>
            <a:pPr marL="0" lvl="0" indent="0">
              <a:lnSpc>
                <a:spcPct val="90000"/>
              </a:lnSpc>
              <a:buFont typeface="Wingdings" panose="05000000000000000000" pitchFamily="2" charset="2"/>
              <a:buNone/>
            </a:pPr>
            <a:r>
              <a:rPr lang="en-GB" noProof="0"/>
              <a:t>Name of chapter     </a:t>
            </a:r>
            <a:br>
              <a:rPr lang="en-GB" noProof="0"/>
            </a:br>
            <a:r>
              <a:rPr lang="en-GB" noProof="0"/>
              <a:t>(44 </a:t>
            </a:r>
            <a:r>
              <a:rPr lang="en-GB" noProof="0" err="1"/>
              <a:t>pt</a:t>
            </a:r>
            <a:r>
              <a:rPr lang="en-GB" noProof="0"/>
              <a:t>)</a:t>
            </a:r>
          </a:p>
        </p:txBody>
      </p:sp>
    </p:spTree>
    <p:extLst>
      <p:ext uri="{BB962C8B-B14F-4D97-AF65-F5344CB8AC3E}">
        <p14:creationId xmlns:p14="http://schemas.microsoft.com/office/powerpoint/2010/main" val="214213538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Section Header_Picture placeholder">
    <p:bg>
      <p:bgRef idx="1001">
        <a:schemeClr val="bg1"/>
      </p:bgRef>
    </p:bg>
    <p:spTree>
      <p:nvGrpSpPr>
        <p:cNvPr id="1" name=""/>
        <p:cNvGrpSpPr/>
        <p:nvPr/>
      </p:nvGrpSpPr>
      <p:grpSpPr>
        <a:xfrm>
          <a:off x="0" y="0"/>
          <a:ext cx="0" cy="0"/>
          <a:chOff x="0" y="0"/>
          <a:chExt cx="0" cy="0"/>
        </a:xfrm>
      </p:grpSpPr>
      <p:sp>
        <p:nvSpPr>
          <p:cNvPr id="7" name="Picture">
            <a:extLst>
              <a:ext uri="{FF2B5EF4-FFF2-40B4-BE49-F238E27FC236}">
                <a16:creationId xmlns:a16="http://schemas.microsoft.com/office/drawing/2014/main" id="{07B777D4-0823-426C-BAA9-0A7603FF9D4D}"/>
              </a:ext>
            </a:extLst>
          </p:cNvPr>
          <p:cNvSpPr>
            <a:spLocks noGrp="1"/>
          </p:cNvSpPr>
          <p:nvPr>
            <p:ph type="pic" sz="quarter" idx="13"/>
          </p:nvPr>
        </p:nvSpPr>
        <p:spPr>
          <a:xfrm>
            <a:off x="5148001" y="0"/>
            <a:ext cx="7044000" cy="4968000"/>
          </a:xfrm>
          <a:solidFill>
            <a:schemeClr val="bg2">
              <a:lumMod val="20000"/>
              <a:lumOff val="80000"/>
            </a:schemeClr>
          </a:solidFill>
        </p:spPr>
        <p:txBody>
          <a:bodyPr/>
          <a:lstStyle>
            <a:lvl1pPr marL="0" indent="0">
              <a:buNone/>
              <a:defRPr/>
            </a:lvl1pPr>
          </a:lstStyle>
          <a:p>
            <a:r>
              <a:rPr lang="en-US"/>
              <a:t>Click icon to add picture</a:t>
            </a:r>
            <a:endParaRPr lang="de-DE"/>
          </a:p>
        </p:txBody>
      </p:sp>
      <p:sp>
        <p:nvSpPr>
          <p:cNvPr id="6" name="Logo Allianz Global Investors">
            <a:extLst>
              <a:ext uri="{FF2B5EF4-FFF2-40B4-BE49-F238E27FC236}">
                <a16:creationId xmlns:a16="http://schemas.microsoft.com/office/drawing/2014/main" id="{BDBED4AD-609F-DE17-7730-A494F18BFDB0}"/>
              </a:ext>
              <a:ext uri="{C183D7F6-B498-43B3-948B-1728B52AA6E4}">
                <adec:decorative xmlns:adec="http://schemas.microsoft.com/office/drawing/2017/decorative" val="1"/>
              </a:ext>
            </a:extLst>
          </p:cNvPr>
          <p:cNvSpPr>
            <a:spLocks noGrp="1" noChangeAspect="1"/>
          </p:cNvSpPr>
          <p:nvPr>
            <p:ph type="pic" sz="quarter" idx="15"/>
          </p:nvPr>
        </p:nvSpPr>
        <p:spPr>
          <a:xfrm>
            <a:off x="10755688" y="261274"/>
            <a:ext cx="1018800" cy="3744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r>
              <a:rPr lang="en-US"/>
              <a:t>Click icon to add picture</a:t>
            </a:r>
            <a:endParaRPr lang="de-DE"/>
          </a:p>
        </p:txBody>
      </p:sp>
      <p:sp>
        <p:nvSpPr>
          <p:cNvPr id="5" name="Number">
            <a:extLst>
              <a:ext uri="{FF2B5EF4-FFF2-40B4-BE49-F238E27FC236}">
                <a16:creationId xmlns:a16="http://schemas.microsoft.com/office/drawing/2014/main" id="{58F839D5-0966-688B-2C36-35BC00C8E0B5}"/>
              </a:ext>
            </a:extLst>
          </p:cNvPr>
          <p:cNvSpPr>
            <a:spLocks noGrp="1"/>
          </p:cNvSpPr>
          <p:nvPr>
            <p:ph type="body" idx="1" hasCustomPrompt="1"/>
          </p:nvPr>
        </p:nvSpPr>
        <p:spPr bwMode="gray">
          <a:xfrm>
            <a:off x="400667" y="366523"/>
            <a:ext cx="4350272" cy="584775"/>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defRPr lang="en-GB" sz="3800" b="0" strike="noStrike" kern="0" spc="0" noProof="0" dirty="0">
                <a:solidFill>
                  <a:schemeClr val="accent4"/>
                </a:solidFill>
              </a:defRPr>
            </a:lvl1pPr>
          </a:lstStyle>
          <a:p>
            <a:pPr marL="171450" lvl="0" indent="-171450" defTabSz="1038977">
              <a:spcBef>
                <a:spcPts val="0"/>
              </a:spcBef>
              <a:spcAft>
                <a:spcPct val="0"/>
              </a:spcAft>
              <a:buClrTx/>
              <a:tabLst>
                <a:tab pos="203827" algn="l"/>
              </a:tabLst>
            </a:pPr>
            <a:r>
              <a:rPr lang="en-GB" noProof="0"/>
              <a:t>01</a:t>
            </a:r>
          </a:p>
        </p:txBody>
      </p:sp>
      <p:sp>
        <p:nvSpPr>
          <p:cNvPr id="8" name="Title">
            <a:extLst>
              <a:ext uri="{FF2B5EF4-FFF2-40B4-BE49-F238E27FC236}">
                <a16:creationId xmlns:a16="http://schemas.microsoft.com/office/drawing/2014/main" id="{0D70220F-0897-8617-2B53-4BD663622CB5}"/>
              </a:ext>
            </a:extLst>
          </p:cNvPr>
          <p:cNvSpPr>
            <a:spLocks noGrp="1"/>
          </p:cNvSpPr>
          <p:nvPr>
            <p:ph type="title" hasCustomPrompt="1"/>
          </p:nvPr>
        </p:nvSpPr>
        <p:spPr bwMode="gray">
          <a:xfrm>
            <a:off x="401228" y="1214067"/>
            <a:ext cx="4349711" cy="1828193"/>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4400" b="0" kern="1200" noProof="0" dirty="0">
                <a:solidFill>
                  <a:schemeClr val="tx2"/>
                </a:solidFill>
                <a:ea typeface="+mn-ea"/>
                <a:cs typeface="+mn-cs"/>
              </a:defRPr>
            </a:lvl1pPr>
          </a:lstStyle>
          <a:p>
            <a:pPr marL="0" lvl="0" indent="0">
              <a:lnSpc>
                <a:spcPct val="90000"/>
              </a:lnSpc>
              <a:buFont typeface="Wingdings" panose="05000000000000000000" pitchFamily="2" charset="2"/>
              <a:buNone/>
            </a:pPr>
            <a:r>
              <a:rPr lang="en-GB" noProof="0"/>
              <a:t>Name of chapter     </a:t>
            </a:r>
            <a:br>
              <a:rPr lang="en-GB" noProof="0"/>
            </a:br>
            <a:r>
              <a:rPr lang="en-GB" noProof="0"/>
              <a:t>(44 </a:t>
            </a:r>
            <a:r>
              <a:rPr lang="en-GB" noProof="0" err="1"/>
              <a:t>pt</a:t>
            </a:r>
            <a:r>
              <a:rPr lang="en-GB" noProof="0"/>
              <a:t>)</a:t>
            </a:r>
          </a:p>
        </p:txBody>
      </p:sp>
      <p:sp>
        <p:nvSpPr>
          <p:cNvPr id="3" name="Subtitle">
            <a:extLst>
              <a:ext uri="{FF2B5EF4-FFF2-40B4-BE49-F238E27FC236}">
                <a16:creationId xmlns:a16="http://schemas.microsoft.com/office/drawing/2014/main" id="{6C610E4B-DACF-91C3-46F2-311DE2327C17}"/>
              </a:ext>
            </a:extLst>
          </p:cNvPr>
          <p:cNvSpPr>
            <a:spLocks noGrp="1"/>
          </p:cNvSpPr>
          <p:nvPr>
            <p:ph type="body" sz="quarter" idx="11" hasCustomPrompt="1"/>
          </p:nvPr>
        </p:nvSpPr>
        <p:spPr bwMode="gray">
          <a:xfrm>
            <a:off x="394677" y="4751842"/>
            <a:ext cx="4349711" cy="215444"/>
          </a:xfrm>
        </p:spPr>
        <p:txBody>
          <a:bodyPr anchor="b">
            <a:spAutoFit/>
          </a:bodyPr>
          <a:lstStyle>
            <a:lvl1pPr marL="0" indent="0">
              <a:spcBef>
                <a:spcPts val="0"/>
              </a:spcBef>
              <a:spcAft>
                <a:spcPts val="0"/>
              </a:spcAft>
              <a:buFont typeface="Arial" panose="020B0604020202020204" pitchFamily="34" charset="0"/>
              <a:buNone/>
              <a:defRPr sz="1400">
                <a:solidFill>
                  <a:schemeClr val="tx2"/>
                </a:solidFill>
              </a:defRPr>
            </a:lvl1pPr>
            <a:lvl2pPr marL="184150" indent="0">
              <a:buNone/>
              <a:defRPr/>
            </a:lvl2pPr>
            <a:lvl3pPr marL="360362" indent="0">
              <a:buNone/>
              <a:defRPr/>
            </a:lvl3pPr>
            <a:lvl4pPr marL="539750" indent="0">
              <a:buNone/>
              <a:defRPr/>
            </a:lvl4pPr>
            <a:lvl5pPr marL="720725" indent="0">
              <a:buNone/>
              <a:defRPr/>
            </a:lvl5pPr>
          </a:lstStyle>
          <a:p>
            <a:pPr lvl="0"/>
            <a:r>
              <a:rPr lang="en-GB" noProof="0"/>
              <a:t>Subtitle</a:t>
            </a:r>
          </a:p>
        </p:txBody>
      </p:sp>
      <p:sp>
        <p:nvSpPr>
          <p:cNvPr id="4" name="Slide number">
            <a:extLst>
              <a:ext uri="{FF2B5EF4-FFF2-40B4-BE49-F238E27FC236}">
                <a16:creationId xmlns:a16="http://schemas.microsoft.com/office/drawing/2014/main" id="{286433AE-3160-5AD4-7B7F-79ADA1B8A0C5}"/>
              </a:ext>
            </a:extLst>
          </p:cNvPr>
          <p:cNvSpPr txBox="1"/>
          <p:nvPr userDrawn="1"/>
        </p:nvSpPr>
        <p:spPr>
          <a:xfrm>
            <a:off x="10309581"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GB" sz="800" baseline="0" noProof="0" smtClean="0">
                <a:solidFill>
                  <a:schemeClr val="tx2"/>
                </a:solidFill>
                <a:latin typeface="Arial" panose="020B0604020202020204" pitchFamily="34" charset="0"/>
              </a:rPr>
              <a:pPr lvl="0"/>
              <a:t>‹#›</a:t>
            </a:fld>
            <a:endParaRPr lang="en-GB" sz="800" baseline="0" noProof="0">
              <a:solidFill>
                <a:schemeClr val="tx2"/>
              </a:solidFill>
              <a:latin typeface="Arial" panose="020B0604020202020204" pitchFamily="34" charset="0"/>
            </a:endParaRPr>
          </a:p>
        </p:txBody>
      </p:sp>
    </p:spTree>
    <p:extLst>
      <p:ext uri="{BB962C8B-B14F-4D97-AF65-F5344CB8AC3E}">
        <p14:creationId xmlns:p14="http://schemas.microsoft.com/office/powerpoint/2010/main" val="563460655"/>
      </p:ext>
    </p:extLst>
  </p:cSld>
  <p:clrMapOvr>
    <a:overrideClrMapping bg1="lt1" tx1="dk1" bg2="lt2" tx2="dk2" accent1="accent1" accent2="accent2" accent3="accent3" accent4="accent4" accent5="accent5" accent6="accent6" hlink="hlink" folHlink="folHlink"/>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le only (Disclaimer)">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D7161047-E189-2CD3-1A9B-F6BA57693F65}"/>
              </a:ext>
            </a:extLst>
          </p:cNvPr>
          <p:cNvSpPr>
            <a:spLocks noGrp="1"/>
          </p:cNvSpPr>
          <p:nvPr>
            <p:ph type="title" hasCustomPrompt="1"/>
          </p:nvPr>
        </p:nvSpPr>
        <p:spPr/>
        <p:txBody>
          <a:bodyPr/>
          <a:lstStyle>
            <a:lvl1pPr>
              <a:defRPr/>
            </a:lvl1pPr>
          </a:lstStyle>
          <a:p>
            <a:r>
              <a:rPr lang="en-GB" noProof="0"/>
              <a:t>Main slide heading appears here</a:t>
            </a:r>
            <a:br>
              <a:rPr lang="en-GB" noProof="0"/>
            </a:br>
            <a:r>
              <a:rPr lang="en-GB" noProof="0"/>
              <a:t>Second line if required (28 </a:t>
            </a:r>
            <a:r>
              <a:rPr lang="en-GB" noProof="0" err="1"/>
              <a:t>pt</a:t>
            </a:r>
            <a:r>
              <a:rPr lang="en-GB" noProof="0"/>
              <a:t>)</a:t>
            </a:r>
            <a:endParaRPr lang="en-US"/>
          </a:p>
        </p:txBody>
      </p:sp>
      <p:sp>
        <p:nvSpPr>
          <p:cNvPr id="4"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stStyle>
          <a:p>
            <a:pPr lvl="0"/>
            <a:r>
              <a:rPr lang="en-GB" noProof="0"/>
              <a:t>Disclaimer (optional) (8 </a:t>
            </a:r>
            <a:r>
              <a:rPr lang="en-GB" noProof="0" err="1"/>
              <a:t>pt</a:t>
            </a:r>
            <a:r>
              <a:rPr lang="en-GB" noProof="0"/>
              <a:t>)</a:t>
            </a:r>
          </a:p>
        </p:txBody>
      </p:sp>
    </p:spTree>
    <p:extLst>
      <p:ext uri="{BB962C8B-B14F-4D97-AF65-F5344CB8AC3E}">
        <p14:creationId xmlns:p14="http://schemas.microsoft.com/office/powerpoint/2010/main" val="801060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 Header_Blue_Big">
    <p:bg>
      <p:bgPr>
        <a:solidFill>
          <a:schemeClr val="accent4"/>
        </a:solidFill>
        <a:effectLst/>
      </p:bgPr>
    </p:bg>
    <p:spTree>
      <p:nvGrpSpPr>
        <p:cNvPr id="1" name=""/>
        <p:cNvGrpSpPr/>
        <p:nvPr/>
      </p:nvGrpSpPr>
      <p:grpSpPr>
        <a:xfrm>
          <a:off x="0" y="0"/>
          <a:ext cx="0" cy="0"/>
          <a:chOff x="0" y="0"/>
          <a:chExt cx="0" cy="0"/>
        </a:xfrm>
      </p:grpSpPr>
      <p:sp>
        <p:nvSpPr>
          <p:cNvPr id="14" name="Logo Allianz Global Investors">
            <a:extLst>
              <a:ext uri="{FF2B5EF4-FFF2-40B4-BE49-F238E27FC236}">
                <a16:creationId xmlns:a16="http://schemas.microsoft.com/office/drawing/2014/main" id="{BBEBCACA-42B6-4509-B91B-DBF262BDE135}"/>
              </a:ext>
              <a:ext uri="{C183D7F6-B498-43B3-948B-1728B52AA6E4}">
                <adec:decorative xmlns:adec="http://schemas.microsoft.com/office/drawing/2017/decorative" val="1"/>
              </a:ext>
            </a:extLst>
          </p:cNvPr>
          <p:cNvSpPr>
            <a:spLocks noChangeAspect="1" noEditPoints="1"/>
          </p:cNvSpPr>
          <p:nvPr userDrawn="1"/>
        </p:nvSpPr>
        <p:spPr bwMode="gray">
          <a:xfrm>
            <a:off x="10750523"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de-DE" sz="1777" noProof="0">
              <a:latin typeface="Arial" panose="020B0604020202020204" pitchFamily="34" charset="0"/>
            </a:endParaRPr>
          </a:p>
        </p:txBody>
      </p:sp>
      <p:sp>
        <p:nvSpPr>
          <p:cNvPr id="6" name="Title"/>
          <p:cNvSpPr>
            <a:spLocks noGrp="1"/>
          </p:cNvSpPr>
          <p:nvPr>
            <p:ph type="title" hasCustomPrompt="1"/>
          </p:nvPr>
        </p:nvSpPr>
        <p:spPr bwMode="gray">
          <a:xfrm>
            <a:off x="-393667" y="3330430"/>
            <a:ext cx="12963038" cy="1326987"/>
          </a:xfrm>
        </p:spPr>
        <p:txBody>
          <a:bodyPr anchor="ctr" anchorCtr="0"/>
          <a:lstStyle>
            <a:lvl1pPr marL="0" indent="0" algn="l">
              <a:lnSpc>
                <a:spcPts val="20000"/>
              </a:lnSpc>
              <a:buFont typeface="Wingdings" panose="05000000000000000000" pitchFamily="2" charset="2"/>
              <a:buNone/>
              <a:tabLst>
                <a:tab pos="1968500" algn="l"/>
                <a:tab pos="12623800" algn="r"/>
              </a:tabLst>
              <a:defRPr lang="en-US" sz="25000" b="0" kern="1200" dirty="0" smtClean="0">
                <a:solidFill>
                  <a:schemeClr val="bg1"/>
                </a:solidFill>
                <a:latin typeface="Arial" panose="020B0604020202020204" pitchFamily="34" charset="0"/>
                <a:ea typeface="+mn-ea"/>
                <a:cs typeface="+mn-cs"/>
              </a:defRPr>
            </a:lvl1pPr>
          </a:lstStyle>
          <a:p>
            <a:r>
              <a:rPr lang="de-DE" noProof="0"/>
              <a:t>Chapter</a:t>
            </a:r>
          </a:p>
        </p:txBody>
      </p:sp>
      <p:sp>
        <p:nvSpPr>
          <p:cNvPr id="4" name="Slide number">
            <a:extLst>
              <a:ext uri="{FF2B5EF4-FFF2-40B4-BE49-F238E27FC236}">
                <a16:creationId xmlns:a16="http://schemas.microsoft.com/office/drawing/2014/main" id="{E5BE76D6-8E37-E919-EB21-AD8283F1DB32}"/>
              </a:ext>
            </a:extLst>
          </p:cNvPr>
          <p:cNvSpPr txBox="1"/>
          <p:nvPr userDrawn="1"/>
        </p:nvSpPr>
        <p:spPr>
          <a:xfrm>
            <a:off x="10271640"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de-DE" sz="800" baseline="0" noProof="0" smtClean="0">
                <a:solidFill>
                  <a:schemeClr val="bg1"/>
                </a:solidFill>
                <a:latin typeface="Arial" panose="020B0604020202020204" pitchFamily="34" charset="0"/>
              </a:rPr>
              <a:pPr lvl="0"/>
              <a:t>‹#›</a:t>
            </a:fld>
            <a:endParaRPr lang="de-DE" sz="800" baseline="0" noProof="0">
              <a:solidFill>
                <a:schemeClr val="bg1"/>
              </a:solidFill>
              <a:latin typeface="Arial" panose="020B0604020202020204" pitchFamily="34" charset="0"/>
            </a:endParaRPr>
          </a:p>
        </p:txBody>
      </p:sp>
    </p:spTree>
    <p:extLst>
      <p:ext uri="{BB962C8B-B14F-4D97-AF65-F5344CB8AC3E}">
        <p14:creationId xmlns:p14="http://schemas.microsoft.com/office/powerpoint/2010/main" val="2379199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with subheading">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261402D0-E3AC-C79D-399C-A396C8FB4A9B}"/>
              </a:ext>
            </a:extLst>
          </p:cNvPr>
          <p:cNvSpPr>
            <a:spLocks noGrp="1"/>
          </p:cNvSpPr>
          <p:nvPr>
            <p:ph type="title" hasCustomPrompt="1"/>
          </p:nvPr>
        </p:nvSpPr>
        <p:spPr>
          <a:xfrm>
            <a:off x="395926" y="637185"/>
            <a:ext cx="9944006" cy="791565"/>
          </a:xfrm>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8" name="Subheadline"/>
          <p:cNvSpPr>
            <a:spLocks noGrp="1"/>
          </p:cNvSpPr>
          <p:nvPr>
            <p:ph type="body" sz="quarter" idx="23" hasCustomPrompt="1"/>
          </p:nvPr>
        </p:nvSpPr>
        <p:spPr bwMode="gray">
          <a:xfrm>
            <a:off x="395926" y="159385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9" name="Content"/>
          <p:cNvSpPr>
            <a:spLocks noGrp="1"/>
          </p:cNvSpPr>
          <p:nvPr>
            <p:ph sz="quarter" idx="21" hasCustomPrompt="1"/>
          </p:nvPr>
        </p:nvSpPr>
        <p:spPr bwMode="gray">
          <a:xfrm>
            <a:off x="395926" y="2368800"/>
            <a:ext cx="11368800"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Tree>
    <p:extLst>
      <p:ext uri="{BB962C8B-B14F-4D97-AF65-F5344CB8AC3E}">
        <p14:creationId xmlns:p14="http://schemas.microsoft.com/office/powerpoint/2010/main" val="2367059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with subheading &amp; disclaimer">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146A0190-290D-C6EE-0F04-82448A9333A9}"/>
              </a:ext>
            </a:extLst>
          </p:cNvPr>
          <p:cNvSpPr>
            <a:spLocks noGrp="1"/>
          </p:cNvSpPr>
          <p:nvPr>
            <p:ph type="title" hasCustomPrompt="1"/>
          </p:nvPr>
        </p:nvSpPr>
        <p:spPr>
          <a:xfrm>
            <a:off x="395926" y="637185"/>
            <a:ext cx="9944006" cy="791565"/>
          </a:xfrm>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20" name="Subheadline"/>
          <p:cNvSpPr>
            <a:spLocks noGrp="1"/>
          </p:cNvSpPr>
          <p:nvPr>
            <p:ph type="body" sz="quarter" idx="23" hasCustomPrompt="1"/>
          </p:nvPr>
        </p:nvSpPr>
        <p:spPr bwMode="gray">
          <a:xfrm>
            <a:off x="395926"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22" name="Second subheadline"/>
          <p:cNvSpPr>
            <a:spLocks noGrp="1"/>
          </p:cNvSpPr>
          <p:nvPr>
            <p:ph type="body" sz="quarter" idx="24" hasCustomPrompt="1"/>
          </p:nvPr>
        </p:nvSpPr>
        <p:spPr bwMode="gray">
          <a:xfrm>
            <a:off x="395926" y="1842087"/>
            <a:ext cx="11368800" cy="244800"/>
          </a:xfrm>
        </p:spPr>
        <p:txBody>
          <a:bodyPr/>
          <a:lstStyle>
            <a:lvl1pPr marL="0" indent="0">
              <a:spcBef>
                <a:spcPts val="0"/>
              </a:spcBef>
              <a:spcAft>
                <a:spcPts val="0"/>
              </a:spcAft>
              <a:buFont typeface="Arial" panose="020B0604020202020204" pitchFamily="34" charset="0"/>
              <a:buNone/>
              <a:defRPr/>
            </a:lvl1pPr>
          </a:lstStyle>
          <a:p>
            <a:pPr lvl="0"/>
            <a:r>
              <a:rPr lang="de-DE" noProof="0"/>
              <a:t>Second subheadline, if required (12 pt)</a:t>
            </a:r>
          </a:p>
        </p:txBody>
      </p:sp>
      <p:sp>
        <p:nvSpPr>
          <p:cNvPr id="13" name="Content"/>
          <p:cNvSpPr>
            <a:spLocks noGrp="1"/>
          </p:cNvSpPr>
          <p:nvPr>
            <p:ph sz="quarter" idx="21" hasCustomPrompt="1"/>
          </p:nvPr>
        </p:nvSpPr>
        <p:spPr bwMode="gray">
          <a:xfrm>
            <a:off x="395926" y="2368800"/>
            <a:ext cx="11368800"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18" name="Disclaimer"/>
          <p:cNvSpPr>
            <a:spLocks noGrp="1"/>
          </p:cNvSpPr>
          <p:nvPr>
            <p:ph type="body" sz="quarter" idx="22" hasCustomPrompt="1"/>
          </p:nvPr>
        </p:nvSpPr>
        <p:spPr bwMode="gray">
          <a:xfrm>
            <a:off x="395926" y="6235200"/>
            <a:ext cx="10636691" cy="374400"/>
          </a:xfrm>
        </p:spPr>
        <p:txBody>
          <a:bodyPr anchor="b"/>
          <a:lstStyle>
            <a:lvl1pPr marL="0" indent="0">
              <a:lnSpc>
                <a:spcPct val="100000"/>
              </a:lnSpc>
              <a:spcBef>
                <a:spcPts val="0"/>
              </a:spcBef>
              <a:spcAft>
                <a:spcPts val="0"/>
              </a:spcAft>
              <a:buNone/>
              <a:defRPr sz="800" baseline="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3359897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9B5922CD-B0C6-EA47-A9C0-28ABECA8B716}"/>
              </a:ext>
            </a:extLst>
          </p:cNvPr>
          <p:cNvSpPr>
            <a:spLocks noGrp="1"/>
          </p:cNvSpPr>
          <p:nvPr>
            <p:ph type="title" hasCustomPrompt="1"/>
          </p:nvPr>
        </p:nvSpPr>
        <p:spPr>
          <a:xfrm>
            <a:off x="395926" y="637185"/>
            <a:ext cx="9944006" cy="791565"/>
          </a:xfrm>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11" name="Content"/>
          <p:cNvSpPr>
            <a:spLocks noGrp="1"/>
          </p:cNvSpPr>
          <p:nvPr>
            <p:ph sz="quarter" idx="25" hasCustomPrompt="1"/>
          </p:nvPr>
        </p:nvSpPr>
        <p:spPr bwMode="gray">
          <a:xfrm>
            <a:off x="395926" y="2368800"/>
            <a:ext cx="11368800"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Tree>
    <p:extLst>
      <p:ext uri="{BB962C8B-B14F-4D97-AF65-F5344CB8AC3E}">
        <p14:creationId xmlns:p14="http://schemas.microsoft.com/office/powerpoint/2010/main" val="3159828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_Picture Placeholder">
    <p:bg>
      <p:bgRef idx="1001">
        <a:schemeClr val="bg1"/>
      </p:bgRef>
    </p:bg>
    <p:spTree>
      <p:nvGrpSpPr>
        <p:cNvPr id="1" name=""/>
        <p:cNvGrpSpPr/>
        <p:nvPr/>
      </p:nvGrpSpPr>
      <p:grpSpPr>
        <a:xfrm>
          <a:off x="0" y="0"/>
          <a:ext cx="0" cy="0"/>
          <a:chOff x="0" y="0"/>
          <a:chExt cx="0" cy="0"/>
        </a:xfrm>
      </p:grpSpPr>
      <p:sp>
        <p:nvSpPr>
          <p:cNvPr id="6" name="Logo Allianz Global Investors">
            <a:extLst>
              <a:ext uri="{FF2B5EF4-FFF2-40B4-BE49-F238E27FC236}">
                <a16:creationId xmlns:a16="http://schemas.microsoft.com/office/drawing/2014/main" id="{319640D2-8113-AF02-22EB-4F6A640493A5}"/>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de-DE" sz="1777" noProof="0">
              <a:solidFill>
                <a:schemeClr val="bg1"/>
              </a:solidFill>
              <a:latin typeface="Arial" panose="020B0604020202020204" pitchFamily="34" charset="0"/>
            </a:endParaRPr>
          </a:p>
        </p:txBody>
      </p:sp>
      <p:sp>
        <p:nvSpPr>
          <p:cNvPr id="2" name="Picture">
            <a:extLst>
              <a:ext uri="{FF2B5EF4-FFF2-40B4-BE49-F238E27FC236}">
                <a16:creationId xmlns:a16="http://schemas.microsoft.com/office/drawing/2014/main" id="{CA01CBF8-E7CF-6CFE-C611-93B64BA9B62A}"/>
              </a:ext>
            </a:extLst>
          </p:cNvPr>
          <p:cNvSpPr>
            <a:spLocks noGrp="1"/>
          </p:cNvSpPr>
          <p:nvPr>
            <p:ph type="pic" sz="quarter" idx="10" hasCustomPrompt="1"/>
          </p:nvPr>
        </p:nvSpPr>
        <p:spPr>
          <a:xfrm>
            <a:off x="5334003" y="0"/>
            <a:ext cx="6857998" cy="6858000"/>
          </a:xfrm>
          <a:solidFill>
            <a:schemeClr val="bg2">
              <a:lumMod val="20000"/>
              <a:lumOff val="80000"/>
            </a:schemeClr>
          </a:solidFill>
        </p:spPr>
        <p:txBody>
          <a:bodyPr/>
          <a:lstStyle>
            <a:lvl1pPr marL="0" indent="0">
              <a:buNone/>
              <a:defRPr/>
            </a:lvl1pPr>
          </a:lstStyle>
          <a:p>
            <a:r>
              <a:rPr lang="de-DE" noProof="0"/>
              <a:t>Picture</a:t>
            </a:r>
          </a:p>
        </p:txBody>
      </p:sp>
      <p:sp>
        <p:nvSpPr>
          <p:cNvPr id="107" name="Title"/>
          <p:cNvSpPr>
            <a:spLocks noGrp="1"/>
          </p:cNvSpPr>
          <p:nvPr>
            <p:ph type="body" sz="quarter" idx="12" hasCustomPrompt="1"/>
          </p:nvPr>
        </p:nvSpPr>
        <p:spPr bwMode="gray">
          <a:xfrm>
            <a:off x="398770" y="2095848"/>
            <a:ext cx="46764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de-DE" noProof="0"/>
              <a:t>Title of the presentation</a:t>
            </a:r>
            <a:br>
              <a:rPr lang="de-DE" noProof="0"/>
            </a:br>
            <a:r>
              <a:rPr lang="de-DE" noProof="0"/>
              <a:t>(40–60 pt)</a:t>
            </a:r>
          </a:p>
        </p:txBody>
      </p:sp>
      <p:sp>
        <p:nvSpPr>
          <p:cNvPr id="48" name="Subtitle"/>
          <p:cNvSpPr>
            <a:spLocks noGrp="1"/>
          </p:cNvSpPr>
          <p:nvPr userDrawn="1">
            <p:ph type="body" sz="quarter" idx="14" hasCustomPrompt="1"/>
          </p:nvPr>
        </p:nvSpPr>
        <p:spPr bwMode="gray">
          <a:xfrm>
            <a:off x="398770" y="4810558"/>
            <a:ext cx="46764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de-DE" noProof="0"/>
              <a:t>Subtitle of the presentation</a:t>
            </a:r>
          </a:p>
          <a:p>
            <a:pPr lvl="0"/>
            <a:r>
              <a:rPr lang="de-DE" noProof="0"/>
              <a:t>2nd line if required</a:t>
            </a:r>
          </a:p>
        </p:txBody>
      </p:sp>
      <p:sp>
        <p:nvSpPr>
          <p:cNvPr id="9" name="Author">
            <a:extLst>
              <a:ext uri="{FF2B5EF4-FFF2-40B4-BE49-F238E27FC236}">
                <a16:creationId xmlns:a16="http://schemas.microsoft.com/office/drawing/2014/main" id="{CD431CB0-D652-08F5-A443-7D4DA3405855}"/>
              </a:ext>
            </a:extLst>
          </p:cNvPr>
          <p:cNvSpPr>
            <a:spLocks noGrp="1"/>
          </p:cNvSpPr>
          <p:nvPr>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de-DE" noProof="0"/>
              <a:t>Author</a:t>
            </a:r>
          </a:p>
        </p:txBody>
      </p:sp>
      <p:sp>
        <p:nvSpPr>
          <p:cNvPr id="8" name="Date">
            <a:extLst>
              <a:ext uri="{FF2B5EF4-FFF2-40B4-BE49-F238E27FC236}">
                <a16:creationId xmlns:a16="http://schemas.microsoft.com/office/drawing/2014/main" id="{4DDC2449-E994-D457-4068-E88278A54DCD}"/>
              </a:ext>
            </a:extLst>
          </p:cNvPr>
          <p:cNvSpPr>
            <a:spLocks noGrp="1"/>
          </p:cNvSpPr>
          <p:nvPr>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de-DE" noProof="0"/>
              <a:t>Date of the presentation</a:t>
            </a:r>
          </a:p>
        </p:txBody>
      </p:sp>
    </p:spTree>
    <p:extLst>
      <p:ext uri="{BB962C8B-B14F-4D97-AF65-F5344CB8AC3E}">
        <p14:creationId xmlns:p14="http://schemas.microsoft.com/office/powerpoint/2010/main" val="624766543"/>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Disclaimer)">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B05FBD11-6813-4F50-A8FE-46B62CD568A4}"/>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11" name="Content"/>
          <p:cNvSpPr>
            <a:spLocks noGrp="1"/>
          </p:cNvSpPr>
          <p:nvPr>
            <p:ph sz="quarter" idx="25" hasCustomPrompt="1"/>
          </p:nvPr>
        </p:nvSpPr>
        <p:spPr bwMode="gray">
          <a:xfrm>
            <a:off x="395926" y="2368800"/>
            <a:ext cx="11368800"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4" name="Disclaimer"/>
          <p:cNvSpPr>
            <a:spLocks noGrp="1"/>
          </p:cNvSpPr>
          <p:nvPr>
            <p:ph type="body" sz="quarter" idx="26" hasCustomPrompt="1"/>
          </p:nvPr>
        </p:nvSpPr>
        <p:spPr bwMode="gray">
          <a:xfrm>
            <a:off x="398770" y="6235200"/>
            <a:ext cx="10633847" cy="374400"/>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vl2pPr>
              <a:lnSpc>
                <a:spcPct val="100000"/>
              </a:lnSpc>
              <a:spcBef>
                <a:spcPts val="0"/>
              </a:spcBef>
              <a:spcAft>
                <a:spcPts val="0"/>
              </a:spcAft>
              <a:defRPr sz="933">
                <a:solidFill>
                  <a:srgbClr val="4D4D4D"/>
                </a:solidFill>
              </a:defRPr>
            </a:lvl2pPr>
            <a:lvl3pPr>
              <a:lnSpc>
                <a:spcPct val="100000"/>
              </a:lnSpc>
              <a:spcBef>
                <a:spcPts val="0"/>
              </a:spcBef>
              <a:spcAft>
                <a:spcPts val="0"/>
              </a:spcAft>
              <a:defRPr sz="933">
                <a:solidFill>
                  <a:srgbClr val="4D4D4D"/>
                </a:solidFill>
              </a:defRPr>
            </a:lvl3pPr>
            <a:lvl4pPr>
              <a:lnSpc>
                <a:spcPct val="100000"/>
              </a:lnSpc>
              <a:spcBef>
                <a:spcPts val="0"/>
              </a:spcBef>
              <a:spcAft>
                <a:spcPts val="0"/>
              </a:spcAft>
              <a:defRPr sz="933">
                <a:solidFill>
                  <a:srgbClr val="4D4D4D"/>
                </a:solidFill>
              </a:defRPr>
            </a:lvl4pPr>
            <a:lvl5pPr>
              <a:lnSpc>
                <a:spcPct val="100000"/>
              </a:lnSpc>
              <a:spcBef>
                <a:spcPts val="0"/>
              </a:spcBef>
              <a:spcAft>
                <a:spcPts val="0"/>
              </a:spcAft>
              <a:defRPr sz="933">
                <a:solidFill>
                  <a:srgbClr val="4D4D4D"/>
                </a:solidFill>
              </a:defRPr>
            </a:lvl5pPr>
          </a:lstStyle>
          <a:p>
            <a:pPr lvl="0"/>
            <a:r>
              <a:rPr lang="de-DE" noProof="0"/>
              <a:t>Disclaimer (optional) (8 pt)</a:t>
            </a:r>
          </a:p>
        </p:txBody>
      </p:sp>
    </p:spTree>
    <p:extLst>
      <p:ext uri="{BB962C8B-B14F-4D97-AF65-F5344CB8AC3E}">
        <p14:creationId xmlns:p14="http://schemas.microsoft.com/office/powerpoint/2010/main" val="3737912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Headline">
            <a:extLst>
              <a:ext uri="{FF2B5EF4-FFF2-40B4-BE49-F238E27FC236}">
                <a16:creationId xmlns:a16="http://schemas.microsoft.com/office/drawing/2014/main" id="{F0CC7F13-B086-486A-6A90-1EF8F29EA3E0}"/>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Tree>
    <p:extLst>
      <p:ext uri="{BB962C8B-B14F-4D97-AF65-F5344CB8AC3E}">
        <p14:creationId xmlns:p14="http://schemas.microsoft.com/office/powerpoint/2010/main" val="4187988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Disclaimer)">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D7161047-E189-2CD3-1A9B-F6BA57693F65}"/>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4"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40390600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with subheading">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FDFF0946-318E-B6A5-FCEF-2A60063A09AD}"/>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6" name="Subheadline"/>
          <p:cNvSpPr>
            <a:spLocks noGrp="1"/>
          </p:cNvSpPr>
          <p:nvPr>
            <p:ph type="body" sz="quarter" idx="23" hasCustomPrompt="1"/>
          </p:nvPr>
        </p:nvSpPr>
        <p:spPr bwMode="gray">
          <a:xfrm>
            <a:off x="398770"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Tree>
    <p:extLst>
      <p:ext uri="{BB962C8B-B14F-4D97-AF65-F5344CB8AC3E}">
        <p14:creationId xmlns:p14="http://schemas.microsoft.com/office/powerpoint/2010/main" val="33688088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with subheading (Disclaimer)">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10D70FA4-23D7-1473-B1EF-9869942717BE}"/>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6" name="Subheadline"/>
          <p:cNvSpPr>
            <a:spLocks noGrp="1"/>
          </p:cNvSpPr>
          <p:nvPr>
            <p:ph type="body" sz="quarter" idx="23" hasCustomPrompt="1"/>
          </p:nvPr>
        </p:nvSpPr>
        <p:spPr bwMode="gray">
          <a:xfrm>
            <a:off x="398770"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7" name="Second Subheadline"/>
          <p:cNvSpPr>
            <a:spLocks noGrp="1"/>
          </p:cNvSpPr>
          <p:nvPr>
            <p:ph type="body" sz="quarter" idx="24" hasCustomPrompt="1"/>
          </p:nvPr>
        </p:nvSpPr>
        <p:spPr bwMode="gray">
          <a:xfrm>
            <a:off x="398770" y="1842087"/>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noProof="0" dirty="0"/>
            </a:lvl1pPr>
          </a:lstStyle>
          <a:p>
            <a:pPr marL="180000" lvl="0" indent="-180000">
              <a:spcBef>
                <a:spcPts val="0"/>
              </a:spcBef>
              <a:spcAft>
                <a:spcPts val="0"/>
              </a:spcAft>
            </a:pPr>
            <a:r>
              <a:rPr lang="de-DE" noProof="0"/>
              <a:t>Second subheadline, if required (12 pt)</a:t>
            </a:r>
          </a:p>
        </p:txBody>
      </p:sp>
      <p:sp>
        <p:nvSpPr>
          <p:cNvPr id="4" name="Disclaimer"/>
          <p:cNvSpPr>
            <a:spLocks noGrp="1"/>
          </p:cNvSpPr>
          <p:nvPr>
            <p:ph type="body" sz="quarter" idx="10" hasCustomPrompt="1"/>
          </p:nvPr>
        </p:nvSpPr>
        <p:spPr bwMode="gray">
          <a:xfrm>
            <a:off x="398770" y="6235200"/>
            <a:ext cx="10633847" cy="374400"/>
          </a:xfrm>
        </p:spPr>
        <p:txBody>
          <a:bodyPr anchor="b"/>
          <a:lstStyle>
            <a:lvl1pPr marL="0" indent="0">
              <a:lnSpc>
                <a:spcPct val="100000"/>
              </a:lnSpc>
              <a:spcBef>
                <a:spcPts val="0"/>
              </a:spcBef>
              <a:spcAft>
                <a:spcPts val="0"/>
              </a:spcAft>
              <a:buNone/>
              <a:defRPr sz="800" baseline="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3394985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04187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Notepad">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D34E58C7-F659-D8B6-3471-D0883B591E24}"/>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11" name="Subheadline"/>
          <p:cNvSpPr>
            <a:spLocks noGrp="1"/>
          </p:cNvSpPr>
          <p:nvPr>
            <p:ph type="body" sz="quarter" idx="23" hasCustomPrompt="1"/>
          </p:nvPr>
        </p:nvSpPr>
        <p:spPr bwMode="gray">
          <a:xfrm>
            <a:off x="398770"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12" name="Second Subheadline"/>
          <p:cNvSpPr>
            <a:spLocks noGrp="1"/>
          </p:cNvSpPr>
          <p:nvPr>
            <p:ph type="body" sz="quarter" idx="24" hasCustomPrompt="1"/>
          </p:nvPr>
        </p:nvSpPr>
        <p:spPr bwMode="gray">
          <a:xfrm>
            <a:off x="398770" y="1842087"/>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noProof="0" dirty="0"/>
            </a:lvl1pPr>
          </a:lstStyle>
          <a:p>
            <a:pPr marL="180000" lvl="0" indent="-180000">
              <a:spcBef>
                <a:spcPts val="0"/>
              </a:spcBef>
              <a:spcAft>
                <a:spcPts val="0"/>
              </a:spcAft>
            </a:pPr>
            <a:r>
              <a:rPr lang="de-DE" noProof="0"/>
              <a:t>Second subheadline, if required (12 pt)</a:t>
            </a:r>
          </a:p>
        </p:txBody>
      </p:sp>
      <p:sp>
        <p:nvSpPr>
          <p:cNvPr id="7" name="Content"/>
          <p:cNvSpPr>
            <a:spLocks noGrp="1"/>
          </p:cNvSpPr>
          <p:nvPr>
            <p:ph sz="quarter" idx="25" hasCustomPrompt="1"/>
          </p:nvPr>
        </p:nvSpPr>
        <p:spPr bwMode="gray">
          <a:xfrm>
            <a:off x="398770" y="2368800"/>
            <a:ext cx="8465830"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13"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14549978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08DC4367-1E97-CA90-A3E2-A7400751CE6D}"/>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8" name="Subheadline"/>
          <p:cNvSpPr>
            <a:spLocks noGrp="1"/>
          </p:cNvSpPr>
          <p:nvPr>
            <p:ph type="body" sz="quarter" idx="24" hasCustomPrompt="1"/>
          </p:nvPr>
        </p:nvSpPr>
        <p:spPr bwMode="gray">
          <a:xfrm>
            <a:off x="398770"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9" name="Second Subheadline"/>
          <p:cNvSpPr>
            <a:spLocks noGrp="1"/>
          </p:cNvSpPr>
          <p:nvPr>
            <p:ph type="body" sz="quarter" idx="25" hasCustomPrompt="1"/>
          </p:nvPr>
        </p:nvSpPr>
        <p:spPr bwMode="gray">
          <a:xfrm>
            <a:off x="398770" y="1842087"/>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noProof="0" dirty="0"/>
            </a:lvl1pPr>
          </a:lstStyle>
          <a:p>
            <a:pPr marL="180000" lvl="0" indent="-180000">
              <a:spcBef>
                <a:spcPts val="0"/>
              </a:spcBef>
              <a:spcAft>
                <a:spcPts val="0"/>
              </a:spcAft>
            </a:pPr>
            <a:r>
              <a:rPr lang="de-DE" noProof="0"/>
              <a:t>Second subheadline, if required (12 pt)</a:t>
            </a:r>
          </a:p>
        </p:txBody>
      </p:sp>
      <p:sp>
        <p:nvSpPr>
          <p:cNvPr id="4" name="Picture"/>
          <p:cNvSpPr>
            <a:spLocks noGrp="1"/>
          </p:cNvSpPr>
          <p:nvPr>
            <p:ph type="pic" sz="quarter" idx="23" hasCustomPrompt="1"/>
          </p:nvPr>
        </p:nvSpPr>
        <p:spPr bwMode="gray">
          <a:xfrm>
            <a:off x="398770" y="2368800"/>
            <a:ext cx="11368800" cy="3794400"/>
          </a:xfrm>
        </p:spPr>
        <p:txBody>
          <a:bodyPr/>
          <a:lstStyle>
            <a:lvl1pPr marL="0" indent="0">
              <a:buNone/>
              <a:defRPr/>
            </a:lvl1pPr>
          </a:lstStyle>
          <a:p>
            <a:r>
              <a:rPr lang="de-DE" noProof="0"/>
              <a:t>Click </a:t>
            </a:r>
            <a:r>
              <a:rPr lang="de-DE" noProof="0" err="1"/>
              <a:t>the</a:t>
            </a:r>
            <a:r>
              <a:rPr lang="de-DE" noProof="0"/>
              <a:t> </a:t>
            </a:r>
            <a:r>
              <a:rPr lang="de-DE" noProof="0" err="1"/>
              <a:t>image</a:t>
            </a:r>
            <a:r>
              <a:rPr lang="de-DE" noProof="0"/>
              <a:t> </a:t>
            </a:r>
            <a:r>
              <a:rPr lang="de-DE" noProof="0" err="1"/>
              <a:t>button</a:t>
            </a:r>
            <a:r>
              <a:rPr lang="de-DE" noProof="0"/>
              <a:t> </a:t>
            </a:r>
            <a:r>
              <a:rPr lang="de-DE" noProof="0" err="1"/>
              <a:t>below</a:t>
            </a:r>
            <a:r>
              <a:rPr lang="de-DE" noProof="0"/>
              <a:t> to </a:t>
            </a:r>
            <a:r>
              <a:rPr lang="de-DE" noProof="0" err="1"/>
              <a:t>insert</a:t>
            </a:r>
            <a:r>
              <a:rPr lang="de-DE" noProof="0"/>
              <a:t> an </a:t>
            </a:r>
            <a:r>
              <a:rPr lang="de-DE" noProof="0" err="1"/>
              <a:t>image</a:t>
            </a:r>
            <a:r>
              <a:rPr lang="de-DE" noProof="0"/>
              <a:t> (</a:t>
            </a:r>
            <a:r>
              <a:rPr lang="de-DE" noProof="0" err="1"/>
              <a:t>only</a:t>
            </a:r>
            <a:r>
              <a:rPr lang="de-DE" noProof="0"/>
              <a:t> </a:t>
            </a:r>
            <a:r>
              <a:rPr lang="de-DE" noProof="0" err="1"/>
              <a:t>this</a:t>
            </a:r>
            <a:r>
              <a:rPr lang="de-DE" noProof="0"/>
              <a:t> </a:t>
            </a:r>
            <a:r>
              <a:rPr lang="de-DE" noProof="0" err="1"/>
              <a:t>action</a:t>
            </a:r>
            <a:r>
              <a:rPr lang="de-DE" noProof="0"/>
              <a:t> </a:t>
            </a:r>
            <a:r>
              <a:rPr lang="de-DE" noProof="0" err="1"/>
              <a:t>guarantees</a:t>
            </a:r>
            <a:r>
              <a:rPr lang="de-DE" noProof="0"/>
              <a:t> a </a:t>
            </a:r>
            <a:r>
              <a:rPr lang="de-DE" noProof="0" err="1"/>
              <a:t>correct</a:t>
            </a:r>
            <a:r>
              <a:rPr lang="de-DE" noProof="0"/>
              <a:t> </a:t>
            </a:r>
            <a:r>
              <a:rPr lang="de-DE" noProof="0" err="1"/>
              <a:t>view</a:t>
            </a:r>
            <a:r>
              <a:rPr lang="de-DE" noProof="0"/>
              <a:t>)</a:t>
            </a:r>
            <a:br>
              <a:rPr lang="de-DE" noProof="0"/>
            </a:br>
            <a:r>
              <a:rPr lang="de-DE" noProof="0"/>
              <a:t>Note: All </a:t>
            </a:r>
            <a:r>
              <a:rPr lang="de-DE" noProof="0" err="1"/>
              <a:t>photography</a:t>
            </a:r>
            <a:r>
              <a:rPr lang="de-DE" noProof="0"/>
              <a:t> and </a:t>
            </a:r>
            <a:r>
              <a:rPr lang="de-DE" noProof="0" err="1"/>
              <a:t>video</a:t>
            </a:r>
            <a:r>
              <a:rPr lang="de-DE" noProof="0"/>
              <a:t> </a:t>
            </a:r>
            <a:r>
              <a:rPr lang="de-DE" noProof="0" err="1"/>
              <a:t>must</a:t>
            </a:r>
            <a:r>
              <a:rPr lang="de-DE" noProof="0"/>
              <a:t> </a:t>
            </a:r>
            <a:r>
              <a:rPr lang="de-DE" noProof="0" err="1"/>
              <a:t>comply</a:t>
            </a:r>
            <a:r>
              <a:rPr lang="de-DE" noProof="0"/>
              <a:t> </a:t>
            </a:r>
            <a:r>
              <a:rPr lang="de-DE" noProof="0" err="1"/>
              <a:t>with</a:t>
            </a:r>
            <a:r>
              <a:rPr lang="de-DE" noProof="0"/>
              <a:t> AllianzGI </a:t>
            </a:r>
            <a:r>
              <a:rPr lang="de-DE" noProof="0" err="1"/>
              <a:t>guidelines</a:t>
            </a:r>
            <a:r>
              <a:rPr lang="de-DE" noProof="0"/>
              <a:t>. </a:t>
            </a:r>
            <a:r>
              <a:rPr lang="de-DE" noProof="0" err="1"/>
              <a:t>Imagery</a:t>
            </a:r>
            <a:r>
              <a:rPr lang="de-DE" noProof="0"/>
              <a:t> </a:t>
            </a:r>
            <a:r>
              <a:rPr lang="de-DE" noProof="0" err="1"/>
              <a:t>is</a:t>
            </a:r>
            <a:r>
              <a:rPr lang="de-DE" noProof="0"/>
              <a:t> an </a:t>
            </a:r>
            <a:r>
              <a:rPr lang="de-DE" noProof="0" err="1"/>
              <a:t>expression</a:t>
            </a:r>
            <a:r>
              <a:rPr lang="de-DE" noProof="0"/>
              <a:t> </a:t>
            </a:r>
            <a:r>
              <a:rPr lang="de-DE" noProof="0" err="1"/>
              <a:t>of</a:t>
            </a:r>
            <a:r>
              <a:rPr lang="de-DE" noProof="0"/>
              <a:t> </a:t>
            </a:r>
            <a:r>
              <a:rPr lang="de-DE" noProof="0" err="1"/>
              <a:t>our</a:t>
            </a:r>
            <a:r>
              <a:rPr lang="de-DE" noProof="0"/>
              <a:t> </a:t>
            </a:r>
            <a:r>
              <a:rPr lang="de-DE" noProof="0" err="1"/>
              <a:t>brand</a:t>
            </a:r>
            <a:r>
              <a:rPr lang="de-DE" noProof="0"/>
              <a:t> </a:t>
            </a:r>
            <a:r>
              <a:rPr lang="de-DE" noProof="0" err="1"/>
              <a:t>personality</a:t>
            </a:r>
            <a:r>
              <a:rPr lang="de-DE" noProof="0"/>
              <a:t> and </a:t>
            </a:r>
            <a:r>
              <a:rPr lang="de-DE" noProof="0" err="1"/>
              <a:t>needs</a:t>
            </a:r>
            <a:r>
              <a:rPr lang="de-DE" noProof="0"/>
              <a:t> to </a:t>
            </a:r>
            <a:r>
              <a:rPr lang="de-DE" noProof="0" err="1"/>
              <a:t>reflect</a:t>
            </a:r>
            <a:r>
              <a:rPr lang="de-DE" noProof="0"/>
              <a:t> </a:t>
            </a:r>
            <a:r>
              <a:rPr lang="de-DE" noProof="0" err="1"/>
              <a:t>the</a:t>
            </a:r>
            <a:r>
              <a:rPr lang="de-DE" noProof="0"/>
              <a:t> </a:t>
            </a:r>
            <a:r>
              <a:rPr lang="de-DE" noProof="0" err="1"/>
              <a:t>business</a:t>
            </a:r>
            <a:r>
              <a:rPr lang="de-DE" noProof="0"/>
              <a:t> </a:t>
            </a:r>
            <a:r>
              <a:rPr lang="de-DE" noProof="0" err="1"/>
              <a:t>we</a:t>
            </a:r>
            <a:r>
              <a:rPr lang="de-DE" noProof="0"/>
              <a:t> </a:t>
            </a:r>
            <a:r>
              <a:rPr lang="de-DE" noProof="0" err="1"/>
              <a:t>are</a:t>
            </a:r>
            <a:r>
              <a:rPr lang="de-DE" noProof="0"/>
              <a:t> in. </a:t>
            </a:r>
            <a:r>
              <a:rPr lang="de-DE" noProof="0" err="1"/>
              <a:t>Our</a:t>
            </a:r>
            <a:r>
              <a:rPr lang="de-DE" noProof="0"/>
              <a:t> </a:t>
            </a:r>
            <a:r>
              <a:rPr lang="de-DE" noProof="0" err="1"/>
              <a:t>imagery</a:t>
            </a:r>
            <a:r>
              <a:rPr lang="de-DE" noProof="0"/>
              <a:t> </a:t>
            </a:r>
            <a:r>
              <a:rPr lang="de-DE" noProof="0" err="1"/>
              <a:t>needs</a:t>
            </a:r>
            <a:r>
              <a:rPr lang="de-DE" noProof="0"/>
              <a:t> to </a:t>
            </a:r>
            <a:r>
              <a:rPr lang="de-DE" noProof="0" err="1"/>
              <a:t>be</a:t>
            </a:r>
            <a:r>
              <a:rPr lang="de-DE" noProof="0"/>
              <a:t> </a:t>
            </a:r>
            <a:r>
              <a:rPr lang="de-DE" noProof="0" err="1"/>
              <a:t>thoughtful</a:t>
            </a:r>
            <a:r>
              <a:rPr lang="de-DE" noProof="0"/>
              <a:t> and </a:t>
            </a:r>
            <a:r>
              <a:rPr lang="de-DE" noProof="0" err="1"/>
              <a:t>serious</a:t>
            </a:r>
            <a:r>
              <a:rPr lang="de-DE" noProof="0"/>
              <a:t>, and </a:t>
            </a:r>
            <a:r>
              <a:rPr lang="de-DE" noProof="0" err="1"/>
              <a:t>must</a:t>
            </a:r>
            <a:r>
              <a:rPr lang="de-DE" noProof="0"/>
              <a:t> </a:t>
            </a:r>
            <a:r>
              <a:rPr lang="de-DE" noProof="0" err="1"/>
              <a:t>convey</a:t>
            </a:r>
            <a:r>
              <a:rPr lang="de-DE" noProof="0"/>
              <a:t> </a:t>
            </a:r>
            <a:r>
              <a:rPr lang="de-DE" noProof="0" err="1"/>
              <a:t>professionalism</a:t>
            </a:r>
            <a:r>
              <a:rPr lang="de-DE" noProof="0"/>
              <a:t> </a:t>
            </a:r>
            <a:r>
              <a:rPr lang="de-DE" noProof="0" err="1"/>
              <a:t>that</a:t>
            </a:r>
            <a:r>
              <a:rPr lang="de-DE" noProof="0"/>
              <a:t> </a:t>
            </a:r>
            <a:r>
              <a:rPr lang="de-DE" noProof="0" err="1"/>
              <a:t>inspires</a:t>
            </a:r>
            <a:r>
              <a:rPr lang="de-DE" noProof="0"/>
              <a:t> </a:t>
            </a:r>
            <a:r>
              <a:rPr lang="de-DE" noProof="0" err="1"/>
              <a:t>confidence</a:t>
            </a:r>
            <a:r>
              <a:rPr lang="de-DE" noProof="0"/>
              <a:t> and </a:t>
            </a:r>
            <a:r>
              <a:rPr lang="de-DE" noProof="0" err="1"/>
              <a:t>trust</a:t>
            </a:r>
            <a:r>
              <a:rPr lang="de-DE" noProof="0"/>
              <a:t>.</a:t>
            </a:r>
          </a:p>
          <a:p>
            <a:endParaRPr lang="de-DE" noProof="0"/>
          </a:p>
        </p:txBody>
      </p:sp>
      <p:sp>
        <p:nvSpPr>
          <p:cNvPr id="18"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35687831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s with text">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AAB36B10-A7D4-C9BA-9C2B-C4CDFC3E2794}"/>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9" name="Subheadline"/>
          <p:cNvSpPr>
            <a:spLocks noGrp="1"/>
          </p:cNvSpPr>
          <p:nvPr>
            <p:ph type="body" sz="quarter" idx="30" hasCustomPrompt="1"/>
          </p:nvPr>
        </p:nvSpPr>
        <p:spPr bwMode="gray">
          <a:xfrm>
            <a:off x="398770"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10" name="Second subheadline"/>
          <p:cNvSpPr>
            <a:spLocks noGrp="1"/>
          </p:cNvSpPr>
          <p:nvPr>
            <p:ph type="body" sz="quarter" idx="31" hasCustomPrompt="1"/>
          </p:nvPr>
        </p:nvSpPr>
        <p:spPr bwMode="gray">
          <a:xfrm>
            <a:off x="398770" y="1842087"/>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noProof="0" dirty="0"/>
            </a:lvl1pPr>
          </a:lstStyle>
          <a:p>
            <a:pPr marL="180000" lvl="0" indent="-180000">
              <a:spcBef>
                <a:spcPts val="0"/>
              </a:spcBef>
              <a:spcAft>
                <a:spcPts val="0"/>
              </a:spcAft>
            </a:pPr>
            <a:r>
              <a:rPr lang="de-DE" noProof="0"/>
              <a:t>Second subheadline, if required (12 pt)</a:t>
            </a:r>
          </a:p>
        </p:txBody>
      </p:sp>
      <p:sp>
        <p:nvSpPr>
          <p:cNvPr id="4" name="Picture left"/>
          <p:cNvSpPr>
            <a:spLocks noGrp="1"/>
          </p:cNvSpPr>
          <p:nvPr>
            <p:ph type="pic" sz="quarter" idx="23" hasCustomPrompt="1"/>
          </p:nvPr>
        </p:nvSpPr>
        <p:spPr bwMode="gray">
          <a:xfrm>
            <a:off x="398770" y="2368800"/>
            <a:ext cx="5569476" cy="2880000"/>
          </a:xfrm>
        </p:spPr>
        <p:txBody>
          <a:bodyPr/>
          <a:lstStyle>
            <a:lvl1pPr marL="0" indent="0">
              <a:buNone/>
              <a:defRPr/>
            </a:lvl1pPr>
          </a:lstStyle>
          <a:p>
            <a:r>
              <a:rPr lang="de-DE" noProof="0"/>
              <a:t>Click </a:t>
            </a:r>
            <a:r>
              <a:rPr lang="de-DE" noProof="0" err="1"/>
              <a:t>the</a:t>
            </a:r>
            <a:r>
              <a:rPr lang="de-DE" noProof="0"/>
              <a:t> </a:t>
            </a:r>
            <a:r>
              <a:rPr lang="de-DE" noProof="0" err="1"/>
              <a:t>image</a:t>
            </a:r>
            <a:r>
              <a:rPr lang="de-DE" noProof="0"/>
              <a:t> </a:t>
            </a:r>
            <a:r>
              <a:rPr lang="de-DE" noProof="0" err="1"/>
              <a:t>button</a:t>
            </a:r>
            <a:r>
              <a:rPr lang="de-DE" noProof="0"/>
              <a:t> </a:t>
            </a:r>
            <a:r>
              <a:rPr lang="de-DE" noProof="0" err="1"/>
              <a:t>below</a:t>
            </a:r>
            <a:r>
              <a:rPr lang="de-DE" noProof="0"/>
              <a:t> to </a:t>
            </a:r>
            <a:r>
              <a:rPr lang="de-DE" noProof="0" err="1"/>
              <a:t>insert</a:t>
            </a:r>
            <a:r>
              <a:rPr lang="de-DE" noProof="0"/>
              <a:t> an </a:t>
            </a:r>
            <a:r>
              <a:rPr lang="de-DE" noProof="0" err="1"/>
              <a:t>image</a:t>
            </a:r>
            <a:r>
              <a:rPr lang="de-DE" noProof="0"/>
              <a:t> (</a:t>
            </a:r>
            <a:r>
              <a:rPr lang="de-DE" noProof="0" err="1"/>
              <a:t>only</a:t>
            </a:r>
            <a:r>
              <a:rPr lang="de-DE" noProof="0"/>
              <a:t> </a:t>
            </a:r>
            <a:r>
              <a:rPr lang="de-DE" noProof="0" err="1"/>
              <a:t>this</a:t>
            </a:r>
            <a:r>
              <a:rPr lang="de-DE" noProof="0"/>
              <a:t> </a:t>
            </a:r>
            <a:r>
              <a:rPr lang="de-DE" noProof="0" err="1"/>
              <a:t>action</a:t>
            </a:r>
            <a:r>
              <a:rPr lang="de-DE" noProof="0"/>
              <a:t> </a:t>
            </a:r>
            <a:r>
              <a:rPr lang="de-DE" noProof="0" err="1"/>
              <a:t>guarantees</a:t>
            </a:r>
            <a:r>
              <a:rPr lang="de-DE" noProof="0"/>
              <a:t> a </a:t>
            </a:r>
            <a:r>
              <a:rPr lang="de-DE" noProof="0" err="1"/>
              <a:t>correct</a:t>
            </a:r>
            <a:r>
              <a:rPr lang="de-DE" noProof="0"/>
              <a:t> </a:t>
            </a:r>
            <a:r>
              <a:rPr lang="de-DE" noProof="0" err="1"/>
              <a:t>view</a:t>
            </a:r>
            <a:r>
              <a:rPr lang="de-DE" noProof="0"/>
              <a:t>)</a:t>
            </a:r>
            <a:br>
              <a:rPr lang="de-DE" noProof="0"/>
            </a:br>
            <a:r>
              <a:rPr lang="de-DE" noProof="0"/>
              <a:t>Note: All </a:t>
            </a:r>
            <a:r>
              <a:rPr lang="de-DE" noProof="0" err="1"/>
              <a:t>photography</a:t>
            </a:r>
            <a:r>
              <a:rPr lang="de-DE" noProof="0"/>
              <a:t> and </a:t>
            </a:r>
            <a:r>
              <a:rPr lang="de-DE" noProof="0" err="1"/>
              <a:t>video</a:t>
            </a:r>
            <a:r>
              <a:rPr lang="de-DE" noProof="0"/>
              <a:t> </a:t>
            </a:r>
            <a:r>
              <a:rPr lang="de-DE" noProof="0" err="1"/>
              <a:t>must</a:t>
            </a:r>
            <a:r>
              <a:rPr lang="de-DE" noProof="0"/>
              <a:t> </a:t>
            </a:r>
            <a:r>
              <a:rPr lang="de-DE" noProof="0" err="1"/>
              <a:t>comply</a:t>
            </a:r>
            <a:r>
              <a:rPr lang="de-DE" noProof="0"/>
              <a:t> </a:t>
            </a:r>
            <a:r>
              <a:rPr lang="de-DE" noProof="0" err="1"/>
              <a:t>with</a:t>
            </a:r>
            <a:r>
              <a:rPr lang="de-DE" noProof="0"/>
              <a:t> AllianzGI </a:t>
            </a:r>
            <a:r>
              <a:rPr lang="de-DE" noProof="0" err="1"/>
              <a:t>guidelines</a:t>
            </a:r>
            <a:r>
              <a:rPr lang="de-DE" noProof="0"/>
              <a:t>. </a:t>
            </a:r>
            <a:r>
              <a:rPr lang="de-DE" noProof="0" err="1"/>
              <a:t>Imagery</a:t>
            </a:r>
            <a:r>
              <a:rPr lang="de-DE" noProof="0"/>
              <a:t> </a:t>
            </a:r>
            <a:r>
              <a:rPr lang="de-DE" noProof="0" err="1"/>
              <a:t>is</a:t>
            </a:r>
            <a:r>
              <a:rPr lang="de-DE" noProof="0"/>
              <a:t> an </a:t>
            </a:r>
            <a:r>
              <a:rPr lang="de-DE" noProof="0" err="1"/>
              <a:t>expression</a:t>
            </a:r>
            <a:r>
              <a:rPr lang="de-DE" noProof="0"/>
              <a:t> </a:t>
            </a:r>
            <a:r>
              <a:rPr lang="de-DE" noProof="0" err="1"/>
              <a:t>of</a:t>
            </a:r>
            <a:r>
              <a:rPr lang="de-DE" noProof="0"/>
              <a:t> </a:t>
            </a:r>
            <a:r>
              <a:rPr lang="de-DE" noProof="0" err="1"/>
              <a:t>our</a:t>
            </a:r>
            <a:r>
              <a:rPr lang="de-DE" noProof="0"/>
              <a:t> </a:t>
            </a:r>
            <a:r>
              <a:rPr lang="de-DE" noProof="0" err="1"/>
              <a:t>brand</a:t>
            </a:r>
            <a:r>
              <a:rPr lang="de-DE" noProof="0"/>
              <a:t> </a:t>
            </a:r>
            <a:r>
              <a:rPr lang="de-DE" noProof="0" err="1"/>
              <a:t>personality</a:t>
            </a:r>
            <a:r>
              <a:rPr lang="de-DE" noProof="0"/>
              <a:t> and </a:t>
            </a:r>
            <a:r>
              <a:rPr lang="de-DE" noProof="0" err="1"/>
              <a:t>needs</a:t>
            </a:r>
            <a:r>
              <a:rPr lang="de-DE" noProof="0"/>
              <a:t> to </a:t>
            </a:r>
            <a:r>
              <a:rPr lang="de-DE" noProof="0" err="1"/>
              <a:t>reflect</a:t>
            </a:r>
            <a:r>
              <a:rPr lang="de-DE" noProof="0"/>
              <a:t> </a:t>
            </a:r>
            <a:r>
              <a:rPr lang="de-DE" noProof="0" err="1"/>
              <a:t>the</a:t>
            </a:r>
            <a:r>
              <a:rPr lang="de-DE" noProof="0"/>
              <a:t> </a:t>
            </a:r>
            <a:r>
              <a:rPr lang="de-DE" noProof="0" err="1"/>
              <a:t>business</a:t>
            </a:r>
            <a:r>
              <a:rPr lang="de-DE" noProof="0"/>
              <a:t> </a:t>
            </a:r>
            <a:r>
              <a:rPr lang="de-DE" noProof="0" err="1"/>
              <a:t>we</a:t>
            </a:r>
            <a:r>
              <a:rPr lang="de-DE" noProof="0"/>
              <a:t> </a:t>
            </a:r>
            <a:r>
              <a:rPr lang="de-DE" noProof="0" err="1"/>
              <a:t>are</a:t>
            </a:r>
            <a:r>
              <a:rPr lang="de-DE" noProof="0"/>
              <a:t> in. </a:t>
            </a:r>
            <a:r>
              <a:rPr lang="de-DE" noProof="0" err="1"/>
              <a:t>Our</a:t>
            </a:r>
            <a:r>
              <a:rPr lang="de-DE" noProof="0"/>
              <a:t> </a:t>
            </a:r>
            <a:r>
              <a:rPr lang="de-DE" noProof="0" err="1"/>
              <a:t>imagery</a:t>
            </a:r>
            <a:r>
              <a:rPr lang="de-DE" noProof="0"/>
              <a:t> </a:t>
            </a:r>
            <a:r>
              <a:rPr lang="de-DE" noProof="0" err="1"/>
              <a:t>needs</a:t>
            </a:r>
            <a:r>
              <a:rPr lang="de-DE" noProof="0"/>
              <a:t> to </a:t>
            </a:r>
            <a:r>
              <a:rPr lang="de-DE" noProof="0" err="1"/>
              <a:t>be</a:t>
            </a:r>
            <a:r>
              <a:rPr lang="de-DE" noProof="0"/>
              <a:t> </a:t>
            </a:r>
            <a:r>
              <a:rPr lang="de-DE" noProof="0" err="1"/>
              <a:t>thoughtful</a:t>
            </a:r>
            <a:r>
              <a:rPr lang="de-DE" noProof="0"/>
              <a:t> and </a:t>
            </a:r>
            <a:r>
              <a:rPr lang="de-DE" noProof="0" err="1"/>
              <a:t>serious</a:t>
            </a:r>
            <a:r>
              <a:rPr lang="de-DE" noProof="0"/>
              <a:t>, and </a:t>
            </a:r>
            <a:r>
              <a:rPr lang="de-DE" noProof="0" err="1"/>
              <a:t>must</a:t>
            </a:r>
            <a:r>
              <a:rPr lang="de-DE" noProof="0"/>
              <a:t> </a:t>
            </a:r>
            <a:r>
              <a:rPr lang="de-DE" noProof="0" err="1"/>
              <a:t>convey</a:t>
            </a:r>
            <a:r>
              <a:rPr lang="de-DE" noProof="0"/>
              <a:t> </a:t>
            </a:r>
            <a:r>
              <a:rPr lang="de-DE" noProof="0" err="1"/>
              <a:t>professionalism</a:t>
            </a:r>
            <a:r>
              <a:rPr lang="de-DE" noProof="0"/>
              <a:t> </a:t>
            </a:r>
            <a:r>
              <a:rPr lang="de-DE" noProof="0" err="1"/>
              <a:t>that</a:t>
            </a:r>
            <a:r>
              <a:rPr lang="de-DE" noProof="0"/>
              <a:t> </a:t>
            </a:r>
            <a:r>
              <a:rPr lang="de-DE" noProof="0" err="1"/>
              <a:t>inspires</a:t>
            </a:r>
            <a:r>
              <a:rPr lang="de-DE" noProof="0"/>
              <a:t> </a:t>
            </a:r>
            <a:r>
              <a:rPr lang="de-DE" noProof="0" err="1"/>
              <a:t>confidence</a:t>
            </a:r>
            <a:r>
              <a:rPr lang="de-DE" noProof="0"/>
              <a:t> and </a:t>
            </a:r>
            <a:r>
              <a:rPr lang="de-DE" noProof="0" err="1"/>
              <a:t>trust</a:t>
            </a:r>
            <a:r>
              <a:rPr lang="de-DE" noProof="0"/>
              <a:t>.</a:t>
            </a:r>
          </a:p>
          <a:p>
            <a:endParaRPr lang="de-DE" noProof="0"/>
          </a:p>
        </p:txBody>
      </p:sp>
      <p:sp>
        <p:nvSpPr>
          <p:cNvPr id="7" name="Picture right"/>
          <p:cNvSpPr>
            <a:spLocks noGrp="1"/>
          </p:cNvSpPr>
          <p:nvPr>
            <p:ph type="pic" sz="quarter" idx="24" hasCustomPrompt="1"/>
          </p:nvPr>
        </p:nvSpPr>
        <p:spPr bwMode="gray">
          <a:xfrm>
            <a:off x="6198094" y="2368800"/>
            <a:ext cx="5569476" cy="2880000"/>
          </a:xfrm>
        </p:spPr>
        <p:txBody>
          <a:bodyPr/>
          <a:lstStyle>
            <a:lvl1pPr marL="0" indent="0">
              <a:buNone/>
              <a:defRPr/>
            </a:lvl1pPr>
          </a:lstStyle>
          <a:p>
            <a:r>
              <a:rPr lang="de-DE" noProof="0"/>
              <a:t>Click </a:t>
            </a:r>
            <a:r>
              <a:rPr lang="de-DE" noProof="0" err="1"/>
              <a:t>the</a:t>
            </a:r>
            <a:r>
              <a:rPr lang="de-DE" noProof="0"/>
              <a:t> </a:t>
            </a:r>
            <a:r>
              <a:rPr lang="de-DE" noProof="0" err="1"/>
              <a:t>image</a:t>
            </a:r>
            <a:r>
              <a:rPr lang="de-DE" noProof="0"/>
              <a:t> </a:t>
            </a:r>
            <a:r>
              <a:rPr lang="de-DE" noProof="0" err="1"/>
              <a:t>button</a:t>
            </a:r>
            <a:r>
              <a:rPr lang="de-DE" noProof="0"/>
              <a:t> </a:t>
            </a:r>
            <a:r>
              <a:rPr lang="de-DE" noProof="0" err="1"/>
              <a:t>below</a:t>
            </a:r>
            <a:r>
              <a:rPr lang="de-DE" noProof="0"/>
              <a:t> to </a:t>
            </a:r>
            <a:r>
              <a:rPr lang="de-DE" noProof="0" err="1"/>
              <a:t>insert</a:t>
            </a:r>
            <a:r>
              <a:rPr lang="de-DE" noProof="0"/>
              <a:t> an </a:t>
            </a:r>
            <a:r>
              <a:rPr lang="de-DE" noProof="0" err="1"/>
              <a:t>image</a:t>
            </a:r>
            <a:r>
              <a:rPr lang="de-DE" noProof="0"/>
              <a:t> (</a:t>
            </a:r>
            <a:r>
              <a:rPr lang="de-DE" noProof="0" err="1"/>
              <a:t>only</a:t>
            </a:r>
            <a:r>
              <a:rPr lang="de-DE" noProof="0"/>
              <a:t> </a:t>
            </a:r>
            <a:r>
              <a:rPr lang="de-DE" noProof="0" err="1"/>
              <a:t>this</a:t>
            </a:r>
            <a:r>
              <a:rPr lang="de-DE" noProof="0"/>
              <a:t> </a:t>
            </a:r>
            <a:r>
              <a:rPr lang="de-DE" noProof="0" err="1"/>
              <a:t>action</a:t>
            </a:r>
            <a:r>
              <a:rPr lang="de-DE" noProof="0"/>
              <a:t> </a:t>
            </a:r>
            <a:r>
              <a:rPr lang="de-DE" noProof="0" err="1"/>
              <a:t>guarantees</a:t>
            </a:r>
            <a:r>
              <a:rPr lang="de-DE" noProof="0"/>
              <a:t> a </a:t>
            </a:r>
            <a:r>
              <a:rPr lang="de-DE" noProof="0" err="1"/>
              <a:t>correct</a:t>
            </a:r>
            <a:r>
              <a:rPr lang="de-DE" noProof="0"/>
              <a:t> </a:t>
            </a:r>
            <a:r>
              <a:rPr lang="de-DE" noProof="0" err="1"/>
              <a:t>view</a:t>
            </a:r>
            <a:r>
              <a:rPr lang="de-DE" noProof="0"/>
              <a:t>)</a:t>
            </a:r>
            <a:br>
              <a:rPr lang="de-DE" noProof="0"/>
            </a:br>
            <a:r>
              <a:rPr lang="de-DE" noProof="0"/>
              <a:t>Note: All </a:t>
            </a:r>
            <a:r>
              <a:rPr lang="de-DE" noProof="0" err="1"/>
              <a:t>photography</a:t>
            </a:r>
            <a:r>
              <a:rPr lang="de-DE" noProof="0"/>
              <a:t> and </a:t>
            </a:r>
            <a:r>
              <a:rPr lang="de-DE" noProof="0" err="1"/>
              <a:t>video</a:t>
            </a:r>
            <a:r>
              <a:rPr lang="de-DE" noProof="0"/>
              <a:t> </a:t>
            </a:r>
            <a:r>
              <a:rPr lang="de-DE" noProof="0" err="1"/>
              <a:t>must</a:t>
            </a:r>
            <a:r>
              <a:rPr lang="de-DE" noProof="0"/>
              <a:t> </a:t>
            </a:r>
            <a:r>
              <a:rPr lang="de-DE" noProof="0" err="1"/>
              <a:t>comply</a:t>
            </a:r>
            <a:r>
              <a:rPr lang="de-DE" noProof="0"/>
              <a:t> </a:t>
            </a:r>
            <a:r>
              <a:rPr lang="de-DE" noProof="0" err="1"/>
              <a:t>with</a:t>
            </a:r>
            <a:r>
              <a:rPr lang="de-DE" noProof="0"/>
              <a:t> AllianzGI </a:t>
            </a:r>
            <a:r>
              <a:rPr lang="de-DE" noProof="0" err="1"/>
              <a:t>guidelines</a:t>
            </a:r>
            <a:r>
              <a:rPr lang="de-DE" noProof="0"/>
              <a:t>. </a:t>
            </a:r>
            <a:r>
              <a:rPr lang="de-DE" noProof="0" err="1"/>
              <a:t>Imagery</a:t>
            </a:r>
            <a:r>
              <a:rPr lang="de-DE" noProof="0"/>
              <a:t> </a:t>
            </a:r>
            <a:r>
              <a:rPr lang="de-DE" noProof="0" err="1"/>
              <a:t>is</a:t>
            </a:r>
            <a:r>
              <a:rPr lang="de-DE" noProof="0"/>
              <a:t> an </a:t>
            </a:r>
            <a:r>
              <a:rPr lang="de-DE" noProof="0" err="1"/>
              <a:t>expression</a:t>
            </a:r>
            <a:r>
              <a:rPr lang="de-DE" noProof="0"/>
              <a:t> </a:t>
            </a:r>
            <a:r>
              <a:rPr lang="de-DE" noProof="0" err="1"/>
              <a:t>of</a:t>
            </a:r>
            <a:r>
              <a:rPr lang="de-DE" noProof="0"/>
              <a:t> </a:t>
            </a:r>
            <a:r>
              <a:rPr lang="de-DE" noProof="0" err="1"/>
              <a:t>our</a:t>
            </a:r>
            <a:r>
              <a:rPr lang="de-DE" noProof="0"/>
              <a:t> </a:t>
            </a:r>
            <a:r>
              <a:rPr lang="de-DE" noProof="0" err="1"/>
              <a:t>brand</a:t>
            </a:r>
            <a:r>
              <a:rPr lang="de-DE" noProof="0"/>
              <a:t> </a:t>
            </a:r>
            <a:r>
              <a:rPr lang="de-DE" noProof="0" err="1"/>
              <a:t>personality</a:t>
            </a:r>
            <a:r>
              <a:rPr lang="de-DE" noProof="0"/>
              <a:t> and </a:t>
            </a:r>
            <a:r>
              <a:rPr lang="de-DE" noProof="0" err="1"/>
              <a:t>needs</a:t>
            </a:r>
            <a:r>
              <a:rPr lang="de-DE" noProof="0"/>
              <a:t> to </a:t>
            </a:r>
            <a:r>
              <a:rPr lang="de-DE" noProof="0" err="1"/>
              <a:t>reflect</a:t>
            </a:r>
            <a:r>
              <a:rPr lang="de-DE" noProof="0"/>
              <a:t> </a:t>
            </a:r>
            <a:r>
              <a:rPr lang="de-DE" noProof="0" err="1"/>
              <a:t>the</a:t>
            </a:r>
            <a:r>
              <a:rPr lang="de-DE" noProof="0"/>
              <a:t> </a:t>
            </a:r>
            <a:r>
              <a:rPr lang="de-DE" noProof="0" err="1"/>
              <a:t>business</a:t>
            </a:r>
            <a:r>
              <a:rPr lang="de-DE" noProof="0"/>
              <a:t> </a:t>
            </a:r>
            <a:r>
              <a:rPr lang="de-DE" noProof="0" err="1"/>
              <a:t>we</a:t>
            </a:r>
            <a:r>
              <a:rPr lang="de-DE" noProof="0"/>
              <a:t> </a:t>
            </a:r>
            <a:r>
              <a:rPr lang="de-DE" noProof="0" err="1"/>
              <a:t>are</a:t>
            </a:r>
            <a:r>
              <a:rPr lang="de-DE" noProof="0"/>
              <a:t> in. </a:t>
            </a:r>
            <a:r>
              <a:rPr lang="de-DE" noProof="0" err="1"/>
              <a:t>Our</a:t>
            </a:r>
            <a:r>
              <a:rPr lang="de-DE" noProof="0"/>
              <a:t> </a:t>
            </a:r>
            <a:r>
              <a:rPr lang="de-DE" noProof="0" err="1"/>
              <a:t>imagery</a:t>
            </a:r>
            <a:r>
              <a:rPr lang="de-DE" noProof="0"/>
              <a:t> </a:t>
            </a:r>
            <a:r>
              <a:rPr lang="de-DE" noProof="0" err="1"/>
              <a:t>needs</a:t>
            </a:r>
            <a:r>
              <a:rPr lang="de-DE" noProof="0"/>
              <a:t> to </a:t>
            </a:r>
            <a:r>
              <a:rPr lang="de-DE" noProof="0" err="1"/>
              <a:t>be</a:t>
            </a:r>
            <a:r>
              <a:rPr lang="de-DE" noProof="0"/>
              <a:t> </a:t>
            </a:r>
            <a:r>
              <a:rPr lang="de-DE" noProof="0" err="1"/>
              <a:t>thoughtful</a:t>
            </a:r>
            <a:r>
              <a:rPr lang="de-DE" noProof="0"/>
              <a:t> and </a:t>
            </a:r>
            <a:r>
              <a:rPr lang="de-DE" noProof="0" err="1"/>
              <a:t>serious</a:t>
            </a:r>
            <a:r>
              <a:rPr lang="de-DE" noProof="0"/>
              <a:t>, and </a:t>
            </a:r>
            <a:r>
              <a:rPr lang="de-DE" noProof="0" err="1"/>
              <a:t>must</a:t>
            </a:r>
            <a:r>
              <a:rPr lang="de-DE" noProof="0"/>
              <a:t> </a:t>
            </a:r>
            <a:r>
              <a:rPr lang="de-DE" noProof="0" err="1"/>
              <a:t>convey</a:t>
            </a:r>
            <a:r>
              <a:rPr lang="de-DE" noProof="0"/>
              <a:t> </a:t>
            </a:r>
            <a:r>
              <a:rPr lang="de-DE" noProof="0" err="1"/>
              <a:t>professionalism</a:t>
            </a:r>
            <a:r>
              <a:rPr lang="de-DE" noProof="0"/>
              <a:t> </a:t>
            </a:r>
            <a:r>
              <a:rPr lang="de-DE" noProof="0" err="1"/>
              <a:t>that</a:t>
            </a:r>
            <a:r>
              <a:rPr lang="de-DE" noProof="0"/>
              <a:t> </a:t>
            </a:r>
            <a:r>
              <a:rPr lang="de-DE" noProof="0" err="1"/>
              <a:t>inspires</a:t>
            </a:r>
            <a:r>
              <a:rPr lang="de-DE" noProof="0"/>
              <a:t> </a:t>
            </a:r>
            <a:r>
              <a:rPr lang="de-DE" noProof="0" err="1"/>
              <a:t>confidence</a:t>
            </a:r>
            <a:r>
              <a:rPr lang="de-DE" noProof="0"/>
              <a:t> and </a:t>
            </a:r>
            <a:r>
              <a:rPr lang="de-DE" noProof="0" err="1"/>
              <a:t>trust</a:t>
            </a:r>
            <a:r>
              <a:rPr lang="de-DE" noProof="0"/>
              <a:t>.</a:t>
            </a:r>
          </a:p>
          <a:p>
            <a:endParaRPr lang="de-DE" noProof="0"/>
          </a:p>
        </p:txBody>
      </p:sp>
      <p:sp>
        <p:nvSpPr>
          <p:cNvPr id="13" name="Text"/>
          <p:cNvSpPr>
            <a:spLocks noGrp="1"/>
          </p:cNvSpPr>
          <p:nvPr>
            <p:ph sz="quarter" idx="29" hasCustomPrompt="1"/>
          </p:nvPr>
        </p:nvSpPr>
        <p:spPr bwMode="gray">
          <a:xfrm>
            <a:off x="398770" y="5369302"/>
            <a:ext cx="11368800" cy="790199"/>
          </a:xfrm>
        </p:spPr>
        <p:txBody>
          <a:bodyPr/>
          <a:lstStyle>
            <a:lvl1pPr>
              <a:defRPr/>
            </a:lvl1pPr>
          </a:lstStyle>
          <a:p>
            <a:pPr lvl="0"/>
            <a:r>
              <a:rPr lang="de-DE" noProof="0"/>
              <a:t>1st Level (12 pt)</a:t>
            </a:r>
          </a:p>
          <a:p>
            <a:pPr lvl="1"/>
            <a:r>
              <a:rPr lang="de-DE" noProof="0"/>
              <a:t>2nd Level</a:t>
            </a:r>
          </a:p>
        </p:txBody>
      </p:sp>
      <p:sp>
        <p:nvSpPr>
          <p:cNvPr id="18"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36474573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2489358D-E7D3-4DA6-5276-C79B34F698F6}"/>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24" name="Subheadline"/>
          <p:cNvSpPr>
            <a:spLocks noGrp="1"/>
          </p:cNvSpPr>
          <p:nvPr>
            <p:ph type="body" sz="quarter" idx="30" hasCustomPrompt="1"/>
          </p:nvPr>
        </p:nvSpPr>
        <p:spPr bwMode="gray">
          <a:xfrm>
            <a:off x="398770"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25" name="Second subheadline"/>
          <p:cNvSpPr>
            <a:spLocks noGrp="1"/>
          </p:cNvSpPr>
          <p:nvPr>
            <p:ph type="body" sz="quarter" idx="31" hasCustomPrompt="1"/>
          </p:nvPr>
        </p:nvSpPr>
        <p:spPr bwMode="gray">
          <a:xfrm>
            <a:off x="398770" y="1842087"/>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noProof="0" dirty="0"/>
            </a:lvl1pPr>
          </a:lstStyle>
          <a:p>
            <a:pPr marL="180000" lvl="0" indent="-180000">
              <a:spcBef>
                <a:spcPts val="0"/>
              </a:spcBef>
              <a:spcAft>
                <a:spcPts val="0"/>
              </a:spcAft>
            </a:pPr>
            <a:r>
              <a:rPr lang="de-DE" noProof="0"/>
              <a:t>Second subheadline, if required (12 pt)</a:t>
            </a:r>
          </a:p>
        </p:txBody>
      </p:sp>
      <p:sp>
        <p:nvSpPr>
          <p:cNvPr id="8" name="Picture 1"/>
          <p:cNvSpPr>
            <a:spLocks noGrp="1"/>
          </p:cNvSpPr>
          <p:nvPr>
            <p:ph type="pic" sz="quarter" idx="23" hasCustomPrompt="1"/>
          </p:nvPr>
        </p:nvSpPr>
        <p:spPr bwMode="gray">
          <a:xfrm>
            <a:off x="398770" y="2368800"/>
            <a:ext cx="2671753" cy="1800000"/>
          </a:xfrm>
        </p:spPr>
        <p:txBody>
          <a:bodyPr/>
          <a:lstStyle>
            <a:lvl1pPr marL="0" indent="0">
              <a:buNone/>
              <a:defRPr sz="933">
                <a:latin typeface="Arial" panose="020B0604020202020204" pitchFamily="34" charset="0"/>
              </a:defRPr>
            </a:lvl1pPr>
          </a:lstStyle>
          <a:p>
            <a:r>
              <a:rPr lang="de-DE" noProof="0"/>
              <a:t>Click </a:t>
            </a:r>
            <a:r>
              <a:rPr lang="de-DE" noProof="0" err="1"/>
              <a:t>the</a:t>
            </a:r>
            <a:r>
              <a:rPr lang="de-DE" noProof="0"/>
              <a:t> </a:t>
            </a:r>
            <a:r>
              <a:rPr lang="de-DE" noProof="0" err="1"/>
              <a:t>image</a:t>
            </a:r>
            <a:r>
              <a:rPr lang="de-DE" noProof="0"/>
              <a:t> </a:t>
            </a:r>
            <a:r>
              <a:rPr lang="de-DE" noProof="0" err="1"/>
              <a:t>button</a:t>
            </a:r>
            <a:r>
              <a:rPr lang="de-DE" noProof="0"/>
              <a:t> </a:t>
            </a:r>
            <a:r>
              <a:rPr lang="de-DE" noProof="0" err="1"/>
              <a:t>below</a:t>
            </a:r>
            <a:r>
              <a:rPr lang="de-DE" noProof="0"/>
              <a:t> to </a:t>
            </a:r>
            <a:r>
              <a:rPr lang="de-DE" noProof="0" err="1"/>
              <a:t>insert</a:t>
            </a:r>
            <a:r>
              <a:rPr lang="de-DE" noProof="0"/>
              <a:t> an </a:t>
            </a:r>
            <a:r>
              <a:rPr lang="de-DE" noProof="0" err="1"/>
              <a:t>image</a:t>
            </a:r>
            <a:r>
              <a:rPr lang="de-DE" noProof="0"/>
              <a:t> (</a:t>
            </a:r>
            <a:r>
              <a:rPr lang="de-DE" noProof="0" err="1"/>
              <a:t>only</a:t>
            </a:r>
            <a:r>
              <a:rPr lang="de-DE" noProof="0"/>
              <a:t> </a:t>
            </a:r>
            <a:r>
              <a:rPr lang="de-DE" noProof="0" err="1"/>
              <a:t>this</a:t>
            </a:r>
            <a:r>
              <a:rPr lang="de-DE" noProof="0"/>
              <a:t> </a:t>
            </a:r>
            <a:r>
              <a:rPr lang="de-DE" noProof="0" err="1"/>
              <a:t>action</a:t>
            </a:r>
            <a:r>
              <a:rPr lang="de-DE" noProof="0"/>
              <a:t> </a:t>
            </a:r>
            <a:r>
              <a:rPr lang="de-DE" noProof="0" err="1"/>
              <a:t>guarantees</a:t>
            </a:r>
            <a:r>
              <a:rPr lang="de-DE" noProof="0"/>
              <a:t> a </a:t>
            </a:r>
            <a:r>
              <a:rPr lang="de-DE" noProof="0" err="1"/>
              <a:t>correct</a:t>
            </a:r>
            <a:r>
              <a:rPr lang="de-DE" noProof="0"/>
              <a:t> </a:t>
            </a:r>
            <a:r>
              <a:rPr lang="de-DE" noProof="0" err="1"/>
              <a:t>view</a:t>
            </a:r>
            <a:r>
              <a:rPr lang="de-DE" noProof="0"/>
              <a:t>)</a:t>
            </a:r>
            <a:br>
              <a:rPr lang="de-DE" noProof="0"/>
            </a:br>
            <a:r>
              <a:rPr lang="de-DE" noProof="0"/>
              <a:t>Note: All </a:t>
            </a:r>
            <a:r>
              <a:rPr lang="de-DE" noProof="0" err="1"/>
              <a:t>photography</a:t>
            </a:r>
            <a:r>
              <a:rPr lang="de-DE" noProof="0"/>
              <a:t> and </a:t>
            </a:r>
            <a:r>
              <a:rPr lang="de-DE" noProof="0" err="1"/>
              <a:t>video</a:t>
            </a:r>
            <a:r>
              <a:rPr lang="de-DE" noProof="0"/>
              <a:t> </a:t>
            </a:r>
            <a:r>
              <a:rPr lang="de-DE" noProof="0" err="1"/>
              <a:t>must</a:t>
            </a:r>
            <a:r>
              <a:rPr lang="de-DE" noProof="0"/>
              <a:t> </a:t>
            </a:r>
            <a:r>
              <a:rPr lang="de-DE" noProof="0" err="1"/>
              <a:t>comply</a:t>
            </a:r>
            <a:r>
              <a:rPr lang="de-DE" noProof="0"/>
              <a:t> </a:t>
            </a:r>
            <a:r>
              <a:rPr lang="de-DE" noProof="0" err="1"/>
              <a:t>with</a:t>
            </a:r>
            <a:r>
              <a:rPr lang="de-DE" noProof="0"/>
              <a:t> AllianzGI </a:t>
            </a:r>
            <a:r>
              <a:rPr lang="de-DE" noProof="0" err="1"/>
              <a:t>guidelines</a:t>
            </a:r>
            <a:r>
              <a:rPr lang="de-DE" noProof="0"/>
              <a:t>. </a:t>
            </a:r>
            <a:r>
              <a:rPr lang="de-DE" noProof="0" err="1"/>
              <a:t>Imagery</a:t>
            </a:r>
            <a:r>
              <a:rPr lang="de-DE" noProof="0"/>
              <a:t> </a:t>
            </a:r>
            <a:r>
              <a:rPr lang="de-DE" noProof="0" err="1"/>
              <a:t>is</a:t>
            </a:r>
            <a:r>
              <a:rPr lang="de-DE" noProof="0"/>
              <a:t> an </a:t>
            </a:r>
            <a:r>
              <a:rPr lang="de-DE" noProof="0" err="1"/>
              <a:t>expression</a:t>
            </a:r>
            <a:r>
              <a:rPr lang="de-DE" noProof="0"/>
              <a:t> </a:t>
            </a:r>
            <a:r>
              <a:rPr lang="de-DE" noProof="0" err="1"/>
              <a:t>of</a:t>
            </a:r>
            <a:r>
              <a:rPr lang="de-DE" noProof="0"/>
              <a:t> </a:t>
            </a:r>
            <a:r>
              <a:rPr lang="de-DE" noProof="0" err="1"/>
              <a:t>our</a:t>
            </a:r>
            <a:r>
              <a:rPr lang="de-DE" noProof="0"/>
              <a:t> </a:t>
            </a:r>
            <a:r>
              <a:rPr lang="de-DE" noProof="0" err="1"/>
              <a:t>brand</a:t>
            </a:r>
            <a:r>
              <a:rPr lang="de-DE" noProof="0"/>
              <a:t> </a:t>
            </a:r>
            <a:r>
              <a:rPr lang="de-DE" noProof="0" err="1"/>
              <a:t>personality</a:t>
            </a:r>
            <a:r>
              <a:rPr lang="de-DE" noProof="0"/>
              <a:t> and </a:t>
            </a:r>
            <a:r>
              <a:rPr lang="de-DE" noProof="0" err="1"/>
              <a:t>needs</a:t>
            </a:r>
            <a:r>
              <a:rPr lang="de-DE" noProof="0"/>
              <a:t> to </a:t>
            </a:r>
            <a:r>
              <a:rPr lang="de-DE" noProof="0" err="1"/>
              <a:t>reflect</a:t>
            </a:r>
            <a:r>
              <a:rPr lang="de-DE" noProof="0"/>
              <a:t> </a:t>
            </a:r>
            <a:r>
              <a:rPr lang="de-DE" noProof="0" err="1"/>
              <a:t>the</a:t>
            </a:r>
            <a:r>
              <a:rPr lang="de-DE" noProof="0"/>
              <a:t> </a:t>
            </a:r>
            <a:r>
              <a:rPr lang="de-DE" noProof="0" err="1"/>
              <a:t>business</a:t>
            </a:r>
            <a:r>
              <a:rPr lang="de-DE" noProof="0"/>
              <a:t> </a:t>
            </a:r>
            <a:r>
              <a:rPr lang="de-DE" noProof="0" err="1"/>
              <a:t>we</a:t>
            </a:r>
            <a:r>
              <a:rPr lang="de-DE" noProof="0"/>
              <a:t> </a:t>
            </a:r>
            <a:r>
              <a:rPr lang="de-DE" noProof="0" err="1"/>
              <a:t>are</a:t>
            </a:r>
            <a:r>
              <a:rPr lang="de-DE" noProof="0"/>
              <a:t> in. </a:t>
            </a:r>
            <a:r>
              <a:rPr lang="de-DE" noProof="0" err="1"/>
              <a:t>Our</a:t>
            </a:r>
            <a:r>
              <a:rPr lang="de-DE" noProof="0"/>
              <a:t> </a:t>
            </a:r>
            <a:r>
              <a:rPr lang="de-DE" noProof="0" err="1"/>
              <a:t>imagery</a:t>
            </a:r>
            <a:r>
              <a:rPr lang="de-DE" noProof="0"/>
              <a:t> </a:t>
            </a:r>
            <a:r>
              <a:rPr lang="de-DE" noProof="0" err="1"/>
              <a:t>needs</a:t>
            </a:r>
            <a:r>
              <a:rPr lang="de-DE" noProof="0"/>
              <a:t> to </a:t>
            </a:r>
            <a:r>
              <a:rPr lang="de-DE" noProof="0" err="1"/>
              <a:t>be</a:t>
            </a:r>
            <a:r>
              <a:rPr lang="de-DE" noProof="0"/>
              <a:t> </a:t>
            </a:r>
            <a:r>
              <a:rPr lang="de-DE" noProof="0" err="1"/>
              <a:t>thoughtful</a:t>
            </a:r>
            <a:r>
              <a:rPr lang="de-DE" noProof="0"/>
              <a:t> and </a:t>
            </a:r>
            <a:r>
              <a:rPr lang="de-DE" noProof="0" err="1"/>
              <a:t>serious</a:t>
            </a:r>
            <a:r>
              <a:rPr lang="de-DE" noProof="0"/>
              <a:t>, and </a:t>
            </a:r>
            <a:r>
              <a:rPr lang="de-DE" noProof="0" err="1"/>
              <a:t>must</a:t>
            </a:r>
            <a:r>
              <a:rPr lang="de-DE" noProof="0"/>
              <a:t> </a:t>
            </a:r>
            <a:r>
              <a:rPr lang="de-DE" noProof="0" err="1"/>
              <a:t>convey</a:t>
            </a:r>
            <a:r>
              <a:rPr lang="de-DE" noProof="0"/>
              <a:t> </a:t>
            </a:r>
            <a:r>
              <a:rPr lang="de-DE" noProof="0" err="1"/>
              <a:t>professionalism</a:t>
            </a:r>
            <a:r>
              <a:rPr lang="de-DE" noProof="0"/>
              <a:t> </a:t>
            </a:r>
            <a:r>
              <a:rPr lang="de-DE" noProof="0" err="1"/>
              <a:t>that</a:t>
            </a:r>
            <a:r>
              <a:rPr lang="de-DE" noProof="0"/>
              <a:t> </a:t>
            </a:r>
            <a:r>
              <a:rPr lang="de-DE" noProof="0" err="1"/>
              <a:t>inspires</a:t>
            </a:r>
            <a:r>
              <a:rPr lang="de-DE" noProof="0"/>
              <a:t> </a:t>
            </a:r>
            <a:r>
              <a:rPr lang="de-DE" noProof="0" err="1"/>
              <a:t>confidence</a:t>
            </a:r>
            <a:r>
              <a:rPr lang="de-DE" noProof="0"/>
              <a:t> and </a:t>
            </a:r>
            <a:r>
              <a:rPr lang="de-DE" noProof="0" err="1"/>
              <a:t>trust</a:t>
            </a:r>
            <a:r>
              <a:rPr lang="de-DE" noProof="0"/>
              <a:t>.</a:t>
            </a:r>
          </a:p>
          <a:p>
            <a:endParaRPr lang="de-DE" noProof="0"/>
          </a:p>
        </p:txBody>
      </p:sp>
      <p:sp>
        <p:nvSpPr>
          <p:cNvPr id="6" name="Picture 2"/>
          <p:cNvSpPr>
            <a:spLocks noGrp="1"/>
          </p:cNvSpPr>
          <p:nvPr>
            <p:ph type="pic" sz="quarter" idx="21" hasCustomPrompt="1"/>
          </p:nvPr>
        </p:nvSpPr>
        <p:spPr bwMode="gray">
          <a:xfrm>
            <a:off x="398770" y="4359011"/>
            <a:ext cx="2671753" cy="1800000"/>
          </a:xfrm>
        </p:spPr>
        <p:txBody>
          <a:bodyPr/>
          <a:lstStyle>
            <a:lvl1pPr marL="0" indent="0">
              <a:buNone/>
              <a:defRPr sz="933">
                <a:latin typeface="Arial" panose="020B0604020202020204" pitchFamily="34" charset="0"/>
              </a:defRPr>
            </a:lvl1pPr>
          </a:lstStyle>
          <a:p>
            <a:r>
              <a:rPr lang="de-DE" noProof="0"/>
              <a:t>Click </a:t>
            </a:r>
            <a:r>
              <a:rPr lang="de-DE" noProof="0" err="1"/>
              <a:t>the</a:t>
            </a:r>
            <a:r>
              <a:rPr lang="de-DE" noProof="0"/>
              <a:t> </a:t>
            </a:r>
            <a:r>
              <a:rPr lang="de-DE" noProof="0" err="1"/>
              <a:t>image</a:t>
            </a:r>
            <a:r>
              <a:rPr lang="de-DE" noProof="0"/>
              <a:t> </a:t>
            </a:r>
            <a:r>
              <a:rPr lang="de-DE" noProof="0" err="1"/>
              <a:t>button</a:t>
            </a:r>
            <a:r>
              <a:rPr lang="de-DE" noProof="0"/>
              <a:t> </a:t>
            </a:r>
            <a:r>
              <a:rPr lang="de-DE" noProof="0" err="1"/>
              <a:t>below</a:t>
            </a:r>
            <a:r>
              <a:rPr lang="de-DE" noProof="0"/>
              <a:t> to </a:t>
            </a:r>
            <a:r>
              <a:rPr lang="de-DE" noProof="0" err="1"/>
              <a:t>insert</a:t>
            </a:r>
            <a:r>
              <a:rPr lang="de-DE" noProof="0"/>
              <a:t> an </a:t>
            </a:r>
            <a:r>
              <a:rPr lang="de-DE" noProof="0" err="1"/>
              <a:t>image</a:t>
            </a:r>
            <a:r>
              <a:rPr lang="de-DE" noProof="0"/>
              <a:t> (</a:t>
            </a:r>
            <a:r>
              <a:rPr lang="de-DE" noProof="0" err="1"/>
              <a:t>only</a:t>
            </a:r>
            <a:r>
              <a:rPr lang="de-DE" noProof="0"/>
              <a:t> </a:t>
            </a:r>
            <a:r>
              <a:rPr lang="de-DE" noProof="0" err="1"/>
              <a:t>this</a:t>
            </a:r>
            <a:r>
              <a:rPr lang="de-DE" noProof="0"/>
              <a:t> </a:t>
            </a:r>
            <a:r>
              <a:rPr lang="de-DE" noProof="0" err="1"/>
              <a:t>action</a:t>
            </a:r>
            <a:r>
              <a:rPr lang="de-DE" noProof="0"/>
              <a:t> </a:t>
            </a:r>
            <a:r>
              <a:rPr lang="de-DE" noProof="0" err="1"/>
              <a:t>guarantees</a:t>
            </a:r>
            <a:r>
              <a:rPr lang="de-DE" noProof="0"/>
              <a:t> a </a:t>
            </a:r>
            <a:r>
              <a:rPr lang="de-DE" noProof="0" err="1"/>
              <a:t>correct</a:t>
            </a:r>
            <a:r>
              <a:rPr lang="de-DE" noProof="0"/>
              <a:t> </a:t>
            </a:r>
            <a:r>
              <a:rPr lang="de-DE" noProof="0" err="1"/>
              <a:t>view</a:t>
            </a:r>
            <a:r>
              <a:rPr lang="de-DE" noProof="0"/>
              <a:t>)</a:t>
            </a:r>
            <a:br>
              <a:rPr lang="de-DE" noProof="0"/>
            </a:br>
            <a:r>
              <a:rPr lang="de-DE" noProof="0"/>
              <a:t>Note: All </a:t>
            </a:r>
            <a:r>
              <a:rPr lang="de-DE" noProof="0" err="1"/>
              <a:t>photography</a:t>
            </a:r>
            <a:r>
              <a:rPr lang="de-DE" noProof="0"/>
              <a:t> and </a:t>
            </a:r>
            <a:r>
              <a:rPr lang="de-DE" noProof="0" err="1"/>
              <a:t>video</a:t>
            </a:r>
            <a:r>
              <a:rPr lang="de-DE" noProof="0"/>
              <a:t> </a:t>
            </a:r>
            <a:r>
              <a:rPr lang="de-DE" noProof="0" err="1"/>
              <a:t>must</a:t>
            </a:r>
            <a:r>
              <a:rPr lang="de-DE" noProof="0"/>
              <a:t> </a:t>
            </a:r>
            <a:r>
              <a:rPr lang="de-DE" noProof="0" err="1"/>
              <a:t>comply</a:t>
            </a:r>
            <a:r>
              <a:rPr lang="de-DE" noProof="0"/>
              <a:t> </a:t>
            </a:r>
            <a:r>
              <a:rPr lang="de-DE" noProof="0" err="1"/>
              <a:t>with</a:t>
            </a:r>
            <a:r>
              <a:rPr lang="de-DE" noProof="0"/>
              <a:t> AllianzGI </a:t>
            </a:r>
            <a:r>
              <a:rPr lang="de-DE" noProof="0" err="1"/>
              <a:t>guidelines</a:t>
            </a:r>
            <a:r>
              <a:rPr lang="de-DE" noProof="0"/>
              <a:t>. </a:t>
            </a:r>
            <a:r>
              <a:rPr lang="de-DE" noProof="0" err="1"/>
              <a:t>Imagery</a:t>
            </a:r>
            <a:r>
              <a:rPr lang="de-DE" noProof="0"/>
              <a:t> </a:t>
            </a:r>
            <a:r>
              <a:rPr lang="de-DE" noProof="0" err="1"/>
              <a:t>is</a:t>
            </a:r>
            <a:r>
              <a:rPr lang="de-DE" noProof="0"/>
              <a:t> an </a:t>
            </a:r>
            <a:r>
              <a:rPr lang="de-DE" noProof="0" err="1"/>
              <a:t>expression</a:t>
            </a:r>
            <a:r>
              <a:rPr lang="de-DE" noProof="0"/>
              <a:t> </a:t>
            </a:r>
            <a:r>
              <a:rPr lang="de-DE" noProof="0" err="1"/>
              <a:t>of</a:t>
            </a:r>
            <a:r>
              <a:rPr lang="de-DE" noProof="0"/>
              <a:t> </a:t>
            </a:r>
            <a:r>
              <a:rPr lang="de-DE" noProof="0" err="1"/>
              <a:t>our</a:t>
            </a:r>
            <a:r>
              <a:rPr lang="de-DE" noProof="0"/>
              <a:t> </a:t>
            </a:r>
            <a:r>
              <a:rPr lang="de-DE" noProof="0" err="1"/>
              <a:t>brand</a:t>
            </a:r>
            <a:r>
              <a:rPr lang="de-DE" noProof="0"/>
              <a:t> </a:t>
            </a:r>
            <a:r>
              <a:rPr lang="de-DE" noProof="0" err="1"/>
              <a:t>personality</a:t>
            </a:r>
            <a:r>
              <a:rPr lang="de-DE" noProof="0"/>
              <a:t> and </a:t>
            </a:r>
            <a:r>
              <a:rPr lang="de-DE" noProof="0" err="1"/>
              <a:t>needs</a:t>
            </a:r>
            <a:r>
              <a:rPr lang="de-DE" noProof="0"/>
              <a:t> to </a:t>
            </a:r>
            <a:r>
              <a:rPr lang="de-DE" noProof="0" err="1"/>
              <a:t>reflect</a:t>
            </a:r>
            <a:r>
              <a:rPr lang="de-DE" noProof="0"/>
              <a:t> </a:t>
            </a:r>
            <a:r>
              <a:rPr lang="de-DE" noProof="0" err="1"/>
              <a:t>the</a:t>
            </a:r>
            <a:r>
              <a:rPr lang="de-DE" noProof="0"/>
              <a:t> </a:t>
            </a:r>
            <a:r>
              <a:rPr lang="de-DE" noProof="0" err="1"/>
              <a:t>business</a:t>
            </a:r>
            <a:r>
              <a:rPr lang="de-DE" noProof="0"/>
              <a:t> </a:t>
            </a:r>
            <a:r>
              <a:rPr lang="de-DE" noProof="0" err="1"/>
              <a:t>we</a:t>
            </a:r>
            <a:r>
              <a:rPr lang="de-DE" noProof="0"/>
              <a:t> </a:t>
            </a:r>
            <a:r>
              <a:rPr lang="de-DE" noProof="0" err="1"/>
              <a:t>are</a:t>
            </a:r>
            <a:r>
              <a:rPr lang="de-DE" noProof="0"/>
              <a:t> in. </a:t>
            </a:r>
            <a:r>
              <a:rPr lang="de-DE" noProof="0" err="1"/>
              <a:t>Our</a:t>
            </a:r>
            <a:r>
              <a:rPr lang="de-DE" noProof="0"/>
              <a:t> </a:t>
            </a:r>
            <a:r>
              <a:rPr lang="de-DE" noProof="0" err="1"/>
              <a:t>imagery</a:t>
            </a:r>
            <a:r>
              <a:rPr lang="de-DE" noProof="0"/>
              <a:t> </a:t>
            </a:r>
            <a:r>
              <a:rPr lang="de-DE" noProof="0" err="1"/>
              <a:t>needs</a:t>
            </a:r>
            <a:r>
              <a:rPr lang="de-DE" noProof="0"/>
              <a:t> to </a:t>
            </a:r>
            <a:r>
              <a:rPr lang="de-DE" noProof="0" err="1"/>
              <a:t>be</a:t>
            </a:r>
            <a:r>
              <a:rPr lang="de-DE" noProof="0"/>
              <a:t> </a:t>
            </a:r>
            <a:r>
              <a:rPr lang="de-DE" noProof="0" err="1"/>
              <a:t>thoughtful</a:t>
            </a:r>
            <a:r>
              <a:rPr lang="de-DE" noProof="0"/>
              <a:t> and </a:t>
            </a:r>
            <a:r>
              <a:rPr lang="de-DE" noProof="0" err="1"/>
              <a:t>serious</a:t>
            </a:r>
            <a:r>
              <a:rPr lang="de-DE" noProof="0"/>
              <a:t>, and </a:t>
            </a:r>
            <a:r>
              <a:rPr lang="de-DE" noProof="0" err="1"/>
              <a:t>must</a:t>
            </a:r>
            <a:r>
              <a:rPr lang="de-DE" noProof="0"/>
              <a:t> </a:t>
            </a:r>
            <a:r>
              <a:rPr lang="de-DE" noProof="0" err="1"/>
              <a:t>convey</a:t>
            </a:r>
            <a:r>
              <a:rPr lang="de-DE" noProof="0"/>
              <a:t> </a:t>
            </a:r>
            <a:r>
              <a:rPr lang="de-DE" noProof="0" err="1"/>
              <a:t>professionalism</a:t>
            </a:r>
            <a:r>
              <a:rPr lang="de-DE" noProof="0"/>
              <a:t> </a:t>
            </a:r>
            <a:r>
              <a:rPr lang="de-DE" noProof="0" err="1"/>
              <a:t>that</a:t>
            </a:r>
            <a:r>
              <a:rPr lang="de-DE" noProof="0"/>
              <a:t> </a:t>
            </a:r>
            <a:r>
              <a:rPr lang="de-DE" noProof="0" err="1"/>
              <a:t>inspires</a:t>
            </a:r>
            <a:r>
              <a:rPr lang="de-DE" noProof="0"/>
              <a:t> </a:t>
            </a:r>
            <a:r>
              <a:rPr lang="de-DE" noProof="0" err="1"/>
              <a:t>confidence</a:t>
            </a:r>
            <a:r>
              <a:rPr lang="de-DE" noProof="0"/>
              <a:t> and </a:t>
            </a:r>
            <a:r>
              <a:rPr lang="de-DE" noProof="0" err="1"/>
              <a:t>trust</a:t>
            </a:r>
            <a:r>
              <a:rPr lang="de-DE" noProof="0"/>
              <a:t>.</a:t>
            </a:r>
          </a:p>
          <a:p>
            <a:endParaRPr lang="de-DE" noProof="0"/>
          </a:p>
        </p:txBody>
      </p:sp>
      <p:sp>
        <p:nvSpPr>
          <p:cNvPr id="19" name="Content"/>
          <p:cNvSpPr>
            <a:spLocks noGrp="1"/>
          </p:cNvSpPr>
          <p:nvPr>
            <p:ph sz="quarter" idx="25" hasCustomPrompt="1"/>
          </p:nvPr>
        </p:nvSpPr>
        <p:spPr bwMode="gray">
          <a:xfrm>
            <a:off x="3289300" y="2368800"/>
            <a:ext cx="8485188"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18"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1244441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_Co-Branding">
    <p:bg>
      <p:bgRef idx="1001">
        <a:schemeClr val="bg1"/>
      </p:bgRef>
    </p:bg>
    <p:spTree>
      <p:nvGrpSpPr>
        <p:cNvPr id="1" name=""/>
        <p:cNvGrpSpPr/>
        <p:nvPr/>
      </p:nvGrpSpPr>
      <p:grpSpPr>
        <a:xfrm>
          <a:off x="0" y="0"/>
          <a:ext cx="0" cy="0"/>
          <a:chOff x="0" y="0"/>
          <a:chExt cx="0" cy="0"/>
        </a:xfrm>
      </p:grpSpPr>
      <p:sp>
        <p:nvSpPr>
          <p:cNvPr id="7" name="Logo Allianz Global Investors">
            <a:extLst>
              <a:ext uri="{FF2B5EF4-FFF2-40B4-BE49-F238E27FC236}">
                <a16:creationId xmlns:a16="http://schemas.microsoft.com/office/drawing/2014/main" id="{793D9694-6DAA-E002-E7C7-EAF0F887FB34}"/>
              </a:ext>
              <a:ext uri="{C183D7F6-B498-43B3-948B-1728B52AA6E4}">
                <adec:decorative xmlns:adec="http://schemas.microsoft.com/office/drawing/2017/decorative" val="1"/>
              </a:ext>
            </a:extLst>
          </p:cNvPr>
          <p:cNvSpPr>
            <a:spLocks noChangeAspect="1" noEditPoints="1"/>
          </p:cNvSpPr>
          <p:nvPr userDrawn="1"/>
        </p:nvSpPr>
        <p:spPr bwMode="gray">
          <a:xfrm>
            <a:off x="398770"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de-DE" sz="1777" noProof="0">
              <a:solidFill>
                <a:schemeClr val="bg1"/>
              </a:solidFill>
              <a:latin typeface="Arial" panose="020B0604020202020204" pitchFamily="34" charset="0"/>
            </a:endParaRPr>
          </a:p>
        </p:txBody>
      </p:sp>
      <p:sp>
        <p:nvSpPr>
          <p:cNvPr id="2" name="Picture">
            <a:extLst>
              <a:ext uri="{FF2B5EF4-FFF2-40B4-BE49-F238E27FC236}">
                <a16:creationId xmlns:a16="http://schemas.microsoft.com/office/drawing/2014/main" id="{CA01CBF8-E7CF-6CFE-C611-93B64BA9B62A}"/>
              </a:ext>
            </a:extLst>
          </p:cNvPr>
          <p:cNvSpPr>
            <a:spLocks noGrp="1"/>
          </p:cNvSpPr>
          <p:nvPr>
            <p:ph type="pic" sz="quarter" idx="10" hasCustomPrompt="1"/>
          </p:nvPr>
        </p:nvSpPr>
        <p:spPr>
          <a:xfrm>
            <a:off x="5334003" y="0"/>
            <a:ext cx="6857998" cy="6858000"/>
          </a:xfrm>
          <a:solidFill>
            <a:schemeClr val="bg2">
              <a:lumMod val="20000"/>
              <a:lumOff val="80000"/>
            </a:schemeClr>
          </a:solidFill>
        </p:spPr>
        <p:txBody>
          <a:bodyPr/>
          <a:lstStyle>
            <a:lvl1pPr marL="0" indent="0">
              <a:buNone/>
              <a:defRPr/>
            </a:lvl1pPr>
          </a:lstStyle>
          <a:p>
            <a:r>
              <a:rPr lang="de-DE"/>
              <a:t>Picture</a:t>
            </a:r>
          </a:p>
        </p:txBody>
      </p:sp>
      <p:sp>
        <p:nvSpPr>
          <p:cNvPr id="107" name="Title"/>
          <p:cNvSpPr>
            <a:spLocks noGrp="1"/>
          </p:cNvSpPr>
          <p:nvPr>
            <p:ph type="body" sz="quarter" idx="12" hasCustomPrompt="1"/>
          </p:nvPr>
        </p:nvSpPr>
        <p:spPr bwMode="gray">
          <a:xfrm>
            <a:off x="398770" y="2095848"/>
            <a:ext cx="46764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de-DE" noProof="0"/>
              <a:t>Title of the presentation </a:t>
            </a:r>
            <a:br>
              <a:rPr lang="de-DE" noProof="0"/>
            </a:br>
            <a:r>
              <a:rPr lang="de-DE" noProof="0"/>
              <a:t>(40–60 pt)</a:t>
            </a:r>
          </a:p>
        </p:txBody>
      </p:sp>
      <p:sp>
        <p:nvSpPr>
          <p:cNvPr id="48" name="Subtitle"/>
          <p:cNvSpPr>
            <a:spLocks noGrp="1"/>
          </p:cNvSpPr>
          <p:nvPr userDrawn="1">
            <p:ph type="body" sz="quarter" idx="14" hasCustomPrompt="1"/>
          </p:nvPr>
        </p:nvSpPr>
        <p:spPr bwMode="gray">
          <a:xfrm>
            <a:off x="398770" y="4810558"/>
            <a:ext cx="46764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de-DE" noProof="0"/>
              <a:t>Subtitle of the presentation</a:t>
            </a:r>
          </a:p>
          <a:p>
            <a:pPr lvl="0"/>
            <a:r>
              <a:rPr lang="de-DE" noProof="0"/>
              <a:t>2nd line if required</a:t>
            </a:r>
          </a:p>
        </p:txBody>
      </p:sp>
      <p:grpSp>
        <p:nvGrpSpPr>
          <p:cNvPr id="13" name="Logo" descr="Logo Co-Branding">
            <a:extLst>
              <a:ext uri="{FF2B5EF4-FFF2-40B4-BE49-F238E27FC236}">
                <a16:creationId xmlns:a16="http://schemas.microsoft.com/office/drawing/2014/main" id="{3110C375-A1FE-4C95-480C-7D028E0F2A72}"/>
              </a:ext>
            </a:extLst>
          </p:cNvPr>
          <p:cNvGrpSpPr/>
          <p:nvPr userDrawn="1"/>
        </p:nvGrpSpPr>
        <p:grpSpPr bwMode="gray">
          <a:xfrm>
            <a:off x="398770" y="5592397"/>
            <a:ext cx="1523830" cy="512330"/>
            <a:chOff x="3544910" y="6002251"/>
            <a:chExt cx="1523830" cy="512330"/>
          </a:xfrm>
        </p:grpSpPr>
        <p:sp>
          <p:nvSpPr>
            <p:cNvPr id="14" name="Ellipse 3">
              <a:extLst>
                <a:ext uri="{FF2B5EF4-FFF2-40B4-BE49-F238E27FC236}">
                  <a16:creationId xmlns:a16="http://schemas.microsoft.com/office/drawing/2014/main" id="{0048F675-E980-F5A1-8F2A-AC70908D3AB4}"/>
                </a:ext>
              </a:extLst>
            </p:cNvPr>
            <p:cNvSpPr/>
            <p:nvPr userDrawn="1"/>
          </p:nvSpPr>
          <p:spPr bwMode="gray">
            <a:xfrm>
              <a:off x="3551281" y="6002251"/>
              <a:ext cx="512330" cy="512330"/>
            </a:xfrm>
            <a:prstGeom prst="ellipse">
              <a:avLst/>
            </a:prstGeom>
            <a:solidFill>
              <a:schemeClr val="accent3"/>
            </a:solidFill>
            <a:ln w="635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14400" rtl="0" eaLnBrk="1" fontAlgn="base" latinLnBrk="0" hangingPunct="1">
                <a:lnSpc>
                  <a:spcPct val="110000"/>
                </a:lnSpc>
                <a:spcBef>
                  <a:spcPct val="50000"/>
                </a:spcBef>
                <a:spcAft>
                  <a:spcPct val="25000"/>
                </a:spcAft>
                <a:buClr>
                  <a:schemeClr val="tx2"/>
                </a:buClr>
                <a:buSzTx/>
                <a:buFont typeface="Wingdings" pitchFamily="2" charset="2"/>
                <a:buNone/>
                <a:tabLst/>
              </a:pPr>
              <a:r>
                <a:rPr kumimoji="0" lang="de-DE" sz="3000" b="0" i="0" u="none" strike="noStrike" cap="none" normalizeH="0" baseline="0" noProof="0">
                  <a:ln>
                    <a:noFill/>
                  </a:ln>
                  <a:solidFill>
                    <a:schemeClr val="bg1"/>
                  </a:solidFill>
                  <a:effectLst/>
                  <a:latin typeface="Arial" charset="0"/>
                </a:rPr>
                <a:t>CO</a:t>
              </a:r>
            </a:p>
          </p:txBody>
        </p:sp>
        <p:grpSp>
          <p:nvGrpSpPr>
            <p:cNvPr id="15" name="Gruppieren 4">
              <a:extLst>
                <a:ext uri="{FF2B5EF4-FFF2-40B4-BE49-F238E27FC236}">
                  <a16:creationId xmlns:a16="http://schemas.microsoft.com/office/drawing/2014/main" id="{43AFF250-E9A4-7DF0-7D44-24579F6FE56C}"/>
                </a:ext>
              </a:extLst>
            </p:cNvPr>
            <p:cNvGrpSpPr/>
            <p:nvPr userDrawn="1"/>
          </p:nvGrpSpPr>
          <p:grpSpPr bwMode="gray">
            <a:xfrm>
              <a:off x="3544910" y="6079550"/>
              <a:ext cx="1523830" cy="369332"/>
              <a:chOff x="3544910" y="6152092"/>
              <a:chExt cx="1523830" cy="369332"/>
            </a:xfrm>
          </p:grpSpPr>
          <p:sp>
            <p:nvSpPr>
              <p:cNvPr id="16" name="TextBox 2">
                <a:extLst>
                  <a:ext uri="{FF2B5EF4-FFF2-40B4-BE49-F238E27FC236}">
                    <a16:creationId xmlns:a16="http://schemas.microsoft.com/office/drawing/2014/main" id="{58E4C20E-B18D-44AA-5026-8ABCFD08A0CC}"/>
                  </a:ext>
                </a:extLst>
              </p:cNvPr>
              <p:cNvSpPr txBox="1"/>
              <p:nvPr userDrawn="1"/>
            </p:nvSpPr>
            <p:spPr bwMode="gray">
              <a:xfrm>
                <a:off x="4124571" y="6332141"/>
                <a:ext cx="65" cy="189283"/>
              </a:xfrm>
              <a:prstGeom prst="rect">
                <a:avLst/>
              </a:prstGeom>
            </p:spPr>
            <p:txBody>
              <a:bodyPr vert="horz" wrap="none" lIns="0" tIns="0" rIns="0" bIns="0" rtlCol="0" anchor="b">
                <a:spAutoFit/>
              </a:bodyPr>
              <a:lstStyle/>
              <a:p>
                <a:pPr algn="l"/>
                <a:endParaRPr lang="de-DE" sz="1230" b="1" noProof="0">
                  <a:solidFill>
                    <a:schemeClr val="accent2"/>
                  </a:solidFill>
                  <a:latin typeface="+mj-lt"/>
                  <a:ea typeface="Allianz Sans" panose="02000506030000020004" pitchFamily="2" charset="0"/>
                </a:endParaRPr>
              </a:p>
            </p:txBody>
          </p:sp>
          <p:sp>
            <p:nvSpPr>
              <p:cNvPr id="17" name="TextBox 2">
                <a:extLst>
                  <a:ext uri="{FF2B5EF4-FFF2-40B4-BE49-F238E27FC236}">
                    <a16:creationId xmlns:a16="http://schemas.microsoft.com/office/drawing/2014/main" id="{BC9340D7-D1C6-AB8E-4C28-BF29F3FED8B0}"/>
                  </a:ext>
                </a:extLst>
              </p:cNvPr>
              <p:cNvSpPr txBox="1"/>
              <p:nvPr userDrawn="1"/>
            </p:nvSpPr>
            <p:spPr bwMode="gray">
              <a:xfrm>
                <a:off x="4124571" y="6236317"/>
                <a:ext cx="944169" cy="189283"/>
              </a:xfrm>
              <a:prstGeom prst="rect">
                <a:avLst/>
              </a:prstGeom>
            </p:spPr>
            <p:txBody>
              <a:bodyPr vert="horz" wrap="none" lIns="0" tIns="0" rIns="0" bIns="0" rtlCol="0" anchor="b">
                <a:spAutoFit/>
              </a:bodyPr>
              <a:lstStyle/>
              <a:p>
                <a:pPr algn="l"/>
                <a:r>
                  <a:rPr lang="de-DE" sz="1230" b="1" noProof="0">
                    <a:solidFill>
                      <a:schemeClr val="accent3"/>
                    </a:solidFill>
                    <a:latin typeface="+mj-lt"/>
                    <a:ea typeface="Allianz Sans" panose="02000506030000020004" pitchFamily="2" charset="0"/>
                  </a:rPr>
                  <a:t>Co</a:t>
                </a:r>
                <a:r>
                  <a:rPr lang="de-DE" sz="1230" b="1" baseline="0" noProof="0">
                    <a:solidFill>
                      <a:schemeClr val="accent3"/>
                    </a:solidFill>
                    <a:latin typeface="+mj-lt"/>
                    <a:ea typeface="Allianz Sans" panose="02000506030000020004" pitchFamily="2" charset="0"/>
                  </a:rPr>
                  <a:t> </a:t>
                </a:r>
                <a:r>
                  <a:rPr lang="de-DE" sz="1230" b="1" noProof="0">
                    <a:solidFill>
                      <a:schemeClr val="accent3"/>
                    </a:solidFill>
                    <a:latin typeface="+mj-lt"/>
                    <a:ea typeface="Allianz Sans" panose="02000506030000020004" pitchFamily="2" charset="0"/>
                  </a:rPr>
                  <a:t>Branding</a:t>
                </a:r>
              </a:p>
            </p:txBody>
          </p:sp>
          <p:sp>
            <p:nvSpPr>
              <p:cNvPr id="18" name="TextBox 2">
                <a:extLst>
                  <a:ext uri="{FF2B5EF4-FFF2-40B4-BE49-F238E27FC236}">
                    <a16:creationId xmlns:a16="http://schemas.microsoft.com/office/drawing/2014/main" id="{9C3906F0-03A9-0F47-9FB7-67305380E584}"/>
                  </a:ext>
                </a:extLst>
              </p:cNvPr>
              <p:cNvSpPr txBox="1"/>
              <p:nvPr userDrawn="1"/>
            </p:nvSpPr>
            <p:spPr bwMode="gray">
              <a:xfrm>
                <a:off x="3544910" y="6152092"/>
                <a:ext cx="65" cy="369332"/>
              </a:xfrm>
              <a:prstGeom prst="rect">
                <a:avLst/>
              </a:prstGeom>
            </p:spPr>
            <p:txBody>
              <a:bodyPr vert="horz" wrap="none" lIns="0" tIns="0" rIns="0" bIns="0" rtlCol="0" anchor="b">
                <a:spAutoFit/>
              </a:bodyPr>
              <a:lstStyle/>
              <a:p>
                <a:pPr algn="l"/>
                <a:endParaRPr lang="de-DE" sz="2400" b="0" noProof="0">
                  <a:solidFill>
                    <a:schemeClr val="bg1"/>
                  </a:solidFill>
                  <a:latin typeface="+mj-lt"/>
                  <a:ea typeface="Allianz Sans" panose="02000506030000020004" pitchFamily="2" charset="0"/>
                </a:endParaRPr>
              </a:p>
            </p:txBody>
          </p:sp>
        </p:grpSp>
      </p:grpSp>
      <p:sp>
        <p:nvSpPr>
          <p:cNvPr id="20" name="Author">
            <a:extLst>
              <a:ext uri="{FF2B5EF4-FFF2-40B4-BE49-F238E27FC236}">
                <a16:creationId xmlns:a16="http://schemas.microsoft.com/office/drawing/2014/main" id="{5523F124-FFEF-1480-C75C-11F27492B2F3}"/>
              </a:ext>
            </a:extLst>
          </p:cNvPr>
          <p:cNvSpPr>
            <a:spLocks noGrp="1"/>
          </p:cNvSpPr>
          <p:nvPr>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de-DE" noProof="0"/>
              <a:t>Author</a:t>
            </a:r>
          </a:p>
        </p:txBody>
      </p:sp>
      <p:sp>
        <p:nvSpPr>
          <p:cNvPr id="19" name="Date">
            <a:extLst>
              <a:ext uri="{FF2B5EF4-FFF2-40B4-BE49-F238E27FC236}">
                <a16:creationId xmlns:a16="http://schemas.microsoft.com/office/drawing/2014/main" id="{40ECDD1D-17C5-894D-9D08-A4B66069BEC2}"/>
              </a:ext>
            </a:extLst>
          </p:cNvPr>
          <p:cNvSpPr>
            <a:spLocks noGrp="1"/>
          </p:cNvSpPr>
          <p:nvPr>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de-DE" noProof="0"/>
              <a:t>Date of the presentation</a:t>
            </a:r>
          </a:p>
        </p:txBody>
      </p:sp>
    </p:spTree>
    <p:extLst>
      <p:ext uri="{BB962C8B-B14F-4D97-AF65-F5344CB8AC3E}">
        <p14:creationId xmlns:p14="http://schemas.microsoft.com/office/powerpoint/2010/main" val="1399386131"/>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Headline"/>
          <p:cNvSpPr>
            <a:spLocks noGrp="1"/>
          </p:cNvSpPr>
          <p:nvPr>
            <p:ph type="title" hasCustomPrompt="1"/>
          </p:nvPr>
        </p:nvSpPr>
        <p:spPr bwMode="gray"/>
        <p:txBody>
          <a:bodyPr/>
          <a:lstStyle>
            <a:lvl1pPr>
              <a:defRPr>
                <a:latin typeface="Arial" panose="020B0604020202020204" pitchFamily="34" charset="0"/>
              </a:defRPr>
            </a:lvl1pPr>
          </a:lstStyle>
          <a:p>
            <a:r>
              <a:rPr lang="de-DE" noProof="0"/>
              <a:t>Main slide heading appears here</a:t>
            </a:r>
            <a:br>
              <a:rPr lang="de-DE" noProof="0"/>
            </a:br>
            <a:r>
              <a:rPr lang="de-DE" noProof="0"/>
              <a:t>Second line if required (28 pt)</a:t>
            </a:r>
          </a:p>
        </p:txBody>
      </p:sp>
      <p:sp>
        <p:nvSpPr>
          <p:cNvPr id="21" name="Content left"/>
          <p:cNvSpPr>
            <a:spLocks noGrp="1"/>
          </p:cNvSpPr>
          <p:nvPr>
            <p:ph sz="quarter" idx="26" hasCustomPrompt="1"/>
          </p:nvPr>
        </p:nvSpPr>
        <p:spPr bwMode="gray">
          <a:xfrm>
            <a:off x="6195377" y="2368800"/>
            <a:ext cx="5572321"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20" name="Content right"/>
          <p:cNvSpPr>
            <a:spLocks noGrp="1"/>
          </p:cNvSpPr>
          <p:nvPr>
            <p:ph sz="quarter" idx="25" hasCustomPrompt="1"/>
          </p:nvPr>
        </p:nvSpPr>
        <p:spPr bwMode="gray">
          <a:xfrm>
            <a:off x="395925" y="2368800"/>
            <a:ext cx="5572321"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Tree>
    <p:extLst>
      <p:ext uri="{BB962C8B-B14F-4D97-AF65-F5344CB8AC3E}">
        <p14:creationId xmlns:p14="http://schemas.microsoft.com/office/powerpoint/2010/main" val="19783653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with subheading">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16CE3ED2-85F6-9E85-9DCA-4FF7D176CEB5}"/>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5" name="Subheadline"/>
          <p:cNvSpPr>
            <a:spLocks noGrp="1"/>
          </p:cNvSpPr>
          <p:nvPr>
            <p:ph type="body" sz="quarter" idx="23" hasCustomPrompt="1"/>
          </p:nvPr>
        </p:nvSpPr>
        <p:spPr bwMode="gray">
          <a:xfrm>
            <a:off x="398770"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20" name="Content left"/>
          <p:cNvSpPr>
            <a:spLocks noGrp="1"/>
          </p:cNvSpPr>
          <p:nvPr>
            <p:ph sz="quarter" idx="25" hasCustomPrompt="1"/>
          </p:nvPr>
        </p:nvSpPr>
        <p:spPr bwMode="gray">
          <a:xfrm>
            <a:off x="395925" y="2368800"/>
            <a:ext cx="5572321"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21" name="Content right"/>
          <p:cNvSpPr>
            <a:spLocks noGrp="1"/>
          </p:cNvSpPr>
          <p:nvPr>
            <p:ph sz="quarter" idx="26" hasCustomPrompt="1"/>
          </p:nvPr>
        </p:nvSpPr>
        <p:spPr bwMode="gray">
          <a:xfrm>
            <a:off x="6195376" y="2368800"/>
            <a:ext cx="5572321"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Tree>
    <p:extLst>
      <p:ext uri="{BB962C8B-B14F-4D97-AF65-F5344CB8AC3E}">
        <p14:creationId xmlns:p14="http://schemas.microsoft.com/office/powerpoint/2010/main" val="11254868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with subheading (Disclaimer)">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749DD4BC-1157-120C-D41F-3B75EC007FAD}"/>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8" name="Subheadline"/>
          <p:cNvSpPr>
            <a:spLocks noGrp="1"/>
          </p:cNvSpPr>
          <p:nvPr>
            <p:ph type="body" sz="quarter" idx="23" hasCustomPrompt="1"/>
          </p:nvPr>
        </p:nvSpPr>
        <p:spPr bwMode="gray">
          <a:xfrm>
            <a:off x="398770"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9" name="Second subheadline"/>
          <p:cNvSpPr>
            <a:spLocks noGrp="1"/>
          </p:cNvSpPr>
          <p:nvPr>
            <p:ph type="body" sz="quarter" idx="24" hasCustomPrompt="1"/>
          </p:nvPr>
        </p:nvSpPr>
        <p:spPr bwMode="gray">
          <a:xfrm>
            <a:off x="398770" y="1842087"/>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noProof="0" dirty="0"/>
            </a:lvl1pPr>
          </a:lstStyle>
          <a:p>
            <a:pPr marL="180000" lvl="0" indent="-180000">
              <a:spcBef>
                <a:spcPts val="0"/>
              </a:spcBef>
              <a:spcAft>
                <a:spcPts val="0"/>
              </a:spcAft>
            </a:pPr>
            <a:r>
              <a:rPr lang="de-DE" noProof="0"/>
              <a:t>Second subheadline, if required (12 pt)</a:t>
            </a:r>
          </a:p>
        </p:txBody>
      </p:sp>
      <p:sp>
        <p:nvSpPr>
          <p:cNvPr id="20" name="Content left"/>
          <p:cNvSpPr>
            <a:spLocks noGrp="1"/>
          </p:cNvSpPr>
          <p:nvPr>
            <p:ph sz="quarter" idx="25" hasCustomPrompt="1"/>
          </p:nvPr>
        </p:nvSpPr>
        <p:spPr bwMode="gray">
          <a:xfrm>
            <a:off x="395925" y="2368800"/>
            <a:ext cx="5572321"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21" name="Content right"/>
          <p:cNvSpPr>
            <a:spLocks noGrp="1"/>
          </p:cNvSpPr>
          <p:nvPr>
            <p:ph sz="quarter" idx="26" hasCustomPrompt="1"/>
          </p:nvPr>
        </p:nvSpPr>
        <p:spPr bwMode="gray">
          <a:xfrm>
            <a:off x="6195377" y="2368800"/>
            <a:ext cx="5572321"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19"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24001137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with subheading and description">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D6AFFBF2-7A69-976F-C730-D955C69907AC}"/>
              </a:ext>
            </a:extLst>
          </p:cNvPr>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14" name="Subheadline"/>
          <p:cNvSpPr>
            <a:spLocks noGrp="1"/>
          </p:cNvSpPr>
          <p:nvPr>
            <p:ph type="body" sz="quarter" idx="23" hasCustomPrompt="1"/>
          </p:nvPr>
        </p:nvSpPr>
        <p:spPr bwMode="gray">
          <a:xfrm>
            <a:off x="398770"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15" name="Second subheadline"/>
          <p:cNvSpPr>
            <a:spLocks noGrp="1"/>
          </p:cNvSpPr>
          <p:nvPr>
            <p:ph type="body" sz="quarter" idx="24" hasCustomPrompt="1"/>
          </p:nvPr>
        </p:nvSpPr>
        <p:spPr bwMode="gray">
          <a:xfrm>
            <a:off x="398770" y="1842087"/>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noProof="0" dirty="0"/>
            </a:lvl1pPr>
          </a:lstStyle>
          <a:p>
            <a:pPr marL="180000" lvl="0" indent="-180000">
              <a:spcBef>
                <a:spcPts val="0"/>
              </a:spcBef>
              <a:spcAft>
                <a:spcPts val="0"/>
              </a:spcAft>
            </a:pPr>
            <a:r>
              <a:rPr lang="de-DE" noProof="0"/>
              <a:t>Second subheadline, if required (12 pt)</a:t>
            </a:r>
          </a:p>
        </p:txBody>
      </p:sp>
      <p:sp>
        <p:nvSpPr>
          <p:cNvPr id="22" name="Content left"/>
          <p:cNvSpPr>
            <a:spLocks noGrp="1"/>
          </p:cNvSpPr>
          <p:nvPr>
            <p:ph sz="quarter" idx="26" hasCustomPrompt="1"/>
          </p:nvPr>
        </p:nvSpPr>
        <p:spPr bwMode="gray">
          <a:xfrm>
            <a:off x="395925" y="2368800"/>
            <a:ext cx="5572321" cy="35712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52" name="Description content left"/>
          <p:cNvSpPr>
            <a:spLocks noGrp="1"/>
          </p:cNvSpPr>
          <p:nvPr>
            <p:ph type="body" sz="quarter" idx="48" hasCustomPrompt="1"/>
          </p:nvPr>
        </p:nvSpPr>
        <p:spPr bwMode="gray">
          <a:xfrm>
            <a:off x="398770" y="5947200"/>
            <a:ext cx="5565047" cy="216000"/>
          </a:xfrm>
        </p:spPr>
        <p:txBody>
          <a:bodyPr anchor="b"/>
          <a:lstStyle>
            <a:lvl1pPr marL="0" indent="0">
              <a:buNone/>
              <a:defRPr sz="800">
                <a:latin typeface="Arial Narrow" panose="020B0606020202030204" pitchFamily="34" charset="0"/>
              </a:defRPr>
            </a:lvl1pPr>
          </a:lstStyle>
          <a:p>
            <a:pPr marL="0" lvl="0" indent="0">
              <a:spcBef>
                <a:spcPts val="0"/>
              </a:spcBef>
              <a:spcAft>
                <a:spcPts val="0"/>
              </a:spcAft>
              <a:buNone/>
            </a:pPr>
            <a:r>
              <a:rPr lang="de-DE" noProof="0"/>
              <a:t>Description (8 pt) </a:t>
            </a:r>
          </a:p>
        </p:txBody>
      </p:sp>
      <p:sp>
        <p:nvSpPr>
          <p:cNvPr id="23" name="Content right"/>
          <p:cNvSpPr>
            <a:spLocks noGrp="1"/>
          </p:cNvSpPr>
          <p:nvPr>
            <p:ph sz="quarter" idx="27" hasCustomPrompt="1"/>
          </p:nvPr>
        </p:nvSpPr>
        <p:spPr bwMode="gray">
          <a:xfrm>
            <a:off x="6195377" y="2368800"/>
            <a:ext cx="5572321" cy="35712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54" name="Description content right"/>
          <p:cNvSpPr>
            <a:spLocks noGrp="1"/>
          </p:cNvSpPr>
          <p:nvPr>
            <p:ph type="body" sz="quarter" idx="49" hasCustomPrompt="1"/>
          </p:nvPr>
        </p:nvSpPr>
        <p:spPr bwMode="gray">
          <a:xfrm>
            <a:off x="6198093" y="5947200"/>
            <a:ext cx="5569477" cy="216000"/>
          </a:xfrm>
        </p:spPr>
        <p:txBody>
          <a:bodyPr anchor="b"/>
          <a:lstStyle>
            <a:lvl1pPr marL="0" indent="0">
              <a:buNone/>
              <a:defRPr sz="800">
                <a:latin typeface="Arial Narrow" panose="020B0606020202030204" pitchFamily="34" charset="0"/>
              </a:defRPr>
            </a:lvl1pPr>
          </a:lstStyle>
          <a:p>
            <a:pPr marL="0" lvl="0" indent="0">
              <a:spcBef>
                <a:spcPts val="0"/>
              </a:spcBef>
              <a:spcAft>
                <a:spcPts val="0"/>
              </a:spcAft>
              <a:buNone/>
            </a:pPr>
            <a:r>
              <a:rPr lang="de-DE" noProof="0"/>
              <a:t>Description (8 pt) </a:t>
            </a:r>
          </a:p>
        </p:txBody>
      </p:sp>
      <p:sp>
        <p:nvSpPr>
          <p:cNvPr id="46"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41852509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ubhead, Two Content with chart title (Disclaimer)">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013F806B-E927-7B57-A898-CE02F5F58503}"/>
              </a:ext>
            </a:extLst>
          </p:cNvPr>
          <p:cNvSpPr>
            <a:spLocks noGrp="1"/>
          </p:cNvSpPr>
          <p:nvPr>
            <p:ph type="title" hasCustomPrompt="1"/>
          </p:nvPr>
        </p:nvSpPr>
        <p:spPr>
          <a:xfrm>
            <a:off x="398770" y="637185"/>
            <a:ext cx="9944645" cy="374401"/>
          </a:xfrm>
        </p:spPr>
        <p:txBody>
          <a:bodyPr/>
          <a:lstStyle>
            <a:lvl1pPr>
              <a:defRPr/>
            </a:lvl1pPr>
          </a:lstStyle>
          <a:p>
            <a:r>
              <a:rPr lang="de-DE" noProof="0"/>
              <a:t>Main slide heading appears here (28 pt)</a:t>
            </a:r>
            <a:endParaRPr lang="de-DE"/>
          </a:p>
        </p:txBody>
      </p:sp>
      <p:sp>
        <p:nvSpPr>
          <p:cNvPr id="20" name="Subheadline"/>
          <p:cNvSpPr>
            <a:spLocks noGrp="1"/>
          </p:cNvSpPr>
          <p:nvPr>
            <p:ph type="body" sz="quarter" idx="23" hasCustomPrompt="1"/>
          </p:nvPr>
        </p:nvSpPr>
        <p:spPr bwMode="gray">
          <a:xfrm>
            <a:off x="398770" y="1101712"/>
            <a:ext cx="9944644" cy="244800"/>
          </a:xfrm>
        </p:spPr>
        <p:txBody>
          <a:bodyPr/>
          <a:lstStyle>
            <a:lvl1pPr marL="0" indent="0">
              <a:spcBef>
                <a:spcPts val="2400"/>
              </a:spcBef>
              <a:spcAft>
                <a:spcPts val="1600"/>
              </a:spcAft>
              <a:buFontTx/>
              <a:buNone/>
              <a:defRPr sz="1600" b="0">
                <a:solidFill>
                  <a:schemeClr val="tx2"/>
                </a:solidFill>
              </a:defRPr>
            </a:lvl1pPr>
          </a:lstStyle>
          <a:p>
            <a:pPr>
              <a:spcBef>
                <a:spcPts val="1800"/>
              </a:spcBef>
              <a:spcAft>
                <a:spcPts val="1200"/>
              </a:spcAft>
              <a:buFontTx/>
            </a:pPr>
            <a:r>
              <a:rPr lang="de-DE" sz="1600" noProof="0"/>
              <a:t>Subhead appears here (16 pt)</a:t>
            </a:r>
          </a:p>
        </p:txBody>
      </p:sp>
      <p:sp>
        <p:nvSpPr>
          <p:cNvPr id="6" name="Chart title left"/>
          <p:cNvSpPr>
            <a:spLocks noGrp="1"/>
          </p:cNvSpPr>
          <p:nvPr>
            <p:ph type="body" sz="quarter" idx="24" hasCustomPrompt="1"/>
          </p:nvPr>
        </p:nvSpPr>
        <p:spPr bwMode="gray">
          <a:xfrm>
            <a:off x="398770" y="1591201"/>
            <a:ext cx="5576093" cy="153888"/>
          </a:xfrm>
        </p:spPr>
        <p:txBody>
          <a:bodyPr wrap="square">
            <a:spAutoFit/>
          </a:bodyPr>
          <a:lstStyle>
            <a:lvl1pPr marL="0" indent="0">
              <a:spcBef>
                <a:spcPts val="0"/>
              </a:spcBef>
              <a:spcAft>
                <a:spcPts val="0"/>
              </a:spcAft>
              <a:buNone/>
              <a:defRPr sz="1000" b="1"/>
            </a:lvl1pPr>
          </a:lstStyle>
          <a:p>
            <a:pPr lvl="0"/>
            <a:r>
              <a:rPr lang="de-DE" noProof="0"/>
              <a:t>Chart title (10 pt)</a:t>
            </a:r>
          </a:p>
        </p:txBody>
      </p:sp>
      <p:sp>
        <p:nvSpPr>
          <p:cNvPr id="13" name="Content left"/>
          <p:cNvSpPr>
            <a:spLocks noGrp="1"/>
          </p:cNvSpPr>
          <p:nvPr>
            <p:ph sz="quarter" idx="21" hasCustomPrompt="1"/>
          </p:nvPr>
        </p:nvSpPr>
        <p:spPr bwMode="gray">
          <a:xfrm>
            <a:off x="398770" y="2368800"/>
            <a:ext cx="5572321" cy="3416551"/>
          </a:xfrm>
        </p:spPr>
        <p:txBody>
          <a:bodyPr/>
          <a:lstStyle>
            <a:lvl1pPr>
              <a:defRPr sz="1200"/>
            </a:lvl1pPr>
            <a:lvl2pPr>
              <a:defRPr sz="1200"/>
            </a:lvl2pPr>
            <a:lvl3pPr>
              <a:defRPr sz="1200"/>
            </a:lvl3pPr>
            <a:lvl4pPr>
              <a:defRPr sz="1200"/>
            </a:lvl4pPr>
            <a:lvl5pPr>
              <a:defRPr sz="1200"/>
            </a:lvl5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8" name="Description content left"/>
          <p:cNvSpPr>
            <a:spLocks noGrp="1"/>
          </p:cNvSpPr>
          <p:nvPr>
            <p:ph type="body" sz="quarter" idx="25" hasCustomPrompt="1"/>
          </p:nvPr>
        </p:nvSpPr>
        <p:spPr bwMode="gray">
          <a:xfrm>
            <a:off x="398770" y="5794625"/>
            <a:ext cx="5576093" cy="374400"/>
          </a:xfrm>
        </p:spPr>
        <p:txBody>
          <a:bodyPr anchor="t"/>
          <a:lstStyle>
            <a:lvl1pPr marL="0" indent="0">
              <a:lnSpc>
                <a:spcPct val="100000"/>
              </a:lnSpc>
              <a:spcBef>
                <a:spcPts val="0"/>
              </a:spcBef>
              <a:spcAft>
                <a:spcPts val="0"/>
              </a:spcAft>
              <a:buNone/>
              <a:defRPr sz="800" baseline="0">
                <a:solidFill>
                  <a:schemeClr val="tx2"/>
                </a:solidFill>
                <a:latin typeface="Arial Narrow" panose="020B0606020202030204" pitchFamily="34" charset="0"/>
              </a:defRPr>
            </a:lvl1pPr>
          </a:lstStyle>
          <a:p>
            <a:pPr lvl="0"/>
            <a:r>
              <a:rPr lang="de-DE" noProof="0"/>
              <a:t>Description (8 pt)</a:t>
            </a:r>
          </a:p>
        </p:txBody>
      </p:sp>
      <p:sp>
        <p:nvSpPr>
          <p:cNvPr id="10" name="Chart title right"/>
          <p:cNvSpPr>
            <a:spLocks noGrp="1"/>
          </p:cNvSpPr>
          <p:nvPr>
            <p:ph type="body" sz="quarter" idx="27" hasCustomPrompt="1"/>
          </p:nvPr>
        </p:nvSpPr>
        <p:spPr bwMode="gray">
          <a:xfrm>
            <a:off x="6198127" y="1591201"/>
            <a:ext cx="5576093" cy="153888"/>
          </a:xfrm>
        </p:spPr>
        <p:txBody>
          <a:bodyPr wrap="square">
            <a:spAutoFit/>
          </a:bodyPr>
          <a:lstStyle>
            <a:lvl1pPr marL="0" indent="0">
              <a:spcBef>
                <a:spcPts val="0"/>
              </a:spcBef>
              <a:spcAft>
                <a:spcPts val="0"/>
              </a:spcAft>
              <a:buNone/>
              <a:defRPr sz="1000" b="1"/>
            </a:lvl1pPr>
          </a:lstStyle>
          <a:p>
            <a:pPr lvl="0"/>
            <a:r>
              <a:rPr lang="de-DE" noProof="0"/>
              <a:t>Chart title (10 pt)</a:t>
            </a:r>
          </a:p>
        </p:txBody>
      </p:sp>
      <p:sp>
        <p:nvSpPr>
          <p:cNvPr id="9" name="Content right"/>
          <p:cNvSpPr>
            <a:spLocks noGrp="1"/>
          </p:cNvSpPr>
          <p:nvPr>
            <p:ph sz="quarter" idx="26" hasCustomPrompt="1"/>
          </p:nvPr>
        </p:nvSpPr>
        <p:spPr bwMode="gray">
          <a:xfrm>
            <a:off x="6198127" y="2368800"/>
            <a:ext cx="5572321" cy="3416551"/>
          </a:xfrm>
        </p:spPr>
        <p:txBody>
          <a:bodyPr/>
          <a:lstStyle>
            <a:lvl1pPr>
              <a:defRPr sz="1200"/>
            </a:lvl1pPr>
            <a:lvl2pPr>
              <a:defRPr sz="1200"/>
            </a:lvl2pPr>
            <a:lvl3pPr>
              <a:defRPr sz="1200"/>
            </a:lvl3pPr>
            <a:lvl4pPr>
              <a:defRPr sz="1200"/>
            </a:lvl4pPr>
            <a:lvl5pPr>
              <a:defRPr sz="1200"/>
            </a:lvl5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11" name="Description content right"/>
          <p:cNvSpPr>
            <a:spLocks noGrp="1"/>
          </p:cNvSpPr>
          <p:nvPr>
            <p:ph type="body" sz="quarter" idx="28" hasCustomPrompt="1"/>
          </p:nvPr>
        </p:nvSpPr>
        <p:spPr bwMode="gray">
          <a:xfrm>
            <a:off x="6198127" y="5794625"/>
            <a:ext cx="5576093" cy="374400"/>
          </a:xfrm>
        </p:spPr>
        <p:txBody>
          <a:bodyPr anchor="t"/>
          <a:lstStyle>
            <a:lvl1pPr marL="0" indent="0">
              <a:lnSpc>
                <a:spcPct val="100000"/>
              </a:lnSpc>
              <a:spcBef>
                <a:spcPts val="0"/>
              </a:spcBef>
              <a:spcAft>
                <a:spcPts val="0"/>
              </a:spcAft>
              <a:buNone/>
              <a:defRPr sz="800" baseline="0">
                <a:solidFill>
                  <a:schemeClr val="tx2"/>
                </a:solidFill>
                <a:latin typeface="Arial Narrow" panose="020B0606020202030204" pitchFamily="34" charset="0"/>
              </a:defRPr>
            </a:lvl1pPr>
          </a:lstStyle>
          <a:p>
            <a:pPr lvl="0"/>
            <a:r>
              <a:rPr lang="de-DE" noProof="0"/>
              <a:t>Description (8 pt)</a:t>
            </a:r>
          </a:p>
        </p:txBody>
      </p:sp>
      <p:sp>
        <p:nvSpPr>
          <p:cNvPr id="18" name="Disclaimer"/>
          <p:cNvSpPr>
            <a:spLocks noGrp="1"/>
          </p:cNvSpPr>
          <p:nvPr>
            <p:ph type="body" sz="quarter" idx="22" hasCustomPrompt="1"/>
          </p:nvPr>
        </p:nvSpPr>
        <p:spPr bwMode="gray">
          <a:xfrm>
            <a:off x="398770" y="6235200"/>
            <a:ext cx="10633847" cy="374400"/>
          </a:xfrm>
        </p:spPr>
        <p:txBody>
          <a:bodyPr anchor="b"/>
          <a:lstStyle>
            <a:lvl1pPr marL="0" indent="0">
              <a:lnSpc>
                <a:spcPct val="100000"/>
              </a:lnSpc>
              <a:spcBef>
                <a:spcPts val="0"/>
              </a:spcBef>
              <a:spcAft>
                <a:spcPts val="0"/>
              </a:spcAft>
              <a:buNone/>
              <a:defRPr sz="800" baseline="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28896233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with subheading &amp; chart title (Disclaimer)">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9062A72B-74DA-9AA5-E964-9945DE7A0DCE}"/>
              </a:ext>
            </a:extLst>
          </p:cNvPr>
          <p:cNvSpPr>
            <a:spLocks noGrp="1"/>
          </p:cNvSpPr>
          <p:nvPr>
            <p:ph type="title" hasCustomPrompt="1"/>
          </p:nvPr>
        </p:nvSpPr>
        <p:spPr>
          <a:xfrm>
            <a:off x="395926" y="637185"/>
            <a:ext cx="9944006" cy="791565"/>
          </a:xfrm>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12" name="Subheadline"/>
          <p:cNvSpPr>
            <a:spLocks noGrp="1"/>
          </p:cNvSpPr>
          <p:nvPr>
            <p:ph type="body" sz="quarter" idx="23" hasCustomPrompt="1"/>
          </p:nvPr>
        </p:nvSpPr>
        <p:spPr bwMode="gray">
          <a:xfrm>
            <a:off x="395926"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6" name="Chart title left"/>
          <p:cNvSpPr>
            <a:spLocks noGrp="1"/>
          </p:cNvSpPr>
          <p:nvPr>
            <p:ph type="body" sz="quarter" idx="24" hasCustomPrompt="1"/>
          </p:nvPr>
        </p:nvSpPr>
        <p:spPr bwMode="gray">
          <a:xfrm>
            <a:off x="395288" y="2364761"/>
            <a:ext cx="5579575" cy="184666"/>
          </a:xfrm>
        </p:spPr>
        <p:txBody>
          <a:bodyPr wrap="square">
            <a:spAutoFit/>
          </a:bodyPr>
          <a:lstStyle>
            <a:lvl1pPr marL="0" indent="0">
              <a:spcBef>
                <a:spcPts val="0"/>
              </a:spcBef>
              <a:spcAft>
                <a:spcPts val="0"/>
              </a:spcAft>
              <a:buNone/>
              <a:defRPr sz="1200" b="1">
                <a:solidFill>
                  <a:schemeClr val="tx2"/>
                </a:solidFill>
              </a:defRPr>
            </a:lvl1pPr>
          </a:lstStyle>
          <a:p>
            <a:pPr lvl="0"/>
            <a:r>
              <a:rPr lang="de-DE" noProof="0"/>
              <a:t>Chart title (12 pt)</a:t>
            </a:r>
          </a:p>
        </p:txBody>
      </p:sp>
      <p:sp>
        <p:nvSpPr>
          <p:cNvPr id="13" name="Content left"/>
          <p:cNvSpPr>
            <a:spLocks noGrp="1"/>
          </p:cNvSpPr>
          <p:nvPr>
            <p:ph sz="quarter" idx="21" hasCustomPrompt="1"/>
          </p:nvPr>
        </p:nvSpPr>
        <p:spPr bwMode="gray">
          <a:xfrm>
            <a:off x="395925" y="2755961"/>
            <a:ext cx="5572321" cy="3254975"/>
          </a:xfrm>
        </p:spPr>
        <p:txBody>
          <a:bodyPr/>
          <a:lstStyle>
            <a:lvl1pPr>
              <a:defRPr sz="1200"/>
            </a:lvl1pPr>
            <a:lvl2pPr>
              <a:defRPr sz="1200"/>
            </a:lvl2pPr>
            <a:lvl3pPr>
              <a:defRPr sz="1200"/>
            </a:lvl3pPr>
            <a:lvl4pPr>
              <a:defRPr sz="1200"/>
            </a:lvl4pPr>
            <a:lvl5pPr>
              <a:defRPr sz="1200"/>
            </a:lvl5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10" name="Chart title right"/>
          <p:cNvSpPr>
            <a:spLocks noGrp="1"/>
          </p:cNvSpPr>
          <p:nvPr>
            <p:ph type="body" sz="quarter" idx="27" hasCustomPrompt="1"/>
          </p:nvPr>
        </p:nvSpPr>
        <p:spPr bwMode="gray">
          <a:xfrm>
            <a:off x="6185151" y="2364761"/>
            <a:ext cx="5579575" cy="184666"/>
          </a:xfrm>
        </p:spPr>
        <p:txBody>
          <a:bodyPr wrap="square">
            <a:spAutoFit/>
          </a:bodyPr>
          <a:lstStyle>
            <a:lvl1pPr marL="0" indent="0">
              <a:spcBef>
                <a:spcPts val="0"/>
              </a:spcBef>
              <a:spcAft>
                <a:spcPts val="0"/>
              </a:spcAft>
              <a:buNone/>
              <a:defRPr sz="1200" b="1">
                <a:solidFill>
                  <a:schemeClr val="tx2"/>
                </a:solidFill>
              </a:defRPr>
            </a:lvl1pPr>
          </a:lstStyle>
          <a:p>
            <a:pPr lvl="0"/>
            <a:r>
              <a:rPr lang="de-DE" noProof="0"/>
              <a:t>Chart title (12 pt)</a:t>
            </a:r>
          </a:p>
        </p:txBody>
      </p:sp>
      <p:sp>
        <p:nvSpPr>
          <p:cNvPr id="9" name="Content right"/>
          <p:cNvSpPr>
            <a:spLocks noGrp="1"/>
          </p:cNvSpPr>
          <p:nvPr>
            <p:ph sz="quarter" idx="26" hasCustomPrompt="1"/>
          </p:nvPr>
        </p:nvSpPr>
        <p:spPr bwMode="gray">
          <a:xfrm>
            <a:off x="6195376" y="2755961"/>
            <a:ext cx="5572321" cy="3254975"/>
          </a:xfrm>
        </p:spPr>
        <p:txBody>
          <a:bodyPr/>
          <a:lstStyle>
            <a:lvl1pPr>
              <a:defRPr sz="1200"/>
            </a:lvl1pPr>
            <a:lvl2pPr>
              <a:defRPr sz="1200"/>
            </a:lvl2pPr>
            <a:lvl3pPr>
              <a:defRPr sz="1200"/>
            </a:lvl3pPr>
            <a:lvl4pPr>
              <a:defRPr sz="1200"/>
            </a:lvl4pPr>
            <a:lvl5pPr>
              <a:defRPr sz="1200"/>
            </a:lvl5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18" name="Disclaimer"/>
          <p:cNvSpPr>
            <a:spLocks noGrp="1"/>
          </p:cNvSpPr>
          <p:nvPr>
            <p:ph type="body" sz="quarter" idx="22" hasCustomPrompt="1"/>
          </p:nvPr>
        </p:nvSpPr>
        <p:spPr bwMode="gray">
          <a:xfrm>
            <a:off x="398770" y="6235200"/>
            <a:ext cx="10633847" cy="374400"/>
          </a:xfrm>
        </p:spPr>
        <p:txBody>
          <a:bodyPr anchor="b"/>
          <a:lstStyle>
            <a:lvl1pPr marL="0" indent="0">
              <a:lnSpc>
                <a:spcPct val="100000"/>
              </a:lnSpc>
              <a:spcBef>
                <a:spcPts val="0"/>
              </a:spcBef>
              <a:spcAft>
                <a:spcPts val="0"/>
              </a:spcAft>
              <a:buNone/>
              <a:defRPr sz="800" baseline="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31474960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Content with subheading &amp; chart title (Disclaimer)">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FBEFB399-A858-0221-BDBE-ECA49A4C07EB}"/>
              </a:ext>
            </a:extLst>
          </p:cNvPr>
          <p:cNvSpPr>
            <a:spLocks noGrp="1"/>
          </p:cNvSpPr>
          <p:nvPr>
            <p:ph type="title" hasCustomPrompt="1"/>
          </p:nvPr>
        </p:nvSpPr>
        <p:spPr>
          <a:xfrm>
            <a:off x="395926" y="637185"/>
            <a:ext cx="9944006" cy="791565"/>
          </a:xfrm>
        </p:spPr>
        <p:txBody>
          <a:bodyPr/>
          <a:lstStyle>
            <a:lvl1pPr>
              <a:defRPr/>
            </a:lvl1pPr>
          </a:lstStyle>
          <a:p>
            <a:r>
              <a:rPr lang="de-DE" noProof="0"/>
              <a:t>Main slide heading appears here</a:t>
            </a:r>
            <a:br>
              <a:rPr lang="de-DE" noProof="0"/>
            </a:br>
            <a:r>
              <a:rPr lang="de-DE" noProof="0"/>
              <a:t>Second line if required (28 pt)</a:t>
            </a:r>
            <a:endParaRPr lang="de-DE"/>
          </a:p>
        </p:txBody>
      </p:sp>
      <p:sp>
        <p:nvSpPr>
          <p:cNvPr id="12" name="Subheadline"/>
          <p:cNvSpPr>
            <a:spLocks noGrp="1"/>
          </p:cNvSpPr>
          <p:nvPr>
            <p:ph type="body" sz="quarter" idx="23" hasCustomPrompt="1"/>
          </p:nvPr>
        </p:nvSpPr>
        <p:spPr bwMode="gray">
          <a:xfrm>
            <a:off x="395926"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13" name="Content left"/>
          <p:cNvSpPr>
            <a:spLocks noGrp="1"/>
          </p:cNvSpPr>
          <p:nvPr>
            <p:ph sz="quarter" idx="21" hasCustomPrompt="1"/>
          </p:nvPr>
        </p:nvSpPr>
        <p:spPr bwMode="gray">
          <a:xfrm>
            <a:off x="398769" y="2371627"/>
            <a:ext cx="3633233" cy="3817938"/>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11" name="Content middle"/>
          <p:cNvSpPr>
            <a:spLocks noGrp="1"/>
          </p:cNvSpPr>
          <p:nvPr>
            <p:ph sz="quarter" idx="28" hasCustomPrompt="1"/>
          </p:nvPr>
        </p:nvSpPr>
        <p:spPr bwMode="gray">
          <a:xfrm>
            <a:off x="4265131" y="2371627"/>
            <a:ext cx="3633233" cy="3817938"/>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9" name="Content right"/>
          <p:cNvSpPr>
            <a:spLocks noGrp="1"/>
          </p:cNvSpPr>
          <p:nvPr>
            <p:ph sz="quarter" idx="26" hasCustomPrompt="1"/>
          </p:nvPr>
        </p:nvSpPr>
        <p:spPr bwMode="gray">
          <a:xfrm>
            <a:off x="8131493" y="2371627"/>
            <a:ext cx="3633233" cy="3817938"/>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18" name="Disclaimer"/>
          <p:cNvSpPr>
            <a:spLocks noGrp="1"/>
          </p:cNvSpPr>
          <p:nvPr>
            <p:ph type="body" sz="quarter" idx="22" hasCustomPrompt="1"/>
          </p:nvPr>
        </p:nvSpPr>
        <p:spPr bwMode="gray">
          <a:xfrm>
            <a:off x="398770" y="6235200"/>
            <a:ext cx="10633847" cy="374400"/>
          </a:xfrm>
        </p:spPr>
        <p:txBody>
          <a:bodyPr anchor="b"/>
          <a:lstStyle>
            <a:lvl1pPr marL="0" indent="0">
              <a:lnSpc>
                <a:spcPct val="100000"/>
              </a:lnSpc>
              <a:spcBef>
                <a:spcPts val="0"/>
              </a:spcBef>
              <a:spcAft>
                <a:spcPts val="0"/>
              </a:spcAft>
              <a:buNone/>
              <a:defRPr sz="800" baseline="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4228192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Content plus pictures with subheading (Disclaimer)">
    <p:spTree>
      <p:nvGrpSpPr>
        <p:cNvPr id="1" name=""/>
        <p:cNvGrpSpPr/>
        <p:nvPr/>
      </p:nvGrpSpPr>
      <p:grpSpPr>
        <a:xfrm>
          <a:off x="0" y="0"/>
          <a:ext cx="0" cy="0"/>
          <a:chOff x="0" y="0"/>
          <a:chExt cx="0" cy="0"/>
        </a:xfrm>
      </p:grpSpPr>
      <p:sp>
        <p:nvSpPr>
          <p:cNvPr id="2" name="Headline"/>
          <p:cNvSpPr>
            <a:spLocks noGrp="1"/>
          </p:cNvSpPr>
          <p:nvPr>
            <p:ph type="title" hasCustomPrompt="1"/>
          </p:nvPr>
        </p:nvSpPr>
        <p:spPr/>
        <p:txBody>
          <a:bodyPr/>
          <a:lstStyle>
            <a:lvl1pPr>
              <a:defRPr/>
            </a:lvl1pPr>
          </a:lstStyle>
          <a:p>
            <a:r>
              <a:rPr lang="de-DE" noProof="0"/>
              <a:t>Main slide heading appears here</a:t>
            </a:r>
            <a:br>
              <a:rPr lang="de-DE" noProof="0"/>
            </a:br>
            <a:r>
              <a:rPr lang="de-DE" noProof="0"/>
              <a:t>Second line if required (28 pt)</a:t>
            </a:r>
          </a:p>
        </p:txBody>
      </p:sp>
      <p:sp>
        <p:nvSpPr>
          <p:cNvPr id="12" name="Subheadline"/>
          <p:cNvSpPr>
            <a:spLocks noGrp="1"/>
          </p:cNvSpPr>
          <p:nvPr>
            <p:ph type="body" sz="quarter" idx="23" hasCustomPrompt="1"/>
          </p:nvPr>
        </p:nvSpPr>
        <p:spPr bwMode="gray">
          <a:xfrm>
            <a:off x="398769" y="1591200"/>
            <a:ext cx="11369354"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4" name="Picture left">
            <a:extLst>
              <a:ext uri="{FF2B5EF4-FFF2-40B4-BE49-F238E27FC236}">
                <a16:creationId xmlns:a16="http://schemas.microsoft.com/office/drawing/2014/main" id="{30FC73BF-F3CF-390A-AA91-788A1D11D3E4}"/>
              </a:ext>
            </a:extLst>
          </p:cNvPr>
          <p:cNvSpPr>
            <a:spLocks noGrp="1"/>
          </p:cNvSpPr>
          <p:nvPr>
            <p:ph type="pic" sz="quarter" idx="30"/>
          </p:nvPr>
        </p:nvSpPr>
        <p:spPr>
          <a:xfrm>
            <a:off x="398770" y="2371626"/>
            <a:ext cx="3633231" cy="1800000"/>
          </a:xfrm>
          <a:solidFill>
            <a:srgbClr val="DADADA"/>
          </a:solidFill>
        </p:spPr>
        <p:txBody>
          <a:bodyPr/>
          <a:lstStyle>
            <a:lvl1pPr marL="0" indent="0">
              <a:buNone/>
              <a:defRPr/>
            </a:lvl1pPr>
          </a:lstStyle>
          <a:p>
            <a:endParaRPr lang="de-DE"/>
          </a:p>
        </p:txBody>
      </p:sp>
      <p:sp>
        <p:nvSpPr>
          <p:cNvPr id="13" name="Content left"/>
          <p:cNvSpPr>
            <a:spLocks noGrp="1"/>
          </p:cNvSpPr>
          <p:nvPr>
            <p:ph sz="quarter" idx="21" hasCustomPrompt="1"/>
          </p:nvPr>
        </p:nvSpPr>
        <p:spPr bwMode="gray">
          <a:xfrm>
            <a:off x="398770" y="4385654"/>
            <a:ext cx="3633231" cy="1786546"/>
          </a:xfrm>
        </p:spPr>
        <p:txBody>
          <a:bodyPr/>
          <a:lstStyle>
            <a:lvl1pPr>
              <a:defRPr sz="1200"/>
            </a:lvl1pPr>
            <a:lvl2pPr>
              <a:defRPr sz="1200"/>
            </a:lvl2pPr>
            <a:lvl3pPr>
              <a:defRPr sz="1200"/>
            </a:lvl3pPr>
            <a:lvl4pPr>
              <a:defRPr sz="1200"/>
            </a:lvl4pPr>
            <a:lvl5pPr>
              <a:defRPr sz="1200"/>
            </a:lvl5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5" name="Picture middle">
            <a:extLst>
              <a:ext uri="{FF2B5EF4-FFF2-40B4-BE49-F238E27FC236}">
                <a16:creationId xmlns:a16="http://schemas.microsoft.com/office/drawing/2014/main" id="{04A64EB1-6BDE-CCC0-B3C8-D03A67591C68}"/>
              </a:ext>
            </a:extLst>
          </p:cNvPr>
          <p:cNvSpPr>
            <a:spLocks noGrp="1"/>
          </p:cNvSpPr>
          <p:nvPr>
            <p:ph type="pic" sz="quarter" idx="31"/>
          </p:nvPr>
        </p:nvSpPr>
        <p:spPr>
          <a:xfrm>
            <a:off x="4266832" y="2371626"/>
            <a:ext cx="3633231" cy="1800000"/>
          </a:xfrm>
          <a:solidFill>
            <a:srgbClr val="DADADA"/>
          </a:solidFill>
        </p:spPr>
        <p:txBody>
          <a:bodyPr/>
          <a:lstStyle>
            <a:lvl1pPr marL="0" indent="0">
              <a:buNone/>
              <a:defRPr/>
            </a:lvl1pPr>
          </a:lstStyle>
          <a:p>
            <a:endParaRPr lang="de-DE"/>
          </a:p>
        </p:txBody>
      </p:sp>
      <p:sp>
        <p:nvSpPr>
          <p:cNvPr id="11" name="Content middle"/>
          <p:cNvSpPr>
            <a:spLocks noGrp="1"/>
          </p:cNvSpPr>
          <p:nvPr>
            <p:ph sz="quarter" idx="28" hasCustomPrompt="1"/>
          </p:nvPr>
        </p:nvSpPr>
        <p:spPr bwMode="gray">
          <a:xfrm>
            <a:off x="4266832" y="4385654"/>
            <a:ext cx="3633231" cy="1786546"/>
          </a:xfrm>
        </p:spPr>
        <p:txBody>
          <a:bodyPr/>
          <a:lstStyle>
            <a:lvl1pPr>
              <a:defRPr sz="1200"/>
            </a:lvl1pPr>
            <a:lvl2pPr>
              <a:defRPr sz="1200"/>
            </a:lvl2pPr>
            <a:lvl3pPr>
              <a:defRPr sz="1200"/>
            </a:lvl3pPr>
            <a:lvl4pPr>
              <a:defRPr sz="1200"/>
            </a:lvl4pPr>
            <a:lvl5pPr>
              <a:defRPr sz="1200"/>
            </a:lvl5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6" name="Picture right">
            <a:extLst>
              <a:ext uri="{FF2B5EF4-FFF2-40B4-BE49-F238E27FC236}">
                <a16:creationId xmlns:a16="http://schemas.microsoft.com/office/drawing/2014/main" id="{B85F1999-AD86-1FEF-BB41-A5246961E672}"/>
              </a:ext>
            </a:extLst>
          </p:cNvPr>
          <p:cNvSpPr>
            <a:spLocks noGrp="1"/>
          </p:cNvSpPr>
          <p:nvPr>
            <p:ph type="pic" sz="quarter" idx="32"/>
          </p:nvPr>
        </p:nvSpPr>
        <p:spPr>
          <a:xfrm>
            <a:off x="8134892" y="2371626"/>
            <a:ext cx="3633231" cy="1800000"/>
          </a:xfrm>
          <a:solidFill>
            <a:srgbClr val="DADADA"/>
          </a:solidFill>
        </p:spPr>
        <p:txBody>
          <a:bodyPr/>
          <a:lstStyle>
            <a:lvl1pPr marL="0" indent="0">
              <a:buNone/>
              <a:defRPr/>
            </a:lvl1pPr>
          </a:lstStyle>
          <a:p>
            <a:endParaRPr lang="de-DE"/>
          </a:p>
        </p:txBody>
      </p:sp>
      <p:sp>
        <p:nvSpPr>
          <p:cNvPr id="9" name="Content right"/>
          <p:cNvSpPr>
            <a:spLocks noGrp="1"/>
          </p:cNvSpPr>
          <p:nvPr>
            <p:ph sz="quarter" idx="26" hasCustomPrompt="1"/>
          </p:nvPr>
        </p:nvSpPr>
        <p:spPr bwMode="gray">
          <a:xfrm>
            <a:off x="8134892" y="4385654"/>
            <a:ext cx="3633231" cy="1786546"/>
          </a:xfrm>
        </p:spPr>
        <p:txBody>
          <a:bodyPr/>
          <a:lstStyle>
            <a:lvl1pPr>
              <a:defRPr sz="1200"/>
            </a:lvl1pPr>
            <a:lvl2pPr>
              <a:defRPr sz="1200"/>
            </a:lvl2pPr>
            <a:lvl3pPr>
              <a:defRPr sz="1200"/>
            </a:lvl3pPr>
            <a:lvl4pPr>
              <a:defRPr sz="1200"/>
            </a:lvl4pPr>
            <a:lvl5pPr>
              <a:defRPr sz="1200"/>
            </a:lvl5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18" name="Disclaimer"/>
          <p:cNvSpPr>
            <a:spLocks noGrp="1"/>
          </p:cNvSpPr>
          <p:nvPr>
            <p:ph type="body" sz="quarter" idx="22" hasCustomPrompt="1"/>
          </p:nvPr>
        </p:nvSpPr>
        <p:spPr bwMode="gray">
          <a:xfrm>
            <a:off x="398769" y="6235200"/>
            <a:ext cx="10633846" cy="374400"/>
          </a:xfrm>
        </p:spPr>
        <p:txBody>
          <a:bodyPr anchor="b"/>
          <a:lstStyle>
            <a:lvl1pPr marL="0" indent="0">
              <a:lnSpc>
                <a:spcPct val="100000"/>
              </a:lnSpc>
              <a:spcBef>
                <a:spcPts val="0"/>
              </a:spcBef>
              <a:spcAft>
                <a:spcPts val="0"/>
              </a:spcAft>
              <a:buNone/>
              <a:defRPr sz="800" baseline="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22800463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ig picture 1 (Disclaimer)">
    <p:spTree>
      <p:nvGrpSpPr>
        <p:cNvPr id="1" name=""/>
        <p:cNvGrpSpPr/>
        <p:nvPr/>
      </p:nvGrpSpPr>
      <p:grpSpPr>
        <a:xfrm>
          <a:off x="0" y="0"/>
          <a:ext cx="0" cy="0"/>
          <a:chOff x="0" y="0"/>
          <a:chExt cx="0" cy="0"/>
        </a:xfrm>
      </p:grpSpPr>
      <p:sp>
        <p:nvSpPr>
          <p:cNvPr id="4" name="Picture">
            <a:extLst>
              <a:ext uri="{FF2B5EF4-FFF2-40B4-BE49-F238E27FC236}">
                <a16:creationId xmlns:a16="http://schemas.microsoft.com/office/drawing/2014/main" id="{1C72E3D5-3F9A-FB52-17ED-1D029BD5B760}"/>
              </a:ext>
            </a:extLst>
          </p:cNvPr>
          <p:cNvSpPr>
            <a:spLocks noGrp="1"/>
          </p:cNvSpPr>
          <p:nvPr>
            <p:ph type="pic" sz="quarter" idx="29"/>
          </p:nvPr>
        </p:nvSpPr>
        <p:spPr>
          <a:xfrm>
            <a:off x="0" y="0"/>
            <a:ext cx="7056000" cy="5940000"/>
          </a:xfrm>
          <a:solidFill>
            <a:schemeClr val="bg2">
              <a:lumMod val="20000"/>
              <a:lumOff val="80000"/>
            </a:schemeClr>
          </a:solidFill>
        </p:spPr>
        <p:txBody>
          <a:bodyPr/>
          <a:lstStyle>
            <a:lvl1pPr marL="0" indent="0">
              <a:buNone/>
              <a:defRPr/>
            </a:lvl1pPr>
          </a:lstStyle>
          <a:p>
            <a:endParaRPr lang="de-DE"/>
          </a:p>
        </p:txBody>
      </p:sp>
      <p:sp>
        <p:nvSpPr>
          <p:cNvPr id="7" name="Headline">
            <a:extLst>
              <a:ext uri="{FF2B5EF4-FFF2-40B4-BE49-F238E27FC236}">
                <a16:creationId xmlns:a16="http://schemas.microsoft.com/office/drawing/2014/main" id="{E2CF6106-C854-E65A-CF91-78E55BC0ACD0}"/>
              </a:ext>
            </a:extLst>
          </p:cNvPr>
          <p:cNvSpPr>
            <a:spLocks noGrp="1"/>
          </p:cNvSpPr>
          <p:nvPr>
            <p:ph type="title"/>
          </p:nvPr>
        </p:nvSpPr>
        <p:spPr>
          <a:xfrm>
            <a:off x="7456601" y="1584324"/>
            <a:ext cx="4316400" cy="861774"/>
          </a:xfrm>
        </p:spPr>
        <p:txBody>
          <a:bodyPr/>
          <a:lstStyle>
            <a:lvl1pPr>
              <a:defRPr/>
            </a:lvl1pPr>
          </a:lstStyle>
          <a:p>
            <a:r>
              <a:rPr lang="de-DE"/>
              <a:t>Mastertitelformat bearbeiten</a:t>
            </a:r>
          </a:p>
        </p:txBody>
      </p:sp>
      <p:sp>
        <p:nvSpPr>
          <p:cNvPr id="3" name="Content">
            <a:extLst>
              <a:ext uri="{FF2B5EF4-FFF2-40B4-BE49-F238E27FC236}">
                <a16:creationId xmlns:a16="http://schemas.microsoft.com/office/drawing/2014/main" id="{2B810075-7FDA-3A17-48F9-1BB2C73285A3}"/>
              </a:ext>
            </a:extLst>
          </p:cNvPr>
          <p:cNvSpPr>
            <a:spLocks noGrp="1"/>
          </p:cNvSpPr>
          <p:nvPr>
            <p:ph sz="quarter" idx="30" hasCustomPrompt="1"/>
          </p:nvPr>
        </p:nvSpPr>
        <p:spPr bwMode="gray">
          <a:xfrm>
            <a:off x="7456604" y="3048001"/>
            <a:ext cx="4316297" cy="2892001"/>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2" name="Disclaimer">
            <a:extLst>
              <a:ext uri="{FF2B5EF4-FFF2-40B4-BE49-F238E27FC236}">
                <a16:creationId xmlns:a16="http://schemas.microsoft.com/office/drawing/2014/main" id="{3A8DEEC7-275B-DD17-F418-7C82A4F1349B}"/>
              </a:ext>
            </a:extLst>
          </p:cNvPr>
          <p:cNvSpPr>
            <a:spLocks noGrp="1"/>
          </p:cNvSpPr>
          <p:nvPr>
            <p:ph type="body" sz="quarter" idx="26" hasCustomPrompt="1"/>
          </p:nvPr>
        </p:nvSpPr>
        <p:spPr bwMode="gray">
          <a:xfrm>
            <a:off x="398769" y="6235200"/>
            <a:ext cx="10633846" cy="374400"/>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vl2pPr>
              <a:lnSpc>
                <a:spcPct val="100000"/>
              </a:lnSpc>
              <a:spcBef>
                <a:spcPts val="0"/>
              </a:spcBef>
              <a:spcAft>
                <a:spcPts val="0"/>
              </a:spcAft>
              <a:defRPr sz="800">
                <a:solidFill>
                  <a:srgbClr val="4D4D4D"/>
                </a:solidFill>
              </a:defRPr>
            </a:lvl2pPr>
            <a:lvl3pPr>
              <a:lnSpc>
                <a:spcPct val="100000"/>
              </a:lnSpc>
              <a:spcBef>
                <a:spcPts val="0"/>
              </a:spcBef>
              <a:spcAft>
                <a:spcPts val="0"/>
              </a:spcAft>
              <a:defRPr sz="800">
                <a:solidFill>
                  <a:srgbClr val="4D4D4D"/>
                </a:solidFill>
              </a:defRPr>
            </a:lvl3pPr>
            <a:lvl4pPr>
              <a:lnSpc>
                <a:spcPct val="100000"/>
              </a:lnSpc>
              <a:spcBef>
                <a:spcPts val="0"/>
              </a:spcBef>
              <a:spcAft>
                <a:spcPts val="0"/>
              </a:spcAft>
              <a:defRPr sz="800">
                <a:solidFill>
                  <a:srgbClr val="4D4D4D"/>
                </a:solidFill>
              </a:defRPr>
            </a:lvl4pPr>
            <a:lvl5pPr>
              <a:lnSpc>
                <a:spcPct val="100000"/>
              </a:lnSpc>
              <a:spcBef>
                <a:spcPts val="0"/>
              </a:spcBef>
              <a:spcAft>
                <a:spcPts val="0"/>
              </a:spcAft>
              <a:defRPr sz="800">
                <a:solidFill>
                  <a:srgbClr val="4D4D4D"/>
                </a:solidFill>
              </a:defRPr>
            </a:lvl5pPr>
          </a:lstStyle>
          <a:p>
            <a:pPr lvl="0"/>
            <a:r>
              <a:rPr lang="de-DE" noProof="0"/>
              <a:t>Disclaimer (optional) (8 pt)</a:t>
            </a:r>
          </a:p>
        </p:txBody>
      </p:sp>
    </p:spTree>
    <p:extLst>
      <p:ext uri="{BB962C8B-B14F-4D97-AF65-F5344CB8AC3E}">
        <p14:creationId xmlns:p14="http://schemas.microsoft.com/office/powerpoint/2010/main" val="21686276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g picture 2 (Disclaimer)">
    <p:spTree>
      <p:nvGrpSpPr>
        <p:cNvPr id="1" name=""/>
        <p:cNvGrpSpPr/>
        <p:nvPr/>
      </p:nvGrpSpPr>
      <p:grpSpPr>
        <a:xfrm>
          <a:off x="0" y="0"/>
          <a:ext cx="0" cy="0"/>
          <a:chOff x="0" y="0"/>
          <a:chExt cx="0" cy="0"/>
        </a:xfrm>
      </p:grpSpPr>
      <p:sp>
        <p:nvSpPr>
          <p:cNvPr id="4" name="Picture">
            <a:extLst>
              <a:ext uri="{FF2B5EF4-FFF2-40B4-BE49-F238E27FC236}">
                <a16:creationId xmlns:a16="http://schemas.microsoft.com/office/drawing/2014/main" id="{1C72E3D5-3F9A-FB52-17ED-1D029BD5B760}"/>
              </a:ext>
            </a:extLst>
          </p:cNvPr>
          <p:cNvSpPr>
            <a:spLocks noGrp="1"/>
          </p:cNvSpPr>
          <p:nvPr>
            <p:ph type="pic" sz="quarter" idx="29"/>
          </p:nvPr>
        </p:nvSpPr>
        <p:spPr>
          <a:xfrm>
            <a:off x="0" y="0"/>
            <a:ext cx="8928000" cy="6084000"/>
          </a:xfrm>
          <a:solidFill>
            <a:schemeClr val="bg2">
              <a:lumMod val="20000"/>
              <a:lumOff val="80000"/>
            </a:schemeClr>
          </a:solidFill>
        </p:spPr>
        <p:txBody>
          <a:bodyPr/>
          <a:lstStyle>
            <a:lvl1pPr marL="0" indent="0">
              <a:buNone/>
              <a:defRPr/>
            </a:lvl1pPr>
          </a:lstStyle>
          <a:p>
            <a:endParaRPr lang="de-DE"/>
          </a:p>
        </p:txBody>
      </p:sp>
      <p:sp>
        <p:nvSpPr>
          <p:cNvPr id="9" name="Content"/>
          <p:cNvSpPr>
            <a:spLocks noGrp="1"/>
          </p:cNvSpPr>
          <p:nvPr>
            <p:ph sz="quarter" idx="26" hasCustomPrompt="1"/>
          </p:nvPr>
        </p:nvSpPr>
        <p:spPr bwMode="gray">
          <a:xfrm>
            <a:off x="9313246" y="1332000"/>
            <a:ext cx="2462400" cy="47520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2" name="Disclaimer">
            <a:extLst>
              <a:ext uri="{FF2B5EF4-FFF2-40B4-BE49-F238E27FC236}">
                <a16:creationId xmlns:a16="http://schemas.microsoft.com/office/drawing/2014/main" id="{553A1194-2A92-48E2-271F-A4287CB6A939}"/>
              </a:ext>
            </a:extLst>
          </p:cNvPr>
          <p:cNvSpPr>
            <a:spLocks noGrp="1"/>
          </p:cNvSpPr>
          <p:nvPr>
            <p:ph type="body" sz="quarter" idx="30" hasCustomPrompt="1"/>
          </p:nvPr>
        </p:nvSpPr>
        <p:spPr bwMode="gray">
          <a:xfrm>
            <a:off x="398769" y="6235200"/>
            <a:ext cx="10633846" cy="374400"/>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vl2pPr>
              <a:lnSpc>
                <a:spcPct val="100000"/>
              </a:lnSpc>
              <a:spcBef>
                <a:spcPts val="0"/>
              </a:spcBef>
              <a:spcAft>
                <a:spcPts val="0"/>
              </a:spcAft>
              <a:defRPr sz="800">
                <a:solidFill>
                  <a:srgbClr val="4D4D4D"/>
                </a:solidFill>
              </a:defRPr>
            </a:lvl2pPr>
            <a:lvl3pPr>
              <a:lnSpc>
                <a:spcPct val="100000"/>
              </a:lnSpc>
              <a:spcBef>
                <a:spcPts val="0"/>
              </a:spcBef>
              <a:spcAft>
                <a:spcPts val="0"/>
              </a:spcAft>
              <a:defRPr sz="800">
                <a:solidFill>
                  <a:srgbClr val="4D4D4D"/>
                </a:solidFill>
              </a:defRPr>
            </a:lvl3pPr>
            <a:lvl4pPr>
              <a:lnSpc>
                <a:spcPct val="100000"/>
              </a:lnSpc>
              <a:spcBef>
                <a:spcPts val="0"/>
              </a:spcBef>
              <a:spcAft>
                <a:spcPts val="0"/>
              </a:spcAft>
              <a:defRPr sz="800">
                <a:solidFill>
                  <a:srgbClr val="4D4D4D"/>
                </a:solidFill>
              </a:defRPr>
            </a:lvl4pPr>
            <a:lvl5pPr>
              <a:lnSpc>
                <a:spcPct val="100000"/>
              </a:lnSpc>
              <a:spcBef>
                <a:spcPts val="0"/>
              </a:spcBef>
              <a:spcAft>
                <a:spcPts val="0"/>
              </a:spcAft>
              <a:defRPr sz="800">
                <a:solidFill>
                  <a:srgbClr val="4D4D4D"/>
                </a:solidFill>
              </a:defRPr>
            </a:lvl5pPr>
          </a:lstStyle>
          <a:p>
            <a:pPr lvl="0"/>
            <a:r>
              <a:rPr lang="de-DE" noProof="0"/>
              <a:t>Disclaimer (optional) (8 pt)</a:t>
            </a:r>
          </a:p>
        </p:txBody>
      </p:sp>
    </p:spTree>
    <p:extLst>
      <p:ext uri="{BB962C8B-B14F-4D97-AF65-F5344CB8AC3E}">
        <p14:creationId xmlns:p14="http://schemas.microsoft.com/office/powerpoint/2010/main" val="1092171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_full picture_placeholder">
    <p:bg>
      <p:bgRef idx="1001">
        <a:schemeClr val="bg1"/>
      </p:bgRef>
    </p:bg>
    <p:spTree>
      <p:nvGrpSpPr>
        <p:cNvPr id="1" name=""/>
        <p:cNvGrpSpPr/>
        <p:nvPr/>
      </p:nvGrpSpPr>
      <p:grpSpPr>
        <a:xfrm>
          <a:off x="0" y="0"/>
          <a:ext cx="0" cy="0"/>
          <a:chOff x="0" y="0"/>
          <a:chExt cx="0" cy="0"/>
        </a:xfrm>
      </p:grpSpPr>
      <p:sp>
        <p:nvSpPr>
          <p:cNvPr id="8" name="Picture">
            <a:extLst>
              <a:ext uri="{FF2B5EF4-FFF2-40B4-BE49-F238E27FC236}">
                <a16:creationId xmlns:a16="http://schemas.microsoft.com/office/drawing/2014/main" id="{0A049A99-C5E8-C766-05CC-A9F870DE8193}"/>
              </a:ext>
            </a:extLst>
          </p:cNvPr>
          <p:cNvSpPr>
            <a:spLocks noGrp="1"/>
          </p:cNvSpPr>
          <p:nvPr>
            <p:ph type="pic" sz="quarter" idx="15"/>
          </p:nvPr>
        </p:nvSpPr>
        <p:spPr>
          <a:xfrm>
            <a:off x="3175" y="0"/>
            <a:ext cx="12188825" cy="6858000"/>
          </a:xfrm>
          <a:ln>
            <a:noFill/>
          </a:ln>
        </p:spPr>
        <p:txBody>
          <a:bodyPr/>
          <a:lstStyle>
            <a:lvl1pPr marL="0" indent="0">
              <a:buNone/>
              <a:defRPr/>
            </a:lvl1pPr>
          </a:lstStyle>
          <a:p>
            <a:endParaRPr lang="en-GB"/>
          </a:p>
        </p:txBody>
      </p:sp>
      <p:sp>
        <p:nvSpPr>
          <p:cNvPr id="107" name="Title"/>
          <p:cNvSpPr>
            <a:spLocks noGrp="1"/>
          </p:cNvSpPr>
          <p:nvPr>
            <p:ph type="body" sz="quarter" idx="12" hasCustomPrompt="1"/>
          </p:nvPr>
        </p:nvSpPr>
        <p:spPr bwMode="gray">
          <a:xfrm>
            <a:off x="398770" y="2095848"/>
            <a:ext cx="4644000" cy="2308324"/>
          </a:xfrm>
        </p:spPr>
        <p:txBody>
          <a:bodyPr wrap="square" lIns="0" tIns="0" rIns="0" bIns="0" anchor="b">
            <a:spAutoFit/>
          </a:bodyPr>
          <a:lstStyle>
            <a:lvl1pPr marL="0" indent="0">
              <a:spcBef>
                <a:spcPts val="0"/>
              </a:spcBef>
              <a:spcAft>
                <a:spcPts val="0"/>
              </a:spcAft>
              <a:buNone/>
              <a:tabLst/>
              <a:defRPr sz="5000" b="0" baseline="0">
                <a:solidFill>
                  <a:schemeClr val="tx2"/>
                </a:solidFill>
                <a:latin typeface="Arial" panose="020B0604020202020204" pitchFamily="34" charset="0"/>
              </a:defRPr>
            </a:lvl1pPr>
            <a:lvl2pPr marL="184150" indent="0">
              <a:buNone/>
              <a:defRPr sz="3000">
                <a:solidFill>
                  <a:schemeClr val="bg1"/>
                </a:solidFill>
              </a:defRPr>
            </a:lvl2pPr>
            <a:lvl3pPr marL="360362" indent="0">
              <a:buNone/>
              <a:defRPr sz="3000">
                <a:solidFill>
                  <a:schemeClr val="bg1"/>
                </a:solidFill>
              </a:defRPr>
            </a:lvl3pPr>
            <a:lvl4pPr marL="539750" indent="0">
              <a:buNone/>
              <a:defRPr sz="3000">
                <a:solidFill>
                  <a:schemeClr val="bg1"/>
                </a:solidFill>
              </a:defRPr>
            </a:lvl4pPr>
            <a:lvl5pPr marL="549275" indent="0">
              <a:buFont typeface="Arial" panose="020B0604020202020204" pitchFamily="34" charset="0"/>
              <a:buNone/>
              <a:defRPr sz="3000">
                <a:solidFill>
                  <a:schemeClr val="bg1"/>
                </a:solidFill>
              </a:defRPr>
            </a:lvl5pPr>
          </a:lstStyle>
          <a:p>
            <a:pPr lvl="0"/>
            <a:r>
              <a:rPr lang="de-DE" noProof="0"/>
              <a:t>Title of the presentation</a:t>
            </a:r>
            <a:br>
              <a:rPr lang="de-DE" noProof="0"/>
            </a:br>
            <a:r>
              <a:rPr lang="de-DE" noProof="0"/>
              <a:t>(40–70 pt)</a:t>
            </a:r>
          </a:p>
        </p:txBody>
      </p:sp>
      <p:sp>
        <p:nvSpPr>
          <p:cNvPr id="48" name="Subtitle"/>
          <p:cNvSpPr>
            <a:spLocks noGrp="1"/>
          </p:cNvSpPr>
          <p:nvPr userDrawn="1">
            <p:ph type="body" sz="quarter" idx="14" hasCustomPrompt="1"/>
          </p:nvPr>
        </p:nvSpPr>
        <p:spPr bwMode="gray">
          <a:xfrm>
            <a:off x="398770" y="4810558"/>
            <a:ext cx="4644000" cy="430887"/>
          </a:xfrm>
        </p:spPr>
        <p:txBody>
          <a:bodyPr wrap="square" lIns="0" rIns="0" anchor="t">
            <a:spAutoFit/>
          </a:bodyPr>
          <a:lstStyle>
            <a:lvl1pPr marL="0" indent="0">
              <a:spcBef>
                <a:spcPts val="0"/>
              </a:spcBef>
              <a:spcAft>
                <a:spcPts val="0"/>
              </a:spcAft>
              <a:buNone/>
              <a:defRPr sz="1400">
                <a:solidFill>
                  <a:schemeClr val="tx2"/>
                </a:solidFill>
              </a:defRPr>
            </a:lvl1pPr>
          </a:lstStyle>
          <a:p>
            <a:pPr lvl="0"/>
            <a:r>
              <a:rPr lang="de-DE" noProof="0"/>
              <a:t>Subtitle of the presentation</a:t>
            </a:r>
          </a:p>
          <a:p>
            <a:pPr lvl="0"/>
            <a:r>
              <a:rPr lang="de-DE" noProof="0"/>
              <a:t>2nd line if required</a:t>
            </a:r>
          </a:p>
        </p:txBody>
      </p:sp>
      <p:sp>
        <p:nvSpPr>
          <p:cNvPr id="57" name="Author"/>
          <p:cNvSpPr>
            <a:spLocks noGrp="1"/>
          </p:cNvSpPr>
          <p:nvPr userDrawn="1">
            <p:ph type="body" sz="quarter" idx="11" hasCustomPrompt="1"/>
          </p:nvPr>
        </p:nvSpPr>
        <p:spPr bwMode="gray">
          <a:xfrm>
            <a:off x="398769" y="6455679"/>
            <a:ext cx="2448000" cy="169277"/>
          </a:xfrm>
        </p:spPr>
        <p:txBody>
          <a:bodyPr wrap="square" anchor="b" anchorCtr="0">
            <a:spAutoFit/>
          </a:bodyPr>
          <a:lstStyle>
            <a:lvl1pPr marL="0" marR="0" indent="0" algn="l" defTabSz="914400" rtl="0" eaLnBrk="1" fontAlgn="base" latinLnBrk="0" hangingPunct="1">
              <a:lnSpc>
                <a:spcPct val="100000"/>
              </a:lnSpc>
              <a:spcBef>
                <a:spcPts val="0"/>
              </a:spcBef>
              <a:spcAft>
                <a:spcPts val="0"/>
              </a:spcAft>
              <a:buClr>
                <a:schemeClr val="tx2"/>
              </a:buClr>
              <a:buSzTx/>
              <a:buFont typeface="Wingdings" pitchFamily="2" charset="2"/>
              <a:buNone/>
              <a:tabLst>
                <a:tab pos="182563" algn="l"/>
              </a:tabLst>
              <a:defRPr sz="1100" b="0" baseline="0">
                <a:solidFill>
                  <a:schemeClr val="tx2"/>
                </a:solidFill>
                <a:latin typeface="Arial" panose="020B0604020202020204" pitchFamily="34" charset="0"/>
              </a:defRPr>
            </a:lvl1pPr>
            <a:lvl2pPr marL="184150" indent="0">
              <a:buNone/>
              <a:defRPr/>
            </a:lvl2pPr>
            <a:lvl3pPr marL="320675" indent="0">
              <a:buNone/>
              <a:defRPr/>
            </a:lvl3pPr>
            <a:lvl4pPr marL="455613" indent="0">
              <a:buNone/>
              <a:defRPr/>
            </a:lvl4pPr>
            <a:lvl5pPr marL="549275" indent="0">
              <a:buNone/>
              <a:defRPr/>
            </a:lvl5pPr>
          </a:lstStyle>
          <a:p>
            <a:pPr lvl="0"/>
            <a:r>
              <a:rPr lang="de-DE" noProof="0"/>
              <a:t>Author</a:t>
            </a:r>
          </a:p>
        </p:txBody>
      </p:sp>
      <p:sp>
        <p:nvSpPr>
          <p:cNvPr id="3" name="Date"/>
          <p:cNvSpPr>
            <a:spLocks noGrp="1"/>
          </p:cNvSpPr>
          <p:nvPr userDrawn="1">
            <p:ph type="body" sz="quarter" idx="13" hasCustomPrompt="1"/>
          </p:nvPr>
        </p:nvSpPr>
        <p:spPr bwMode="gray">
          <a:xfrm>
            <a:off x="2969170" y="6455679"/>
            <a:ext cx="20736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de-DE" noProof="0"/>
              <a:t>Date of the presentation</a:t>
            </a:r>
          </a:p>
        </p:txBody>
      </p:sp>
      <p:sp>
        <p:nvSpPr>
          <p:cNvPr id="2" name="Logo Allianz Global Investors">
            <a:extLst>
              <a:ext uri="{FF2B5EF4-FFF2-40B4-BE49-F238E27FC236}">
                <a16:creationId xmlns:a16="http://schemas.microsoft.com/office/drawing/2014/main" id="{31BAF5FC-D382-3146-718D-16B17EB3DF82}"/>
              </a:ext>
              <a:ext uri="{C183D7F6-B498-43B3-948B-1728B52AA6E4}">
                <adec:decorative xmlns:adec="http://schemas.microsoft.com/office/drawing/2017/decorative" val="1"/>
              </a:ext>
            </a:extLst>
          </p:cNvPr>
          <p:cNvSpPr>
            <a:spLocks noGrp="1" noChangeAspect="1"/>
          </p:cNvSpPr>
          <p:nvPr>
            <p:ph type="pic" sz="quarter" idx="16"/>
          </p:nvPr>
        </p:nvSpPr>
        <p:spPr>
          <a:xfrm>
            <a:off x="398770" y="475753"/>
            <a:ext cx="2059200" cy="756738"/>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endParaRPr lang="de-DE"/>
          </a:p>
        </p:txBody>
      </p:sp>
    </p:spTree>
    <p:extLst>
      <p:ext uri="{BB962C8B-B14F-4D97-AF65-F5344CB8AC3E}">
        <p14:creationId xmlns:p14="http://schemas.microsoft.com/office/powerpoint/2010/main" val="1579378534"/>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ig picture 3 (Disclaimer)">
    <p:bg>
      <p:bgRef idx="1001">
        <a:schemeClr val="bg1"/>
      </p:bgRef>
    </p:bg>
    <p:spTree>
      <p:nvGrpSpPr>
        <p:cNvPr id="1" name=""/>
        <p:cNvGrpSpPr/>
        <p:nvPr/>
      </p:nvGrpSpPr>
      <p:grpSpPr>
        <a:xfrm>
          <a:off x="0" y="0"/>
          <a:ext cx="0" cy="0"/>
          <a:chOff x="0" y="0"/>
          <a:chExt cx="0" cy="0"/>
        </a:xfrm>
      </p:grpSpPr>
      <p:sp>
        <p:nvSpPr>
          <p:cNvPr id="7" name="Picture">
            <a:extLst>
              <a:ext uri="{FF2B5EF4-FFF2-40B4-BE49-F238E27FC236}">
                <a16:creationId xmlns:a16="http://schemas.microsoft.com/office/drawing/2014/main" id="{07B777D4-0823-426C-BAA9-0A7603FF9D4D}"/>
              </a:ext>
            </a:extLst>
          </p:cNvPr>
          <p:cNvSpPr>
            <a:spLocks noGrp="1"/>
          </p:cNvSpPr>
          <p:nvPr>
            <p:ph type="pic" sz="quarter" idx="13"/>
          </p:nvPr>
        </p:nvSpPr>
        <p:spPr>
          <a:xfrm>
            <a:off x="4297200" y="0"/>
            <a:ext cx="7894800" cy="4968000"/>
          </a:xfrm>
          <a:solidFill>
            <a:schemeClr val="bg2">
              <a:lumMod val="20000"/>
              <a:lumOff val="80000"/>
            </a:schemeClr>
          </a:solidFill>
        </p:spPr>
        <p:txBody>
          <a:bodyPr/>
          <a:lstStyle>
            <a:lvl1pPr marL="0" indent="0">
              <a:buNone/>
              <a:defRPr/>
            </a:lvl1pPr>
          </a:lstStyle>
          <a:p>
            <a:endParaRPr lang="de-DE"/>
          </a:p>
        </p:txBody>
      </p:sp>
      <p:sp>
        <p:nvSpPr>
          <p:cNvPr id="3" name="Logo Allianz Global Investors">
            <a:extLst>
              <a:ext uri="{FF2B5EF4-FFF2-40B4-BE49-F238E27FC236}">
                <a16:creationId xmlns:a16="http://schemas.microsoft.com/office/drawing/2014/main" id="{E7E2B0B0-E835-B362-FFC1-FC19093BA6EB}"/>
              </a:ext>
              <a:ext uri="{C183D7F6-B498-43B3-948B-1728B52AA6E4}">
                <adec:decorative xmlns:adec="http://schemas.microsoft.com/office/drawing/2017/decorative" val="1"/>
              </a:ext>
            </a:extLst>
          </p:cNvPr>
          <p:cNvSpPr>
            <a:spLocks noGrp="1" noChangeAspect="1"/>
          </p:cNvSpPr>
          <p:nvPr>
            <p:ph type="pic" sz="quarter" idx="15"/>
          </p:nvPr>
        </p:nvSpPr>
        <p:spPr>
          <a:xfrm>
            <a:off x="10749323" y="261274"/>
            <a:ext cx="1018800" cy="3744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endParaRPr lang="de-DE"/>
          </a:p>
        </p:txBody>
      </p:sp>
      <p:sp>
        <p:nvSpPr>
          <p:cNvPr id="6" name="Title"/>
          <p:cNvSpPr>
            <a:spLocks noGrp="1"/>
          </p:cNvSpPr>
          <p:nvPr>
            <p:ph type="title" hasCustomPrompt="1"/>
          </p:nvPr>
        </p:nvSpPr>
        <p:spPr bwMode="gray">
          <a:xfrm>
            <a:off x="395926" y="628650"/>
            <a:ext cx="3610466" cy="1495264"/>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2800" b="0" noProof="0" dirty="0">
                <a:solidFill>
                  <a:schemeClr val="tx2"/>
                </a:solidFill>
                <a:ea typeface="+mn-ea"/>
                <a:cs typeface="+mn-cs"/>
              </a:defRPr>
            </a:lvl1pPr>
          </a:lstStyle>
          <a:p>
            <a:pPr marL="0" marR="0" lvl="0" indent="0" defTabSz="1038977" latinLnBrk="0">
              <a:lnSpc>
                <a:spcPct val="100000"/>
              </a:lnSpc>
              <a:spcBef>
                <a:spcPts val="480"/>
              </a:spcBef>
              <a:spcAft>
                <a:spcPts val="480"/>
              </a:spcAft>
              <a:buClr>
                <a:schemeClr val="tx2"/>
              </a:buClr>
              <a:buSzTx/>
              <a:buFont typeface="Wingdings" panose="05000000000000000000" pitchFamily="2" charset="2"/>
              <a:buNone/>
              <a:tabLst/>
            </a:pPr>
            <a:r>
              <a:rPr lang="de-DE" noProof="0"/>
              <a:t>Main slide heading appears here (28 pt)</a:t>
            </a:r>
          </a:p>
        </p:txBody>
      </p:sp>
      <p:sp>
        <p:nvSpPr>
          <p:cNvPr id="18" name="Subtitle">
            <a:extLst>
              <a:ext uri="{FF2B5EF4-FFF2-40B4-BE49-F238E27FC236}">
                <a16:creationId xmlns:a16="http://schemas.microsoft.com/office/drawing/2014/main" id="{B35C9DB6-6AB3-451C-A3A4-ACDF47A8045B}"/>
              </a:ext>
            </a:extLst>
          </p:cNvPr>
          <p:cNvSpPr>
            <a:spLocks noGrp="1"/>
          </p:cNvSpPr>
          <p:nvPr>
            <p:ph type="body" sz="quarter" idx="14" hasCustomPrompt="1"/>
          </p:nvPr>
        </p:nvSpPr>
        <p:spPr bwMode="gray">
          <a:xfrm>
            <a:off x="395926" y="4752556"/>
            <a:ext cx="3610466" cy="215444"/>
          </a:xfrm>
          <a:noFill/>
          <a:ln w="9525">
            <a:noFill/>
            <a:miter lim="800000"/>
            <a:headEnd/>
            <a:tailEnd/>
          </a:ln>
          <a:effectLst/>
        </p:spPr>
        <p:txBody>
          <a:bodyPr vert="horz" wrap="square" lIns="0" tIns="0" rIns="0" bIns="0" numCol="1" anchor="b" anchorCtr="0" compatLnSpc="1">
            <a:prstTxWarp prst="textNoShape">
              <a:avLst/>
            </a:prstTxWarp>
          </a:bodyPr>
          <a:lstStyle>
            <a:lvl1pPr marL="0" indent="0">
              <a:buNone/>
              <a:defRPr lang="en-GB" sz="1400" b="0" noProof="0" dirty="0">
                <a:solidFill>
                  <a:schemeClr val="tx2"/>
                </a:solidFill>
              </a:defRPr>
            </a:lvl1pPr>
          </a:lstStyle>
          <a:p>
            <a:pPr marL="194808" lvl="0" indent="-194808">
              <a:spcBef>
                <a:spcPts val="0"/>
              </a:spcBef>
              <a:spcAft>
                <a:spcPts val="0"/>
              </a:spcAft>
            </a:pPr>
            <a:r>
              <a:rPr lang="de-DE" noProof="0"/>
              <a:t>Subtitle</a:t>
            </a:r>
          </a:p>
        </p:txBody>
      </p:sp>
    </p:spTree>
    <p:extLst>
      <p:ext uri="{BB962C8B-B14F-4D97-AF65-F5344CB8AC3E}">
        <p14:creationId xmlns:p14="http://schemas.microsoft.com/office/powerpoint/2010/main" val="214655514"/>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ig picture 4 (Disclaimer)">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471CCCD8-A409-BCB2-D41C-BECB4E9B385F}"/>
              </a:ext>
            </a:extLst>
          </p:cNvPr>
          <p:cNvSpPr>
            <a:spLocks noGrp="1"/>
          </p:cNvSpPr>
          <p:nvPr>
            <p:ph type="title" hasCustomPrompt="1"/>
          </p:nvPr>
        </p:nvSpPr>
        <p:spPr bwMode="gray">
          <a:xfrm>
            <a:off x="401229" y="628651"/>
            <a:ext cx="5249556" cy="430887"/>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2800" b="0" noProof="0" dirty="0">
                <a:solidFill>
                  <a:schemeClr val="tx2"/>
                </a:solidFill>
                <a:ea typeface="+mn-ea"/>
                <a:cs typeface="+mn-cs"/>
              </a:defRPr>
            </a:lvl1pPr>
          </a:lstStyle>
          <a:p>
            <a:pPr marL="0" marR="0" lvl="0" indent="0" defTabSz="844169" latinLnBrk="0">
              <a:lnSpc>
                <a:spcPct val="100000"/>
              </a:lnSpc>
              <a:spcBef>
                <a:spcPts val="390"/>
              </a:spcBef>
              <a:spcAft>
                <a:spcPts val="390"/>
              </a:spcAft>
              <a:buClr>
                <a:schemeClr val="tx2"/>
              </a:buClr>
              <a:buSzTx/>
              <a:buFont typeface="Wingdings" panose="05000000000000000000" pitchFamily="2" charset="2"/>
              <a:buNone/>
              <a:tabLst/>
            </a:pPr>
            <a:r>
              <a:rPr lang="de-DE" noProof="0"/>
              <a:t>Main slide heading appears here</a:t>
            </a:r>
            <a:br>
              <a:rPr lang="de-DE" noProof="0"/>
            </a:br>
            <a:r>
              <a:rPr lang="de-DE" noProof="0"/>
              <a:t>Second line if required (28 pt)</a:t>
            </a:r>
          </a:p>
        </p:txBody>
      </p:sp>
      <p:sp>
        <p:nvSpPr>
          <p:cNvPr id="9" name="Content"/>
          <p:cNvSpPr>
            <a:spLocks noGrp="1"/>
          </p:cNvSpPr>
          <p:nvPr>
            <p:ph sz="quarter" idx="26" hasCustomPrompt="1"/>
          </p:nvPr>
        </p:nvSpPr>
        <p:spPr bwMode="gray">
          <a:xfrm>
            <a:off x="401228" y="2374449"/>
            <a:ext cx="5249556" cy="3805691"/>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4" name="Picture">
            <a:extLst>
              <a:ext uri="{FF2B5EF4-FFF2-40B4-BE49-F238E27FC236}">
                <a16:creationId xmlns:a16="http://schemas.microsoft.com/office/drawing/2014/main" id="{1C72E3D5-3F9A-FB52-17ED-1D029BD5B760}"/>
              </a:ext>
            </a:extLst>
          </p:cNvPr>
          <p:cNvSpPr>
            <a:spLocks noGrp="1"/>
          </p:cNvSpPr>
          <p:nvPr>
            <p:ph type="pic" sz="quarter" idx="29"/>
          </p:nvPr>
        </p:nvSpPr>
        <p:spPr>
          <a:xfrm>
            <a:off x="5989201" y="1008000"/>
            <a:ext cx="6202800" cy="5850000"/>
          </a:xfrm>
          <a:solidFill>
            <a:schemeClr val="bg2">
              <a:lumMod val="20000"/>
              <a:lumOff val="80000"/>
            </a:schemeClr>
          </a:solidFill>
        </p:spPr>
        <p:txBody>
          <a:bodyPr/>
          <a:lstStyle>
            <a:lvl1pPr marL="0" indent="0">
              <a:buNone/>
              <a:defRPr/>
            </a:lvl1pPr>
          </a:lstStyle>
          <a:p>
            <a:endParaRPr lang="de-DE"/>
          </a:p>
        </p:txBody>
      </p:sp>
      <p:sp>
        <p:nvSpPr>
          <p:cNvPr id="3" name="Disclaimer">
            <a:extLst>
              <a:ext uri="{FF2B5EF4-FFF2-40B4-BE49-F238E27FC236}">
                <a16:creationId xmlns:a16="http://schemas.microsoft.com/office/drawing/2014/main" id="{0A1FE4CB-AEC9-C99E-1DFB-1C6DF49C7829}"/>
              </a:ext>
            </a:extLst>
          </p:cNvPr>
          <p:cNvSpPr>
            <a:spLocks noGrp="1"/>
          </p:cNvSpPr>
          <p:nvPr>
            <p:ph type="body" sz="quarter" idx="30" hasCustomPrompt="1"/>
          </p:nvPr>
        </p:nvSpPr>
        <p:spPr bwMode="gray">
          <a:xfrm>
            <a:off x="398770" y="6235200"/>
            <a:ext cx="5252016" cy="374400"/>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vl2pPr>
              <a:lnSpc>
                <a:spcPct val="100000"/>
              </a:lnSpc>
              <a:spcBef>
                <a:spcPts val="0"/>
              </a:spcBef>
              <a:spcAft>
                <a:spcPts val="0"/>
              </a:spcAft>
              <a:defRPr sz="800">
                <a:solidFill>
                  <a:srgbClr val="4D4D4D"/>
                </a:solidFill>
              </a:defRPr>
            </a:lvl2pPr>
            <a:lvl3pPr>
              <a:lnSpc>
                <a:spcPct val="100000"/>
              </a:lnSpc>
              <a:spcBef>
                <a:spcPts val="0"/>
              </a:spcBef>
              <a:spcAft>
                <a:spcPts val="0"/>
              </a:spcAft>
              <a:defRPr sz="800">
                <a:solidFill>
                  <a:srgbClr val="4D4D4D"/>
                </a:solidFill>
              </a:defRPr>
            </a:lvl3pPr>
            <a:lvl4pPr>
              <a:lnSpc>
                <a:spcPct val="100000"/>
              </a:lnSpc>
              <a:spcBef>
                <a:spcPts val="0"/>
              </a:spcBef>
              <a:spcAft>
                <a:spcPts val="0"/>
              </a:spcAft>
              <a:defRPr sz="800">
                <a:solidFill>
                  <a:srgbClr val="4D4D4D"/>
                </a:solidFill>
              </a:defRPr>
            </a:lvl4pPr>
            <a:lvl5pPr>
              <a:lnSpc>
                <a:spcPct val="100000"/>
              </a:lnSpc>
              <a:spcBef>
                <a:spcPts val="0"/>
              </a:spcBef>
              <a:spcAft>
                <a:spcPts val="0"/>
              </a:spcAft>
              <a:defRPr sz="800">
                <a:solidFill>
                  <a:srgbClr val="4D4D4D"/>
                </a:solidFill>
              </a:defRPr>
            </a:lvl5pPr>
          </a:lstStyle>
          <a:p>
            <a:pPr lvl="0"/>
            <a:r>
              <a:rPr lang="de-DE" noProof="0"/>
              <a:t>Disclaimer (optional) (8 pt)</a:t>
            </a:r>
          </a:p>
        </p:txBody>
      </p:sp>
    </p:spTree>
    <p:extLst>
      <p:ext uri="{BB962C8B-B14F-4D97-AF65-F5344CB8AC3E}">
        <p14:creationId xmlns:p14="http://schemas.microsoft.com/office/powerpoint/2010/main" val="29030794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ig headline, two pictures/content">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471CCCD8-A409-BCB2-D41C-BECB4E9B385F}"/>
              </a:ext>
            </a:extLst>
          </p:cNvPr>
          <p:cNvSpPr>
            <a:spLocks noGrp="1"/>
          </p:cNvSpPr>
          <p:nvPr>
            <p:ph type="title" hasCustomPrompt="1"/>
          </p:nvPr>
        </p:nvSpPr>
        <p:spPr bwMode="gray">
          <a:xfrm>
            <a:off x="401228" y="628651"/>
            <a:ext cx="5567771" cy="2492990"/>
          </a:xfrm>
          <a:noFill/>
          <a:ln w="9525">
            <a:noFill/>
            <a:miter lim="800000"/>
            <a:headEnd/>
            <a:tailEnd/>
          </a:ln>
          <a:effectLst/>
        </p:spPr>
        <p:txBody>
          <a:bodyPr vert="horz" wrap="square" lIns="0" tIns="0" rIns="0" bIns="0" numCol="1" anchor="t" anchorCtr="0" compatLnSpc="1">
            <a:prstTxWarp prst="textNoShape">
              <a:avLst/>
            </a:prstTxWarp>
            <a:spAutoFit/>
          </a:bodyPr>
          <a:lstStyle>
            <a:lvl1pPr>
              <a:defRPr lang="en-GB" sz="5400" b="0" noProof="0" dirty="0">
                <a:solidFill>
                  <a:schemeClr val="tx2"/>
                </a:solidFill>
                <a:ea typeface="+mn-ea"/>
                <a:cs typeface="+mn-cs"/>
              </a:defRPr>
            </a:lvl1pPr>
          </a:lstStyle>
          <a:p>
            <a:pPr marL="0" marR="0" lvl="0" indent="0" defTabSz="844169" latinLnBrk="0">
              <a:lnSpc>
                <a:spcPct val="100000"/>
              </a:lnSpc>
              <a:spcBef>
                <a:spcPts val="390"/>
              </a:spcBef>
              <a:spcAft>
                <a:spcPts val="390"/>
              </a:spcAft>
              <a:buClr>
                <a:schemeClr val="tx2"/>
              </a:buClr>
              <a:buSzTx/>
              <a:buFont typeface="Wingdings" panose="05000000000000000000" pitchFamily="2" charset="2"/>
              <a:buNone/>
              <a:tabLst/>
            </a:pPr>
            <a:r>
              <a:rPr lang="de-DE" noProof="0"/>
              <a:t>Main slide heading appears here</a:t>
            </a:r>
          </a:p>
        </p:txBody>
      </p:sp>
      <p:sp>
        <p:nvSpPr>
          <p:cNvPr id="7" name="Content">
            <a:extLst>
              <a:ext uri="{FF2B5EF4-FFF2-40B4-BE49-F238E27FC236}">
                <a16:creationId xmlns:a16="http://schemas.microsoft.com/office/drawing/2014/main" id="{17AEE689-F9FE-B267-116D-ACA513D38BD0}"/>
              </a:ext>
            </a:extLst>
          </p:cNvPr>
          <p:cNvSpPr>
            <a:spLocks noGrp="1"/>
          </p:cNvSpPr>
          <p:nvPr>
            <p:ph sz="quarter" idx="32" hasCustomPrompt="1"/>
          </p:nvPr>
        </p:nvSpPr>
        <p:spPr bwMode="gray">
          <a:xfrm>
            <a:off x="8525380" y="3481301"/>
            <a:ext cx="2376000" cy="22320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4" name="Picture right 1">
            <a:extLst>
              <a:ext uri="{FF2B5EF4-FFF2-40B4-BE49-F238E27FC236}">
                <a16:creationId xmlns:a16="http://schemas.microsoft.com/office/drawing/2014/main" id="{1C72E3D5-3F9A-FB52-17ED-1D029BD5B760}"/>
              </a:ext>
            </a:extLst>
          </p:cNvPr>
          <p:cNvSpPr>
            <a:spLocks noGrp="1"/>
          </p:cNvSpPr>
          <p:nvPr>
            <p:ph type="pic" sz="quarter" idx="29"/>
          </p:nvPr>
        </p:nvSpPr>
        <p:spPr>
          <a:xfrm>
            <a:off x="6184900" y="1008001"/>
            <a:ext cx="2088000" cy="2232000"/>
          </a:xfrm>
          <a:solidFill>
            <a:schemeClr val="bg2">
              <a:lumMod val="20000"/>
              <a:lumOff val="80000"/>
            </a:schemeClr>
          </a:solidFill>
        </p:spPr>
        <p:txBody>
          <a:bodyPr/>
          <a:lstStyle>
            <a:lvl1pPr marL="0" indent="0">
              <a:buNone/>
              <a:defRPr/>
            </a:lvl1pPr>
          </a:lstStyle>
          <a:p>
            <a:endParaRPr lang="de-DE"/>
          </a:p>
        </p:txBody>
      </p:sp>
      <p:sp>
        <p:nvSpPr>
          <p:cNvPr id="3" name="Content right 1">
            <a:extLst>
              <a:ext uri="{FF2B5EF4-FFF2-40B4-BE49-F238E27FC236}">
                <a16:creationId xmlns:a16="http://schemas.microsoft.com/office/drawing/2014/main" id="{A78174F1-00C4-DBF6-1554-B85B3BA9C9D7}"/>
              </a:ext>
            </a:extLst>
          </p:cNvPr>
          <p:cNvSpPr>
            <a:spLocks noGrp="1"/>
          </p:cNvSpPr>
          <p:nvPr>
            <p:ph sz="quarter" idx="30" hasCustomPrompt="1"/>
          </p:nvPr>
        </p:nvSpPr>
        <p:spPr bwMode="gray">
          <a:xfrm>
            <a:off x="8525380" y="1008001"/>
            <a:ext cx="2376000" cy="22320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6" name="Picture right 2">
            <a:extLst>
              <a:ext uri="{FF2B5EF4-FFF2-40B4-BE49-F238E27FC236}">
                <a16:creationId xmlns:a16="http://schemas.microsoft.com/office/drawing/2014/main" id="{D7E497D0-5790-C150-4296-68C3FBFB9CEA}"/>
              </a:ext>
            </a:extLst>
          </p:cNvPr>
          <p:cNvSpPr>
            <a:spLocks noGrp="1"/>
          </p:cNvSpPr>
          <p:nvPr>
            <p:ph type="pic" sz="quarter" idx="31"/>
          </p:nvPr>
        </p:nvSpPr>
        <p:spPr>
          <a:xfrm>
            <a:off x="6184900" y="3481300"/>
            <a:ext cx="2088000" cy="2232000"/>
          </a:xfrm>
          <a:solidFill>
            <a:schemeClr val="bg2">
              <a:lumMod val="20000"/>
              <a:lumOff val="80000"/>
            </a:schemeClr>
          </a:solidFill>
        </p:spPr>
        <p:txBody>
          <a:bodyPr/>
          <a:lstStyle>
            <a:lvl1pPr marL="0" indent="0">
              <a:buNone/>
              <a:defRPr/>
            </a:lvl1pPr>
          </a:lstStyle>
          <a:p>
            <a:endParaRPr lang="de-DE"/>
          </a:p>
        </p:txBody>
      </p:sp>
      <p:sp>
        <p:nvSpPr>
          <p:cNvPr id="9" name="Content right 2"/>
          <p:cNvSpPr>
            <a:spLocks noGrp="1"/>
          </p:cNvSpPr>
          <p:nvPr>
            <p:ph sz="quarter" idx="26" hasCustomPrompt="1"/>
          </p:nvPr>
        </p:nvSpPr>
        <p:spPr bwMode="gray">
          <a:xfrm>
            <a:off x="401229" y="4176002"/>
            <a:ext cx="5567772" cy="1333698"/>
          </a:xfrm>
        </p:spPr>
        <p:txBody>
          <a:bodyPr>
            <a:spAutoFit/>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5" name="Disclaimer">
            <a:extLst>
              <a:ext uri="{FF2B5EF4-FFF2-40B4-BE49-F238E27FC236}">
                <a16:creationId xmlns:a16="http://schemas.microsoft.com/office/drawing/2014/main" id="{CDAD92EA-6BCF-D061-4FAF-C47C509283EE}"/>
              </a:ext>
            </a:extLst>
          </p:cNvPr>
          <p:cNvSpPr>
            <a:spLocks noGrp="1"/>
          </p:cNvSpPr>
          <p:nvPr>
            <p:ph type="body" sz="quarter" idx="33" hasCustomPrompt="1"/>
          </p:nvPr>
        </p:nvSpPr>
        <p:spPr bwMode="gray">
          <a:xfrm>
            <a:off x="398770" y="6235200"/>
            <a:ext cx="5578047" cy="374400"/>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vl2pPr>
              <a:lnSpc>
                <a:spcPct val="100000"/>
              </a:lnSpc>
              <a:spcBef>
                <a:spcPts val="0"/>
              </a:spcBef>
              <a:spcAft>
                <a:spcPts val="0"/>
              </a:spcAft>
              <a:defRPr sz="800">
                <a:solidFill>
                  <a:srgbClr val="4D4D4D"/>
                </a:solidFill>
              </a:defRPr>
            </a:lvl2pPr>
            <a:lvl3pPr>
              <a:lnSpc>
                <a:spcPct val="100000"/>
              </a:lnSpc>
              <a:spcBef>
                <a:spcPts val="0"/>
              </a:spcBef>
              <a:spcAft>
                <a:spcPts val="0"/>
              </a:spcAft>
              <a:defRPr sz="800">
                <a:solidFill>
                  <a:srgbClr val="4D4D4D"/>
                </a:solidFill>
              </a:defRPr>
            </a:lvl3pPr>
            <a:lvl4pPr>
              <a:lnSpc>
                <a:spcPct val="100000"/>
              </a:lnSpc>
              <a:spcBef>
                <a:spcPts val="0"/>
              </a:spcBef>
              <a:spcAft>
                <a:spcPts val="0"/>
              </a:spcAft>
              <a:defRPr sz="800">
                <a:solidFill>
                  <a:srgbClr val="4D4D4D"/>
                </a:solidFill>
              </a:defRPr>
            </a:lvl4pPr>
            <a:lvl5pPr>
              <a:lnSpc>
                <a:spcPct val="100000"/>
              </a:lnSpc>
              <a:spcBef>
                <a:spcPts val="0"/>
              </a:spcBef>
              <a:spcAft>
                <a:spcPts val="0"/>
              </a:spcAft>
              <a:defRPr sz="800">
                <a:solidFill>
                  <a:srgbClr val="4D4D4D"/>
                </a:solidFill>
              </a:defRPr>
            </a:lvl5pPr>
          </a:lstStyle>
          <a:p>
            <a:pPr lvl="0"/>
            <a:r>
              <a:rPr lang="de-DE" noProof="0"/>
              <a:t>Disclaimer (optional) (8 pt)</a:t>
            </a:r>
          </a:p>
        </p:txBody>
      </p:sp>
    </p:spTree>
    <p:extLst>
      <p:ext uri="{BB962C8B-B14F-4D97-AF65-F5344CB8AC3E}">
        <p14:creationId xmlns:p14="http://schemas.microsoft.com/office/powerpoint/2010/main" val="217262609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ig headline, text">
    <p:spTree>
      <p:nvGrpSpPr>
        <p:cNvPr id="1" name=""/>
        <p:cNvGrpSpPr/>
        <p:nvPr/>
      </p:nvGrpSpPr>
      <p:grpSpPr>
        <a:xfrm>
          <a:off x="0" y="0"/>
          <a:ext cx="0" cy="0"/>
          <a:chOff x="0" y="0"/>
          <a:chExt cx="0" cy="0"/>
        </a:xfrm>
      </p:grpSpPr>
      <p:sp>
        <p:nvSpPr>
          <p:cNvPr id="5" name="Background shape">
            <a:extLst>
              <a:ext uri="{FF2B5EF4-FFF2-40B4-BE49-F238E27FC236}">
                <a16:creationId xmlns:a16="http://schemas.microsoft.com/office/drawing/2014/main" id="{70C44C75-C8D7-BF97-77CF-61AE17A7FBEC}"/>
              </a:ext>
              <a:ext uri="{C183D7F6-B498-43B3-948B-1728B52AA6E4}">
                <adec:decorative xmlns:adec="http://schemas.microsoft.com/office/drawing/2017/decorative" val="1"/>
              </a:ext>
            </a:extLst>
          </p:cNvPr>
          <p:cNvSpPr/>
          <p:nvPr userDrawn="1"/>
        </p:nvSpPr>
        <p:spPr>
          <a:xfrm>
            <a:off x="0" y="0"/>
            <a:ext cx="811212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75"/>
          </a:p>
        </p:txBody>
      </p:sp>
      <p:sp>
        <p:nvSpPr>
          <p:cNvPr id="2" name="Headline">
            <a:extLst>
              <a:ext uri="{FF2B5EF4-FFF2-40B4-BE49-F238E27FC236}">
                <a16:creationId xmlns:a16="http://schemas.microsoft.com/office/drawing/2014/main" id="{471CCCD8-A409-BCB2-D41C-BECB4E9B385F}"/>
              </a:ext>
            </a:extLst>
          </p:cNvPr>
          <p:cNvSpPr>
            <a:spLocks noGrp="1"/>
          </p:cNvSpPr>
          <p:nvPr>
            <p:ph type="title" hasCustomPrompt="1"/>
          </p:nvPr>
        </p:nvSpPr>
        <p:spPr bwMode="gray">
          <a:xfrm>
            <a:off x="401229" y="1584325"/>
            <a:ext cx="7460727" cy="830997"/>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5400" b="0" noProof="0" dirty="0">
                <a:solidFill>
                  <a:schemeClr val="accent1"/>
                </a:solidFill>
                <a:ea typeface="+mn-ea"/>
                <a:cs typeface="+mn-cs"/>
              </a:defRPr>
            </a:lvl1pPr>
          </a:lstStyle>
          <a:p>
            <a:pPr marL="0" marR="0" lvl="0" indent="0" defTabSz="844169" latinLnBrk="0">
              <a:lnSpc>
                <a:spcPct val="100000"/>
              </a:lnSpc>
              <a:spcBef>
                <a:spcPts val="390"/>
              </a:spcBef>
              <a:spcAft>
                <a:spcPts val="390"/>
              </a:spcAft>
              <a:buClr>
                <a:schemeClr val="tx2"/>
              </a:buClr>
              <a:buSzTx/>
              <a:buFont typeface="Wingdings" panose="05000000000000000000" pitchFamily="2" charset="2"/>
              <a:buNone/>
              <a:tabLst/>
            </a:pPr>
            <a:r>
              <a:rPr lang="de-DE" noProof="0"/>
              <a:t>Main slide heading appears here</a:t>
            </a:r>
          </a:p>
        </p:txBody>
      </p:sp>
      <p:sp>
        <p:nvSpPr>
          <p:cNvPr id="3" name="Content">
            <a:extLst>
              <a:ext uri="{FF2B5EF4-FFF2-40B4-BE49-F238E27FC236}">
                <a16:creationId xmlns:a16="http://schemas.microsoft.com/office/drawing/2014/main" id="{A78174F1-00C4-DBF6-1554-B85B3BA9C9D7}"/>
              </a:ext>
            </a:extLst>
          </p:cNvPr>
          <p:cNvSpPr>
            <a:spLocks noGrp="1"/>
          </p:cNvSpPr>
          <p:nvPr>
            <p:ph sz="quarter" idx="30" hasCustomPrompt="1"/>
          </p:nvPr>
        </p:nvSpPr>
        <p:spPr bwMode="gray">
          <a:xfrm>
            <a:off x="8864600" y="1584326"/>
            <a:ext cx="2905369" cy="4595813"/>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6" name="Disclaimer">
            <a:extLst>
              <a:ext uri="{FF2B5EF4-FFF2-40B4-BE49-F238E27FC236}">
                <a16:creationId xmlns:a16="http://schemas.microsoft.com/office/drawing/2014/main" id="{DA12BC6E-617D-A999-ADC8-26AE93F4B38F}"/>
              </a:ext>
            </a:extLst>
          </p:cNvPr>
          <p:cNvSpPr>
            <a:spLocks noGrp="1"/>
          </p:cNvSpPr>
          <p:nvPr>
            <p:ph type="body" sz="quarter" idx="26" hasCustomPrompt="1"/>
          </p:nvPr>
        </p:nvSpPr>
        <p:spPr bwMode="gray">
          <a:xfrm>
            <a:off x="398770" y="6235200"/>
            <a:ext cx="7463186" cy="374400"/>
          </a:xfrm>
        </p:spPr>
        <p:txBody>
          <a:bodyPr anchor="b"/>
          <a:lstStyle>
            <a:lvl1pPr marL="0" indent="0">
              <a:lnSpc>
                <a:spcPct val="100000"/>
              </a:lnSpc>
              <a:spcBef>
                <a:spcPts val="0"/>
              </a:spcBef>
              <a:spcAft>
                <a:spcPts val="0"/>
              </a:spcAft>
              <a:buNone/>
              <a:defRPr sz="800">
                <a:solidFill>
                  <a:schemeClr val="bg1"/>
                </a:solidFill>
                <a:latin typeface="Arial Narrow" panose="020B0606020202030204" pitchFamily="34" charset="0"/>
              </a:defRPr>
            </a:lvl1pPr>
            <a:lvl2pPr>
              <a:lnSpc>
                <a:spcPct val="100000"/>
              </a:lnSpc>
              <a:spcBef>
                <a:spcPts val="0"/>
              </a:spcBef>
              <a:spcAft>
                <a:spcPts val="0"/>
              </a:spcAft>
              <a:defRPr sz="800">
                <a:solidFill>
                  <a:srgbClr val="4D4D4D"/>
                </a:solidFill>
              </a:defRPr>
            </a:lvl2pPr>
            <a:lvl3pPr>
              <a:lnSpc>
                <a:spcPct val="100000"/>
              </a:lnSpc>
              <a:spcBef>
                <a:spcPts val="0"/>
              </a:spcBef>
              <a:spcAft>
                <a:spcPts val="0"/>
              </a:spcAft>
              <a:defRPr sz="800">
                <a:solidFill>
                  <a:srgbClr val="4D4D4D"/>
                </a:solidFill>
              </a:defRPr>
            </a:lvl3pPr>
            <a:lvl4pPr>
              <a:lnSpc>
                <a:spcPct val="100000"/>
              </a:lnSpc>
              <a:spcBef>
                <a:spcPts val="0"/>
              </a:spcBef>
              <a:spcAft>
                <a:spcPts val="0"/>
              </a:spcAft>
              <a:defRPr sz="800">
                <a:solidFill>
                  <a:srgbClr val="4D4D4D"/>
                </a:solidFill>
              </a:defRPr>
            </a:lvl4pPr>
            <a:lvl5pPr>
              <a:lnSpc>
                <a:spcPct val="100000"/>
              </a:lnSpc>
              <a:spcBef>
                <a:spcPts val="0"/>
              </a:spcBef>
              <a:spcAft>
                <a:spcPts val="0"/>
              </a:spcAft>
              <a:defRPr sz="800">
                <a:solidFill>
                  <a:srgbClr val="4D4D4D"/>
                </a:solidFill>
              </a:defRPr>
            </a:lvl5pPr>
          </a:lstStyle>
          <a:p>
            <a:pPr lvl="0"/>
            <a:r>
              <a:rPr lang="de-DE" noProof="0"/>
              <a:t>Disclaimer (optional) (8 pt)</a:t>
            </a:r>
          </a:p>
        </p:txBody>
      </p:sp>
    </p:spTree>
    <p:extLst>
      <p:ext uri="{BB962C8B-B14F-4D97-AF65-F5344CB8AC3E}">
        <p14:creationId xmlns:p14="http://schemas.microsoft.com/office/powerpoint/2010/main" val="32046928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cture full slide, text">
    <p:spTree>
      <p:nvGrpSpPr>
        <p:cNvPr id="1" name=""/>
        <p:cNvGrpSpPr/>
        <p:nvPr/>
      </p:nvGrpSpPr>
      <p:grpSpPr>
        <a:xfrm>
          <a:off x="0" y="0"/>
          <a:ext cx="0" cy="0"/>
          <a:chOff x="0" y="0"/>
          <a:chExt cx="0" cy="0"/>
        </a:xfrm>
      </p:grpSpPr>
      <p:sp>
        <p:nvSpPr>
          <p:cNvPr id="7" name="Picture">
            <a:extLst>
              <a:ext uri="{FF2B5EF4-FFF2-40B4-BE49-F238E27FC236}">
                <a16:creationId xmlns:a16="http://schemas.microsoft.com/office/drawing/2014/main" id="{9C19B5B8-5399-A807-684D-D3313DDE82AF}"/>
              </a:ext>
            </a:extLst>
          </p:cNvPr>
          <p:cNvSpPr>
            <a:spLocks noGrp="1"/>
          </p:cNvSpPr>
          <p:nvPr>
            <p:ph type="pic" sz="quarter" idx="13"/>
          </p:nvPr>
        </p:nvSpPr>
        <p:spPr>
          <a:xfrm>
            <a:off x="0" y="0"/>
            <a:ext cx="12192000" cy="6858000"/>
          </a:xfrm>
          <a:solidFill>
            <a:schemeClr val="bg2">
              <a:lumMod val="20000"/>
              <a:lumOff val="80000"/>
            </a:schemeClr>
          </a:solidFill>
        </p:spPr>
        <p:txBody>
          <a:bodyPr/>
          <a:lstStyle>
            <a:lvl1pPr marL="0" indent="0">
              <a:buNone/>
              <a:defRPr/>
            </a:lvl1pPr>
          </a:lstStyle>
          <a:p>
            <a:endParaRPr lang="de-DE"/>
          </a:p>
        </p:txBody>
      </p:sp>
      <p:sp>
        <p:nvSpPr>
          <p:cNvPr id="9" name="Headline">
            <a:extLst>
              <a:ext uri="{FF2B5EF4-FFF2-40B4-BE49-F238E27FC236}">
                <a16:creationId xmlns:a16="http://schemas.microsoft.com/office/drawing/2014/main" id="{D0A670FE-ADCD-A86A-F534-D87652562B63}"/>
              </a:ext>
            </a:extLst>
          </p:cNvPr>
          <p:cNvSpPr>
            <a:spLocks noGrp="1"/>
          </p:cNvSpPr>
          <p:nvPr>
            <p:ph type="title" hasCustomPrompt="1"/>
          </p:nvPr>
        </p:nvSpPr>
        <p:spPr bwMode="gray">
          <a:xfrm>
            <a:off x="3126000" y="2961000"/>
            <a:ext cx="5940000" cy="430887"/>
          </a:xfrm>
          <a:noFill/>
          <a:ln w="9525">
            <a:noFill/>
            <a:miter lim="800000"/>
            <a:headEnd/>
            <a:tailEnd/>
          </a:ln>
          <a:effectLst/>
        </p:spPr>
        <p:txBody>
          <a:bodyPr vert="horz" wrap="square" lIns="0" tIns="0" rIns="0" bIns="0" numCol="1" anchor="t" anchorCtr="0" compatLnSpc="1">
            <a:prstTxWarp prst="textNoShape">
              <a:avLst/>
            </a:prstTxWarp>
            <a:spAutoFit/>
          </a:bodyPr>
          <a:lstStyle>
            <a:lvl1pPr algn="ctr">
              <a:defRPr lang="en-GB" sz="2800" b="0" noProof="0" dirty="0">
                <a:solidFill>
                  <a:schemeClr val="bg1"/>
                </a:solidFill>
                <a:ea typeface="+mn-ea"/>
                <a:cs typeface="+mn-cs"/>
              </a:defRPr>
            </a:lvl1pPr>
          </a:lstStyle>
          <a:p>
            <a:pPr marL="0" marR="0" lvl="0" indent="0" defTabSz="1038977" latinLnBrk="0">
              <a:lnSpc>
                <a:spcPct val="100000"/>
              </a:lnSpc>
              <a:spcBef>
                <a:spcPts val="480"/>
              </a:spcBef>
              <a:spcAft>
                <a:spcPts val="480"/>
              </a:spcAft>
              <a:buClr>
                <a:schemeClr val="tx2"/>
              </a:buClr>
              <a:buSzTx/>
              <a:buFont typeface="Wingdings" panose="05000000000000000000" pitchFamily="2" charset="2"/>
              <a:buNone/>
              <a:tabLst/>
            </a:pPr>
            <a:r>
              <a:rPr lang="de-DE" noProof="0"/>
              <a:t>Main slide heading appears here</a:t>
            </a:r>
          </a:p>
        </p:txBody>
      </p:sp>
      <p:sp>
        <p:nvSpPr>
          <p:cNvPr id="8" name="Logo Allianz Global Investors">
            <a:extLst>
              <a:ext uri="{FF2B5EF4-FFF2-40B4-BE49-F238E27FC236}">
                <a16:creationId xmlns:a16="http://schemas.microsoft.com/office/drawing/2014/main" id="{F7D0A2D3-D9A7-5AAC-233F-63DA6919F455}"/>
              </a:ext>
              <a:ext uri="{C183D7F6-B498-43B3-948B-1728B52AA6E4}">
                <adec:decorative xmlns:adec="http://schemas.microsoft.com/office/drawing/2017/decorative" val="1"/>
              </a:ext>
            </a:extLst>
          </p:cNvPr>
          <p:cNvSpPr>
            <a:spLocks noGrp="1" noChangeAspect="1"/>
          </p:cNvSpPr>
          <p:nvPr>
            <p:ph type="pic" sz="quarter" idx="15"/>
          </p:nvPr>
        </p:nvSpPr>
        <p:spPr>
          <a:xfrm>
            <a:off x="10749323" y="261274"/>
            <a:ext cx="1018800" cy="3744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sz="100">
                <a:solidFill>
                  <a:srgbClr val="DADADA"/>
                </a:solidFill>
              </a:defRPr>
            </a:lvl1pPr>
          </a:lstStyle>
          <a:p>
            <a:endParaRPr lang="de-DE"/>
          </a:p>
        </p:txBody>
      </p:sp>
    </p:spTree>
    <p:extLst>
      <p:ext uri="{BB962C8B-B14F-4D97-AF65-F5344CB8AC3E}">
        <p14:creationId xmlns:p14="http://schemas.microsoft.com/office/powerpoint/2010/main" val="10973441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with video">
    <p:spTree>
      <p:nvGrpSpPr>
        <p:cNvPr id="1" name=""/>
        <p:cNvGrpSpPr/>
        <p:nvPr/>
      </p:nvGrpSpPr>
      <p:grpSpPr>
        <a:xfrm>
          <a:off x="0" y="0"/>
          <a:ext cx="0" cy="0"/>
          <a:chOff x="0" y="0"/>
          <a:chExt cx="0" cy="0"/>
        </a:xfrm>
      </p:grpSpPr>
      <p:sp>
        <p:nvSpPr>
          <p:cNvPr id="2" name="Headline"/>
          <p:cNvSpPr>
            <a:spLocks noGrp="1"/>
          </p:cNvSpPr>
          <p:nvPr>
            <p:ph type="title" hasCustomPrompt="1"/>
          </p:nvPr>
        </p:nvSpPr>
        <p:spPr bwMode="gray"/>
        <p:txBody>
          <a:bodyPr/>
          <a:lstStyle>
            <a:lvl1pPr>
              <a:defRPr>
                <a:latin typeface="Arial" panose="020B0604020202020204" pitchFamily="34" charset="0"/>
              </a:defRPr>
            </a:lvl1pPr>
          </a:lstStyle>
          <a:p>
            <a:r>
              <a:rPr lang="de-DE" noProof="0"/>
              <a:t>Main slide heading appears here</a:t>
            </a:r>
            <a:br>
              <a:rPr lang="de-DE" noProof="0"/>
            </a:br>
            <a:r>
              <a:rPr lang="de-DE" noProof="0"/>
              <a:t>Second line if required (28 pt)</a:t>
            </a:r>
          </a:p>
        </p:txBody>
      </p:sp>
      <p:sp>
        <p:nvSpPr>
          <p:cNvPr id="8" name="Subheadline"/>
          <p:cNvSpPr>
            <a:spLocks noGrp="1"/>
          </p:cNvSpPr>
          <p:nvPr>
            <p:ph type="body" sz="quarter" idx="26" hasCustomPrompt="1"/>
          </p:nvPr>
        </p:nvSpPr>
        <p:spPr bwMode="gray">
          <a:xfrm>
            <a:off x="398770" y="1591200"/>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10" name="Second subheadline"/>
          <p:cNvSpPr>
            <a:spLocks noGrp="1"/>
          </p:cNvSpPr>
          <p:nvPr>
            <p:ph type="body" sz="quarter" idx="24" hasCustomPrompt="1"/>
          </p:nvPr>
        </p:nvSpPr>
        <p:spPr bwMode="gray">
          <a:xfrm>
            <a:off x="398770" y="1842087"/>
            <a:ext cx="11368800"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noProof="0" dirty="0"/>
            </a:lvl1pPr>
          </a:lstStyle>
          <a:p>
            <a:pPr marL="180000" lvl="0" indent="-180000">
              <a:spcBef>
                <a:spcPts val="0"/>
              </a:spcBef>
              <a:spcAft>
                <a:spcPts val="0"/>
              </a:spcAft>
            </a:pPr>
            <a:r>
              <a:rPr lang="de-DE" noProof="0"/>
              <a:t>Second subheadline, if required (12 pt)</a:t>
            </a:r>
          </a:p>
        </p:txBody>
      </p:sp>
      <p:sp>
        <p:nvSpPr>
          <p:cNvPr id="21" name="Content"/>
          <p:cNvSpPr>
            <a:spLocks noGrp="1"/>
          </p:cNvSpPr>
          <p:nvPr>
            <p:ph sz="quarter" idx="25" hasCustomPrompt="1"/>
          </p:nvPr>
        </p:nvSpPr>
        <p:spPr bwMode="gray">
          <a:xfrm>
            <a:off x="398770" y="2368800"/>
            <a:ext cx="2671753" cy="3794400"/>
          </a:xfrm>
        </p:spPr>
        <p:txBody>
          <a:bodyPr/>
          <a:lstStyle>
            <a:lvl1pPr>
              <a:defRPr/>
            </a:lvl1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9" name="Video"/>
          <p:cNvSpPr>
            <a:spLocks noGrp="1"/>
          </p:cNvSpPr>
          <p:nvPr>
            <p:ph type="media" sz="quarter" idx="23" hasCustomPrompt="1"/>
          </p:nvPr>
        </p:nvSpPr>
        <p:spPr bwMode="gray">
          <a:xfrm>
            <a:off x="3323078" y="2368800"/>
            <a:ext cx="8445047" cy="3794400"/>
          </a:xfrm>
        </p:spPr>
        <p:txBody>
          <a:bodyPr/>
          <a:lstStyle>
            <a:lvl1pPr marL="0" indent="0">
              <a:buNone/>
              <a:defRPr sz="933">
                <a:latin typeface="Arial" panose="020B0604020202020204" pitchFamily="34" charset="0"/>
              </a:defRPr>
            </a:lvl1pPr>
          </a:lstStyle>
          <a:p>
            <a:r>
              <a:rPr lang="de-DE" noProof="0"/>
              <a:t>Click </a:t>
            </a:r>
            <a:r>
              <a:rPr lang="de-DE" noProof="0" err="1"/>
              <a:t>the</a:t>
            </a:r>
            <a:r>
              <a:rPr lang="de-DE" noProof="0"/>
              <a:t> </a:t>
            </a:r>
            <a:r>
              <a:rPr lang="de-DE" noProof="0" err="1"/>
              <a:t>video</a:t>
            </a:r>
            <a:r>
              <a:rPr lang="de-DE" noProof="0"/>
              <a:t> </a:t>
            </a:r>
            <a:r>
              <a:rPr lang="de-DE" noProof="0" err="1"/>
              <a:t>button</a:t>
            </a:r>
            <a:r>
              <a:rPr lang="de-DE" noProof="0"/>
              <a:t> </a:t>
            </a:r>
            <a:r>
              <a:rPr lang="de-DE" noProof="0" err="1"/>
              <a:t>below</a:t>
            </a:r>
            <a:r>
              <a:rPr lang="de-DE" noProof="0"/>
              <a:t> to </a:t>
            </a:r>
            <a:r>
              <a:rPr lang="de-DE" noProof="0" err="1"/>
              <a:t>insert</a:t>
            </a:r>
            <a:r>
              <a:rPr lang="de-DE" noProof="0"/>
              <a:t> a </a:t>
            </a:r>
            <a:r>
              <a:rPr lang="de-DE" noProof="0" err="1"/>
              <a:t>video</a:t>
            </a:r>
            <a:r>
              <a:rPr lang="de-DE" noProof="0"/>
              <a:t> (</a:t>
            </a:r>
            <a:r>
              <a:rPr lang="de-DE" noProof="0" err="1"/>
              <a:t>only</a:t>
            </a:r>
            <a:r>
              <a:rPr lang="de-DE" noProof="0"/>
              <a:t> </a:t>
            </a:r>
            <a:r>
              <a:rPr lang="de-DE" noProof="0" err="1"/>
              <a:t>this</a:t>
            </a:r>
            <a:r>
              <a:rPr lang="de-DE" noProof="0"/>
              <a:t> </a:t>
            </a:r>
            <a:r>
              <a:rPr lang="de-DE" noProof="0" err="1"/>
              <a:t>action</a:t>
            </a:r>
            <a:r>
              <a:rPr lang="de-DE" noProof="0"/>
              <a:t> </a:t>
            </a:r>
            <a:r>
              <a:rPr lang="de-DE" noProof="0" err="1"/>
              <a:t>guarantees</a:t>
            </a:r>
            <a:r>
              <a:rPr lang="de-DE" noProof="0"/>
              <a:t> </a:t>
            </a:r>
            <a:r>
              <a:rPr lang="de-DE" noProof="0" err="1"/>
              <a:t>correct</a:t>
            </a:r>
            <a:r>
              <a:rPr lang="de-DE" noProof="0"/>
              <a:t> </a:t>
            </a:r>
            <a:r>
              <a:rPr lang="de-DE" noProof="0" err="1"/>
              <a:t>view</a:t>
            </a:r>
            <a:r>
              <a:rPr lang="de-DE" noProof="0"/>
              <a:t>)</a:t>
            </a:r>
            <a:br>
              <a:rPr lang="de-DE" noProof="0"/>
            </a:br>
            <a:r>
              <a:rPr lang="de-DE" noProof="0"/>
              <a:t>Note: All </a:t>
            </a:r>
            <a:r>
              <a:rPr lang="de-DE" noProof="0" err="1"/>
              <a:t>photography</a:t>
            </a:r>
            <a:r>
              <a:rPr lang="de-DE" noProof="0"/>
              <a:t> and </a:t>
            </a:r>
            <a:r>
              <a:rPr lang="de-DE" noProof="0" err="1"/>
              <a:t>video</a:t>
            </a:r>
            <a:r>
              <a:rPr lang="de-DE" noProof="0"/>
              <a:t> </a:t>
            </a:r>
            <a:r>
              <a:rPr lang="de-DE" noProof="0" err="1"/>
              <a:t>must</a:t>
            </a:r>
            <a:r>
              <a:rPr lang="de-DE" noProof="0"/>
              <a:t> </a:t>
            </a:r>
            <a:r>
              <a:rPr lang="de-DE" noProof="0" err="1"/>
              <a:t>comply</a:t>
            </a:r>
            <a:r>
              <a:rPr lang="de-DE" noProof="0"/>
              <a:t> </a:t>
            </a:r>
            <a:r>
              <a:rPr lang="de-DE" noProof="0" err="1"/>
              <a:t>with</a:t>
            </a:r>
            <a:r>
              <a:rPr lang="de-DE" noProof="0"/>
              <a:t> AllianzGI </a:t>
            </a:r>
            <a:r>
              <a:rPr lang="de-DE" noProof="0" err="1"/>
              <a:t>guidelines</a:t>
            </a:r>
            <a:r>
              <a:rPr lang="de-DE" noProof="0"/>
              <a:t>.</a:t>
            </a:r>
            <a:br>
              <a:rPr lang="de-DE" noProof="0"/>
            </a:br>
            <a:r>
              <a:rPr lang="de-DE" noProof="0" err="1"/>
              <a:t>Imagery</a:t>
            </a:r>
            <a:r>
              <a:rPr lang="de-DE" noProof="0"/>
              <a:t> </a:t>
            </a:r>
            <a:r>
              <a:rPr lang="de-DE" noProof="0" err="1"/>
              <a:t>is</a:t>
            </a:r>
            <a:r>
              <a:rPr lang="de-DE" noProof="0"/>
              <a:t> an </a:t>
            </a:r>
            <a:r>
              <a:rPr lang="de-DE" noProof="0" err="1"/>
              <a:t>expression</a:t>
            </a:r>
            <a:r>
              <a:rPr lang="de-DE" noProof="0"/>
              <a:t> </a:t>
            </a:r>
            <a:r>
              <a:rPr lang="de-DE" noProof="0" err="1"/>
              <a:t>of</a:t>
            </a:r>
            <a:r>
              <a:rPr lang="de-DE" noProof="0"/>
              <a:t> </a:t>
            </a:r>
            <a:r>
              <a:rPr lang="de-DE" noProof="0" err="1"/>
              <a:t>our</a:t>
            </a:r>
            <a:r>
              <a:rPr lang="de-DE" noProof="0"/>
              <a:t> </a:t>
            </a:r>
            <a:r>
              <a:rPr lang="de-DE" noProof="0" err="1"/>
              <a:t>brand</a:t>
            </a:r>
            <a:r>
              <a:rPr lang="de-DE" noProof="0"/>
              <a:t> </a:t>
            </a:r>
            <a:r>
              <a:rPr lang="de-DE" noProof="0" err="1"/>
              <a:t>personality</a:t>
            </a:r>
            <a:r>
              <a:rPr lang="de-DE" noProof="0"/>
              <a:t> and </a:t>
            </a:r>
            <a:r>
              <a:rPr lang="de-DE" noProof="0" err="1"/>
              <a:t>needs</a:t>
            </a:r>
            <a:r>
              <a:rPr lang="de-DE" noProof="0"/>
              <a:t> to </a:t>
            </a:r>
            <a:r>
              <a:rPr lang="de-DE" noProof="0" err="1"/>
              <a:t>reflect</a:t>
            </a:r>
            <a:br>
              <a:rPr lang="de-DE" noProof="0"/>
            </a:br>
            <a:r>
              <a:rPr lang="de-DE" noProof="0" err="1"/>
              <a:t>the</a:t>
            </a:r>
            <a:r>
              <a:rPr lang="de-DE" noProof="0"/>
              <a:t> </a:t>
            </a:r>
            <a:r>
              <a:rPr lang="de-DE" noProof="0" err="1"/>
              <a:t>business</a:t>
            </a:r>
            <a:r>
              <a:rPr lang="de-DE" noProof="0"/>
              <a:t> </a:t>
            </a:r>
            <a:r>
              <a:rPr lang="de-DE" noProof="0" err="1"/>
              <a:t>we</a:t>
            </a:r>
            <a:r>
              <a:rPr lang="de-DE" noProof="0"/>
              <a:t> </a:t>
            </a:r>
            <a:r>
              <a:rPr lang="de-DE" noProof="0" err="1"/>
              <a:t>are</a:t>
            </a:r>
            <a:r>
              <a:rPr lang="de-DE" noProof="0"/>
              <a:t> in. </a:t>
            </a:r>
            <a:r>
              <a:rPr lang="de-DE" noProof="0" err="1"/>
              <a:t>Our</a:t>
            </a:r>
            <a:r>
              <a:rPr lang="de-DE" noProof="0"/>
              <a:t> </a:t>
            </a:r>
            <a:r>
              <a:rPr lang="de-DE" noProof="0" err="1"/>
              <a:t>imagery</a:t>
            </a:r>
            <a:r>
              <a:rPr lang="de-DE" noProof="0"/>
              <a:t> </a:t>
            </a:r>
            <a:r>
              <a:rPr lang="de-DE" noProof="0" err="1"/>
              <a:t>needs</a:t>
            </a:r>
            <a:r>
              <a:rPr lang="de-DE" noProof="0"/>
              <a:t> to </a:t>
            </a:r>
            <a:r>
              <a:rPr lang="de-DE" noProof="0" err="1"/>
              <a:t>be</a:t>
            </a:r>
            <a:r>
              <a:rPr lang="de-DE" noProof="0"/>
              <a:t> </a:t>
            </a:r>
            <a:r>
              <a:rPr lang="de-DE" noProof="0" err="1"/>
              <a:t>thoughtful</a:t>
            </a:r>
            <a:r>
              <a:rPr lang="de-DE" noProof="0"/>
              <a:t> and </a:t>
            </a:r>
            <a:r>
              <a:rPr lang="de-DE" noProof="0" err="1"/>
              <a:t>serious</a:t>
            </a:r>
            <a:r>
              <a:rPr lang="de-DE" noProof="0"/>
              <a:t>,</a:t>
            </a:r>
            <a:br>
              <a:rPr lang="de-DE" noProof="0"/>
            </a:br>
            <a:r>
              <a:rPr lang="de-DE" noProof="0"/>
              <a:t>and </a:t>
            </a:r>
            <a:r>
              <a:rPr lang="de-DE" noProof="0" err="1"/>
              <a:t>must</a:t>
            </a:r>
            <a:r>
              <a:rPr lang="de-DE" noProof="0"/>
              <a:t> </a:t>
            </a:r>
            <a:r>
              <a:rPr lang="de-DE" noProof="0" err="1"/>
              <a:t>convey</a:t>
            </a:r>
            <a:r>
              <a:rPr lang="de-DE" noProof="0"/>
              <a:t> </a:t>
            </a:r>
            <a:r>
              <a:rPr lang="de-DE" noProof="0" err="1"/>
              <a:t>professionalism</a:t>
            </a:r>
            <a:r>
              <a:rPr lang="de-DE" noProof="0"/>
              <a:t> </a:t>
            </a:r>
            <a:r>
              <a:rPr lang="de-DE" noProof="0" err="1"/>
              <a:t>that</a:t>
            </a:r>
            <a:r>
              <a:rPr lang="de-DE" noProof="0"/>
              <a:t> </a:t>
            </a:r>
            <a:r>
              <a:rPr lang="de-DE" noProof="0" err="1"/>
              <a:t>inspires</a:t>
            </a:r>
            <a:r>
              <a:rPr lang="de-DE" noProof="0"/>
              <a:t> </a:t>
            </a:r>
            <a:r>
              <a:rPr lang="de-DE" noProof="0" err="1"/>
              <a:t>confidence</a:t>
            </a:r>
            <a:r>
              <a:rPr lang="de-DE" noProof="0"/>
              <a:t> and </a:t>
            </a:r>
            <a:r>
              <a:rPr lang="de-DE" noProof="0" err="1"/>
              <a:t>trust</a:t>
            </a:r>
            <a:r>
              <a:rPr lang="de-DE" noProof="0"/>
              <a:t>.</a:t>
            </a:r>
          </a:p>
          <a:p>
            <a:endParaRPr lang="de-DE" noProof="0"/>
          </a:p>
        </p:txBody>
      </p:sp>
      <p:sp>
        <p:nvSpPr>
          <p:cNvPr id="18"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32451253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mbination of elements">
    <p:spTree>
      <p:nvGrpSpPr>
        <p:cNvPr id="1" name=""/>
        <p:cNvGrpSpPr/>
        <p:nvPr/>
      </p:nvGrpSpPr>
      <p:grpSpPr>
        <a:xfrm>
          <a:off x="0" y="0"/>
          <a:ext cx="0" cy="0"/>
          <a:chOff x="0" y="0"/>
          <a:chExt cx="0" cy="0"/>
        </a:xfrm>
      </p:grpSpPr>
      <p:sp>
        <p:nvSpPr>
          <p:cNvPr id="14" name="Rectangle 4">
            <a:extLst>
              <a:ext uri="{FF2B5EF4-FFF2-40B4-BE49-F238E27FC236}">
                <a16:creationId xmlns:a16="http://schemas.microsoft.com/office/drawing/2014/main" id="{FBC9B296-B671-04F6-8F41-07A7890C678C}"/>
              </a:ext>
              <a:ext uri="{C183D7F6-B498-43B3-948B-1728B52AA6E4}">
                <adec:decorative xmlns:adec="http://schemas.microsoft.com/office/drawing/2017/decorative" val="1"/>
              </a:ext>
            </a:extLst>
          </p:cNvPr>
          <p:cNvSpPr/>
          <p:nvPr userDrawn="1"/>
        </p:nvSpPr>
        <p:spPr bwMode="gray">
          <a:xfrm>
            <a:off x="2231838" y="5335200"/>
            <a:ext cx="9541062" cy="828000"/>
          </a:xfrm>
          <a:prstGeom prst="rect">
            <a:avLst/>
          </a:prstGeom>
          <a:solidFill>
            <a:schemeClr val="accent6"/>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ctr"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de-DE" sz="1300" b="1" i="0" u="none" strike="noStrike" cap="none" normalizeH="0" baseline="0" noProof="0">
              <a:ln>
                <a:noFill/>
              </a:ln>
              <a:solidFill>
                <a:schemeClr val="bg1"/>
              </a:solidFill>
              <a:effectLst/>
              <a:latin typeface="Arial" panose="020B0604020202020204" pitchFamily="34" charset="0"/>
            </a:endParaRPr>
          </a:p>
        </p:txBody>
      </p:sp>
      <p:sp>
        <p:nvSpPr>
          <p:cNvPr id="16" name="Arrow 4">
            <a:extLst>
              <a:ext uri="{FF2B5EF4-FFF2-40B4-BE49-F238E27FC236}">
                <a16:creationId xmlns:a16="http://schemas.microsoft.com/office/drawing/2014/main" id="{53CADFC9-548F-1E33-A48D-BB0EF73BEA33}"/>
              </a:ext>
              <a:ext uri="{C183D7F6-B498-43B3-948B-1728B52AA6E4}">
                <adec:decorative xmlns:adec="http://schemas.microsoft.com/office/drawing/2017/decorative" val="1"/>
              </a:ext>
            </a:extLst>
          </p:cNvPr>
          <p:cNvSpPr/>
          <p:nvPr userDrawn="1"/>
        </p:nvSpPr>
        <p:spPr bwMode="gray">
          <a:xfrm>
            <a:off x="1922326" y="5335200"/>
            <a:ext cx="3114595" cy="82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9964 w 10000"/>
              <a:gd name="connsiteY2" fmla="*/ 9570 h 10000"/>
              <a:gd name="connsiteX3" fmla="*/ 10000 w 10000"/>
              <a:gd name="connsiteY3" fmla="*/ 10000 h 10000"/>
              <a:gd name="connsiteX4" fmla="*/ 0 w 10000"/>
              <a:gd name="connsiteY4" fmla="*/ 10000 h 10000"/>
              <a:gd name="connsiteX5" fmla="*/ 0 w 10000"/>
              <a:gd name="connsiteY5" fmla="*/ 0 h 10000"/>
              <a:gd name="connsiteX0" fmla="*/ 0 w 11606"/>
              <a:gd name="connsiteY0" fmla="*/ 0 h 10000"/>
              <a:gd name="connsiteX1" fmla="*/ 10000 w 11606"/>
              <a:gd name="connsiteY1" fmla="*/ 0 h 10000"/>
              <a:gd name="connsiteX2" fmla="*/ 11606 w 11606"/>
              <a:gd name="connsiteY2" fmla="*/ 5100 h 10000"/>
              <a:gd name="connsiteX3" fmla="*/ 10000 w 11606"/>
              <a:gd name="connsiteY3" fmla="*/ 10000 h 10000"/>
              <a:gd name="connsiteX4" fmla="*/ 0 w 11606"/>
              <a:gd name="connsiteY4" fmla="*/ 10000 h 10000"/>
              <a:gd name="connsiteX5" fmla="*/ 0 w 11606"/>
              <a:gd name="connsiteY5" fmla="*/ 0 h 10000"/>
              <a:gd name="connsiteX0" fmla="*/ 0 w 11934"/>
              <a:gd name="connsiteY0" fmla="*/ 0 h 10000"/>
              <a:gd name="connsiteX1" fmla="*/ 10000 w 11934"/>
              <a:gd name="connsiteY1" fmla="*/ 0 h 10000"/>
              <a:gd name="connsiteX2" fmla="*/ 11934 w 11934"/>
              <a:gd name="connsiteY2" fmla="*/ 4901 h 10000"/>
              <a:gd name="connsiteX3" fmla="*/ 10000 w 11934"/>
              <a:gd name="connsiteY3" fmla="*/ 10000 h 10000"/>
              <a:gd name="connsiteX4" fmla="*/ 0 w 11934"/>
              <a:gd name="connsiteY4" fmla="*/ 10000 h 10000"/>
              <a:gd name="connsiteX5" fmla="*/ 0 w 11934"/>
              <a:gd name="connsiteY5"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34" h="10000">
                <a:moveTo>
                  <a:pt x="0" y="0"/>
                </a:moveTo>
                <a:lnTo>
                  <a:pt x="10000" y="0"/>
                </a:lnTo>
                <a:lnTo>
                  <a:pt x="11934" y="4901"/>
                </a:lnTo>
                <a:cubicBezTo>
                  <a:pt x="11946" y="5044"/>
                  <a:pt x="9988" y="9857"/>
                  <a:pt x="10000" y="10000"/>
                </a:cubicBezTo>
                <a:lnTo>
                  <a:pt x="0" y="10000"/>
                </a:lnTo>
                <a:lnTo>
                  <a:pt x="0" y="0"/>
                </a:lnTo>
                <a:close/>
              </a:path>
            </a:pathLst>
          </a:custGeom>
          <a:solidFill>
            <a:schemeClr val="accent4"/>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ctr"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de-DE" sz="1300" b="1" i="0" u="none" strike="noStrike" cap="none" normalizeH="0" baseline="0" noProof="0">
              <a:ln>
                <a:noFill/>
              </a:ln>
              <a:solidFill>
                <a:schemeClr val="bg1"/>
              </a:solidFill>
              <a:effectLst/>
              <a:latin typeface="Arial" panose="020B0604020202020204" pitchFamily="34" charset="0"/>
            </a:endParaRPr>
          </a:p>
        </p:txBody>
      </p:sp>
      <p:sp>
        <p:nvSpPr>
          <p:cNvPr id="10" name="Rectangle 3">
            <a:extLst>
              <a:ext uri="{FF2B5EF4-FFF2-40B4-BE49-F238E27FC236}">
                <a16:creationId xmlns:a16="http://schemas.microsoft.com/office/drawing/2014/main" id="{7F9AD149-79F4-4B0F-3772-C440A42CC36D}"/>
              </a:ext>
              <a:ext uri="{C183D7F6-B498-43B3-948B-1728B52AA6E4}">
                <adec:decorative xmlns:adec="http://schemas.microsoft.com/office/drawing/2017/decorative" val="1"/>
              </a:ext>
            </a:extLst>
          </p:cNvPr>
          <p:cNvSpPr/>
          <p:nvPr userDrawn="1"/>
        </p:nvSpPr>
        <p:spPr bwMode="gray">
          <a:xfrm>
            <a:off x="2231838" y="4345200"/>
            <a:ext cx="9541062" cy="828000"/>
          </a:xfrm>
          <a:prstGeom prst="rect">
            <a:avLst/>
          </a:prstGeom>
          <a:solidFill>
            <a:schemeClr val="accent5"/>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ctr"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de-DE" sz="1300" b="1" i="0" u="none" strike="noStrike" cap="none" normalizeH="0" baseline="0" noProof="0">
              <a:ln>
                <a:noFill/>
              </a:ln>
              <a:solidFill>
                <a:schemeClr val="bg1"/>
              </a:solidFill>
              <a:effectLst/>
              <a:latin typeface="Arial" panose="020B0604020202020204" pitchFamily="34" charset="0"/>
            </a:endParaRPr>
          </a:p>
        </p:txBody>
      </p:sp>
      <p:sp>
        <p:nvSpPr>
          <p:cNvPr id="12" name="Arrow 3">
            <a:extLst>
              <a:ext uri="{FF2B5EF4-FFF2-40B4-BE49-F238E27FC236}">
                <a16:creationId xmlns:a16="http://schemas.microsoft.com/office/drawing/2014/main" id="{83976D7F-98B9-359F-6AD9-7E738BAD0F20}"/>
              </a:ext>
              <a:ext uri="{C183D7F6-B498-43B3-948B-1728B52AA6E4}">
                <adec:decorative xmlns:adec="http://schemas.microsoft.com/office/drawing/2017/decorative" val="1"/>
              </a:ext>
            </a:extLst>
          </p:cNvPr>
          <p:cNvSpPr/>
          <p:nvPr userDrawn="1"/>
        </p:nvSpPr>
        <p:spPr bwMode="gray">
          <a:xfrm>
            <a:off x="1922326" y="4345200"/>
            <a:ext cx="3114595" cy="82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9964 w 10000"/>
              <a:gd name="connsiteY2" fmla="*/ 9570 h 10000"/>
              <a:gd name="connsiteX3" fmla="*/ 10000 w 10000"/>
              <a:gd name="connsiteY3" fmla="*/ 10000 h 10000"/>
              <a:gd name="connsiteX4" fmla="*/ 0 w 10000"/>
              <a:gd name="connsiteY4" fmla="*/ 10000 h 10000"/>
              <a:gd name="connsiteX5" fmla="*/ 0 w 10000"/>
              <a:gd name="connsiteY5" fmla="*/ 0 h 10000"/>
              <a:gd name="connsiteX0" fmla="*/ 0 w 11606"/>
              <a:gd name="connsiteY0" fmla="*/ 0 h 10000"/>
              <a:gd name="connsiteX1" fmla="*/ 10000 w 11606"/>
              <a:gd name="connsiteY1" fmla="*/ 0 h 10000"/>
              <a:gd name="connsiteX2" fmla="*/ 11606 w 11606"/>
              <a:gd name="connsiteY2" fmla="*/ 5100 h 10000"/>
              <a:gd name="connsiteX3" fmla="*/ 10000 w 11606"/>
              <a:gd name="connsiteY3" fmla="*/ 10000 h 10000"/>
              <a:gd name="connsiteX4" fmla="*/ 0 w 11606"/>
              <a:gd name="connsiteY4" fmla="*/ 10000 h 10000"/>
              <a:gd name="connsiteX5" fmla="*/ 0 w 11606"/>
              <a:gd name="connsiteY5" fmla="*/ 0 h 10000"/>
              <a:gd name="connsiteX0" fmla="*/ 0 w 11934"/>
              <a:gd name="connsiteY0" fmla="*/ 0 h 10000"/>
              <a:gd name="connsiteX1" fmla="*/ 10000 w 11934"/>
              <a:gd name="connsiteY1" fmla="*/ 0 h 10000"/>
              <a:gd name="connsiteX2" fmla="*/ 11934 w 11934"/>
              <a:gd name="connsiteY2" fmla="*/ 4901 h 10000"/>
              <a:gd name="connsiteX3" fmla="*/ 10000 w 11934"/>
              <a:gd name="connsiteY3" fmla="*/ 10000 h 10000"/>
              <a:gd name="connsiteX4" fmla="*/ 0 w 11934"/>
              <a:gd name="connsiteY4" fmla="*/ 10000 h 10000"/>
              <a:gd name="connsiteX5" fmla="*/ 0 w 11934"/>
              <a:gd name="connsiteY5"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34" h="10000">
                <a:moveTo>
                  <a:pt x="0" y="0"/>
                </a:moveTo>
                <a:lnTo>
                  <a:pt x="10000" y="0"/>
                </a:lnTo>
                <a:lnTo>
                  <a:pt x="11934" y="4901"/>
                </a:lnTo>
                <a:cubicBezTo>
                  <a:pt x="11946" y="5044"/>
                  <a:pt x="9988" y="9857"/>
                  <a:pt x="10000" y="10000"/>
                </a:cubicBezTo>
                <a:lnTo>
                  <a:pt x="0" y="10000"/>
                </a:lnTo>
                <a:lnTo>
                  <a:pt x="0" y="0"/>
                </a:lnTo>
                <a:close/>
              </a:path>
            </a:pathLst>
          </a:custGeom>
          <a:solidFill>
            <a:schemeClr val="accent3"/>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ctr"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de-DE" sz="1300" b="1" i="0" u="none" strike="noStrike" cap="none" normalizeH="0" baseline="0" noProof="0">
              <a:ln>
                <a:noFill/>
              </a:ln>
              <a:solidFill>
                <a:schemeClr val="bg1"/>
              </a:solidFill>
              <a:effectLst/>
              <a:latin typeface="Arial" panose="020B0604020202020204" pitchFamily="34" charset="0"/>
            </a:endParaRPr>
          </a:p>
        </p:txBody>
      </p:sp>
      <p:sp>
        <p:nvSpPr>
          <p:cNvPr id="5" name="Rectangle 2">
            <a:extLst>
              <a:ext uri="{FF2B5EF4-FFF2-40B4-BE49-F238E27FC236}">
                <a16:creationId xmlns:a16="http://schemas.microsoft.com/office/drawing/2014/main" id="{F27A6DCD-9D1C-B002-0213-D78351BD47B2}"/>
              </a:ext>
              <a:ext uri="{C183D7F6-B498-43B3-948B-1728B52AA6E4}">
                <adec:decorative xmlns:adec="http://schemas.microsoft.com/office/drawing/2017/decorative" val="1"/>
              </a:ext>
            </a:extLst>
          </p:cNvPr>
          <p:cNvSpPr/>
          <p:nvPr userDrawn="1"/>
        </p:nvSpPr>
        <p:spPr bwMode="gray">
          <a:xfrm>
            <a:off x="2224638" y="3367113"/>
            <a:ext cx="9541062" cy="828000"/>
          </a:xfrm>
          <a:prstGeom prst="rect">
            <a:avLst/>
          </a:prstGeom>
          <a:solidFill>
            <a:schemeClr val="accent6"/>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ctr"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de-DE" sz="1300" b="1" i="0" u="none" strike="noStrike" cap="none" normalizeH="0" baseline="0" noProof="0">
              <a:ln>
                <a:noFill/>
              </a:ln>
              <a:solidFill>
                <a:schemeClr val="bg1"/>
              </a:solidFill>
              <a:effectLst/>
              <a:latin typeface="Arial" panose="020B0604020202020204" pitchFamily="34" charset="0"/>
            </a:endParaRPr>
          </a:p>
        </p:txBody>
      </p:sp>
      <p:sp>
        <p:nvSpPr>
          <p:cNvPr id="9" name="Arrow 2">
            <a:extLst>
              <a:ext uri="{FF2B5EF4-FFF2-40B4-BE49-F238E27FC236}">
                <a16:creationId xmlns:a16="http://schemas.microsoft.com/office/drawing/2014/main" id="{59C2A769-F613-ED64-6A0E-FDE59DBB6E0D}"/>
              </a:ext>
              <a:ext uri="{C183D7F6-B498-43B3-948B-1728B52AA6E4}">
                <adec:decorative xmlns:adec="http://schemas.microsoft.com/office/drawing/2017/decorative" val="1"/>
              </a:ext>
            </a:extLst>
          </p:cNvPr>
          <p:cNvSpPr/>
          <p:nvPr userDrawn="1"/>
        </p:nvSpPr>
        <p:spPr bwMode="gray">
          <a:xfrm>
            <a:off x="1922326" y="3367113"/>
            <a:ext cx="3114595" cy="82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9964 w 10000"/>
              <a:gd name="connsiteY2" fmla="*/ 9570 h 10000"/>
              <a:gd name="connsiteX3" fmla="*/ 10000 w 10000"/>
              <a:gd name="connsiteY3" fmla="*/ 10000 h 10000"/>
              <a:gd name="connsiteX4" fmla="*/ 0 w 10000"/>
              <a:gd name="connsiteY4" fmla="*/ 10000 h 10000"/>
              <a:gd name="connsiteX5" fmla="*/ 0 w 10000"/>
              <a:gd name="connsiteY5" fmla="*/ 0 h 10000"/>
              <a:gd name="connsiteX0" fmla="*/ 0 w 11606"/>
              <a:gd name="connsiteY0" fmla="*/ 0 h 10000"/>
              <a:gd name="connsiteX1" fmla="*/ 10000 w 11606"/>
              <a:gd name="connsiteY1" fmla="*/ 0 h 10000"/>
              <a:gd name="connsiteX2" fmla="*/ 11606 w 11606"/>
              <a:gd name="connsiteY2" fmla="*/ 5100 h 10000"/>
              <a:gd name="connsiteX3" fmla="*/ 10000 w 11606"/>
              <a:gd name="connsiteY3" fmla="*/ 10000 h 10000"/>
              <a:gd name="connsiteX4" fmla="*/ 0 w 11606"/>
              <a:gd name="connsiteY4" fmla="*/ 10000 h 10000"/>
              <a:gd name="connsiteX5" fmla="*/ 0 w 11606"/>
              <a:gd name="connsiteY5" fmla="*/ 0 h 10000"/>
              <a:gd name="connsiteX0" fmla="*/ 0 w 11934"/>
              <a:gd name="connsiteY0" fmla="*/ 0 h 10000"/>
              <a:gd name="connsiteX1" fmla="*/ 10000 w 11934"/>
              <a:gd name="connsiteY1" fmla="*/ 0 h 10000"/>
              <a:gd name="connsiteX2" fmla="*/ 11934 w 11934"/>
              <a:gd name="connsiteY2" fmla="*/ 4901 h 10000"/>
              <a:gd name="connsiteX3" fmla="*/ 10000 w 11934"/>
              <a:gd name="connsiteY3" fmla="*/ 10000 h 10000"/>
              <a:gd name="connsiteX4" fmla="*/ 0 w 11934"/>
              <a:gd name="connsiteY4" fmla="*/ 10000 h 10000"/>
              <a:gd name="connsiteX5" fmla="*/ 0 w 11934"/>
              <a:gd name="connsiteY5"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34" h="10000">
                <a:moveTo>
                  <a:pt x="0" y="0"/>
                </a:moveTo>
                <a:lnTo>
                  <a:pt x="10000" y="0"/>
                </a:lnTo>
                <a:lnTo>
                  <a:pt x="11934" y="4901"/>
                </a:lnTo>
                <a:cubicBezTo>
                  <a:pt x="11946" y="5044"/>
                  <a:pt x="9988" y="9857"/>
                  <a:pt x="10000" y="10000"/>
                </a:cubicBezTo>
                <a:lnTo>
                  <a:pt x="0" y="10000"/>
                </a:lnTo>
                <a:lnTo>
                  <a:pt x="0" y="0"/>
                </a:lnTo>
                <a:close/>
              </a:path>
            </a:pathLst>
          </a:custGeom>
          <a:solidFill>
            <a:schemeClr val="accent4"/>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ctr"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de-DE" sz="1300" b="1" i="0" u="none" strike="noStrike" cap="none" normalizeH="0" baseline="0" noProof="0">
              <a:ln>
                <a:noFill/>
              </a:ln>
              <a:solidFill>
                <a:schemeClr val="bg1"/>
              </a:solidFill>
              <a:effectLst/>
              <a:latin typeface="Arial" panose="020B0604020202020204" pitchFamily="34" charset="0"/>
            </a:endParaRPr>
          </a:p>
        </p:txBody>
      </p:sp>
      <p:sp>
        <p:nvSpPr>
          <p:cNvPr id="3" name="Rectangle 1">
            <a:extLst>
              <a:ext uri="{FF2B5EF4-FFF2-40B4-BE49-F238E27FC236}">
                <a16:creationId xmlns:a16="http://schemas.microsoft.com/office/drawing/2014/main" id="{9844A778-3337-4022-60F3-07E39E0A99E6}"/>
              </a:ext>
              <a:ext uri="{C183D7F6-B498-43B3-948B-1728B52AA6E4}">
                <adec:decorative xmlns:adec="http://schemas.microsoft.com/office/drawing/2017/decorative" val="1"/>
              </a:ext>
            </a:extLst>
          </p:cNvPr>
          <p:cNvSpPr/>
          <p:nvPr userDrawn="1"/>
        </p:nvSpPr>
        <p:spPr bwMode="gray">
          <a:xfrm>
            <a:off x="2224639" y="2373043"/>
            <a:ext cx="9549944" cy="828000"/>
          </a:xfrm>
          <a:prstGeom prst="rect">
            <a:avLst/>
          </a:prstGeom>
          <a:solidFill>
            <a:schemeClr val="accent5"/>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ctr"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de-DE" sz="1300" b="1" i="0" u="none" strike="noStrike" cap="none" normalizeH="0" baseline="0" noProof="0">
              <a:ln>
                <a:noFill/>
              </a:ln>
              <a:solidFill>
                <a:schemeClr val="bg1"/>
              </a:solidFill>
              <a:effectLst/>
              <a:latin typeface="Arial" panose="020B0604020202020204" pitchFamily="34" charset="0"/>
            </a:endParaRPr>
          </a:p>
        </p:txBody>
      </p:sp>
      <p:sp>
        <p:nvSpPr>
          <p:cNvPr id="4" name="Arrow 1">
            <a:extLst>
              <a:ext uri="{FF2B5EF4-FFF2-40B4-BE49-F238E27FC236}">
                <a16:creationId xmlns:a16="http://schemas.microsoft.com/office/drawing/2014/main" id="{4B0028E8-A216-3A53-49A4-AE2F946A6FCB}"/>
              </a:ext>
              <a:ext uri="{C183D7F6-B498-43B3-948B-1728B52AA6E4}">
                <adec:decorative xmlns:adec="http://schemas.microsoft.com/office/drawing/2017/decorative" val="1"/>
              </a:ext>
            </a:extLst>
          </p:cNvPr>
          <p:cNvSpPr/>
          <p:nvPr userDrawn="1"/>
        </p:nvSpPr>
        <p:spPr bwMode="gray">
          <a:xfrm>
            <a:off x="1922325" y="2373043"/>
            <a:ext cx="3114595" cy="82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9964 w 10000"/>
              <a:gd name="connsiteY2" fmla="*/ 9570 h 10000"/>
              <a:gd name="connsiteX3" fmla="*/ 10000 w 10000"/>
              <a:gd name="connsiteY3" fmla="*/ 10000 h 10000"/>
              <a:gd name="connsiteX4" fmla="*/ 0 w 10000"/>
              <a:gd name="connsiteY4" fmla="*/ 10000 h 10000"/>
              <a:gd name="connsiteX5" fmla="*/ 0 w 10000"/>
              <a:gd name="connsiteY5" fmla="*/ 0 h 10000"/>
              <a:gd name="connsiteX0" fmla="*/ 0 w 11606"/>
              <a:gd name="connsiteY0" fmla="*/ 0 h 10000"/>
              <a:gd name="connsiteX1" fmla="*/ 10000 w 11606"/>
              <a:gd name="connsiteY1" fmla="*/ 0 h 10000"/>
              <a:gd name="connsiteX2" fmla="*/ 11606 w 11606"/>
              <a:gd name="connsiteY2" fmla="*/ 5100 h 10000"/>
              <a:gd name="connsiteX3" fmla="*/ 10000 w 11606"/>
              <a:gd name="connsiteY3" fmla="*/ 10000 h 10000"/>
              <a:gd name="connsiteX4" fmla="*/ 0 w 11606"/>
              <a:gd name="connsiteY4" fmla="*/ 10000 h 10000"/>
              <a:gd name="connsiteX5" fmla="*/ 0 w 11606"/>
              <a:gd name="connsiteY5" fmla="*/ 0 h 10000"/>
              <a:gd name="connsiteX0" fmla="*/ 0 w 11934"/>
              <a:gd name="connsiteY0" fmla="*/ 0 h 10000"/>
              <a:gd name="connsiteX1" fmla="*/ 10000 w 11934"/>
              <a:gd name="connsiteY1" fmla="*/ 0 h 10000"/>
              <a:gd name="connsiteX2" fmla="*/ 11934 w 11934"/>
              <a:gd name="connsiteY2" fmla="*/ 4901 h 10000"/>
              <a:gd name="connsiteX3" fmla="*/ 10000 w 11934"/>
              <a:gd name="connsiteY3" fmla="*/ 10000 h 10000"/>
              <a:gd name="connsiteX4" fmla="*/ 0 w 11934"/>
              <a:gd name="connsiteY4" fmla="*/ 10000 h 10000"/>
              <a:gd name="connsiteX5" fmla="*/ 0 w 11934"/>
              <a:gd name="connsiteY5"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34" h="10000">
                <a:moveTo>
                  <a:pt x="0" y="0"/>
                </a:moveTo>
                <a:lnTo>
                  <a:pt x="10000" y="0"/>
                </a:lnTo>
                <a:lnTo>
                  <a:pt x="11934" y="4901"/>
                </a:lnTo>
                <a:cubicBezTo>
                  <a:pt x="11946" y="5044"/>
                  <a:pt x="9988" y="9857"/>
                  <a:pt x="10000" y="10000"/>
                </a:cubicBezTo>
                <a:lnTo>
                  <a:pt x="0" y="10000"/>
                </a:lnTo>
                <a:lnTo>
                  <a:pt x="0" y="0"/>
                </a:lnTo>
                <a:close/>
              </a:path>
            </a:pathLst>
          </a:custGeom>
          <a:solidFill>
            <a:schemeClr val="accent3"/>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ctr"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de-DE" sz="1300" b="1" i="0" u="none" strike="noStrike" cap="none" normalizeH="0" baseline="0" noProof="0">
              <a:ln>
                <a:noFill/>
              </a:ln>
              <a:solidFill>
                <a:schemeClr val="bg1"/>
              </a:solidFill>
              <a:effectLst/>
              <a:latin typeface="Arial" panose="020B0604020202020204" pitchFamily="34" charset="0"/>
            </a:endParaRPr>
          </a:p>
        </p:txBody>
      </p:sp>
      <p:sp>
        <p:nvSpPr>
          <p:cNvPr id="2" name="Headline"/>
          <p:cNvSpPr>
            <a:spLocks noGrp="1"/>
          </p:cNvSpPr>
          <p:nvPr>
            <p:ph type="title" hasCustomPrompt="1"/>
          </p:nvPr>
        </p:nvSpPr>
        <p:spPr bwMode="gray"/>
        <p:txBody>
          <a:bodyPr/>
          <a:lstStyle>
            <a:lvl1pPr>
              <a:defRPr>
                <a:latin typeface="Arial" panose="020B0604020202020204" pitchFamily="34" charset="0"/>
              </a:defRPr>
            </a:lvl1pPr>
          </a:lstStyle>
          <a:p>
            <a:r>
              <a:rPr lang="de-DE" noProof="0"/>
              <a:t>Main slide heading appears here</a:t>
            </a:r>
            <a:br>
              <a:rPr lang="de-DE" noProof="0"/>
            </a:br>
            <a:r>
              <a:rPr lang="de-DE" noProof="0"/>
              <a:t>Second line if required (28 pt)</a:t>
            </a:r>
          </a:p>
        </p:txBody>
      </p:sp>
      <p:sp>
        <p:nvSpPr>
          <p:cNvPr id="26" name="Subheadline"/>
          <p:cNvSpPr>
            <a:spLocks noGrp="1"/>
          </p:cNvSpPr>
          <p:nvPr>
            <p:ph type="body" sz="quarter" idx="23" hasCustomPrompt="1"/>
          </p:nvPr>
        </p:nvSpPr>
        <p:spPr bwMode="gray">
          <a:xfrm>
            <a:off x="398770" y="1591200"/>
            <a:ext cx="11369353"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30" name="Second subheadline"/>
          <p:cNvSpPr>
            <a:spLocks noGrp="1"/>
          </p:cNvSpPr>
          <p:nvPr>
            <p:ph type="body" sz="quarter" idx="24" hasCustomPrompt="1"/>
          </p:nvPr>
        </p:nvSpPr>
        <p:spPr bwMode="gray">
          <a:xfrm>
            <a:off x="398770" y="1842087"/>
            <a:ext cx="11369353"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noProof="0" dirty="0"/>
            </a:lvl1pPr>
          </a:lstStyle>
          <a:p>
            <a:pPr marL="180000" lvl="0" indent="-180000">
              <a:spcBef>
                <a:spcPts val="0"/>
              </a:spcBef>
              <a:spcAft>
                <a:spcPts val="0"/>
              </a:spcAft>
            </a:pPr>
            <a:r>
              <a:rPr lang="de-DE" noProof="0"/>
              <a:t>Second subheadline, if required (12 pt)</a:t>
            </a:r>
          </a:p>
        </p:txBody>
      </p:sp>
      <p:sp>
        <p:nvSpPr>
          <p:cNvPr id="6" name="Picture 1"/>
          <p:cNvSpPr>
            <a:spLocks noGrp="1"/>
          </p:cNvSpPr>
          <p:nvPr>
            <p:ph type="pic" sz="quarter" idx="21" hasCustomPrompt="1"/>
          </p:nvPr>
        </p:nvSpPr>
        <p:spPr bwMode="gray">
          <a:xfrm>
            <a:off x="398769" y="2378076"/>
            <a:ext cx="1284923" cy="828896"/>
          </a:xfrm>
        </p:spPr>
        <p:txBody>
          <a:bodyPr/>
          <a:lstStyle>
            <a:lvl1pPr marL="0" indent="0">
              <a:buNone/>
              <a:defRPr sz="933">
                <a:latin typeface="Arial" panose="020B0604020202020204" pitchFamily="34" charset="0"/>
              </a:defRPr>
            </a:lvl1pPr>
          </a:lstStyle>
          <a:p>
            <a:r>
              <a:rPr lang="de-DE" noProof="0"/>
              <a:t>Click </a:t>
            </a:r>
            <a:r>
              <a:rPr lang="de-DE" noProof="0" err="1"/>
              <a:t>the</a:t>
            </a:r>
            <a:r>
              <a:rPr lang="de-DE" noProof="0"/>
              <a:t> </a:t>
            </a:r>
            <a:r>
              <a:rPr lang="de-DE" noProof="0" err="1"/>
              <a:t>image</a:t>
            </a:r>
            <a:r>
              <a:rPr lang="de-DE" noProof="0"/>
              <a:t> </a:t>
            </a:r>
            <a:r>
              <a:rPr lang="de-DE" noProof="0" err="1"/>
              <a:t>button</a:t>
            </a:r>
            <a:r>
              <a:rPr lang="de-DE" noProof="0"/>
              <a:t> </a:t>
            </a:r>
            <a:r>
              <a:rPr lang="de-DE" noProof="0" err="1"/>
              <a:t>below</a:t>
            </a:r>
            <a:r>
              <a:rPr lang="de-DE" noProof="0"/>
              <a:t> to </a:t>
            </a:r>
            <a:r>
              <a:rPr lang="de-DE" noProof="0" err="1"/>
              <a:t>insert</a:t>
            </a:r>
            <a:r>
              <a:rPr lang="de-DE" noProof="0"/>
              <a:t> an </a:t>
            </a:r>
            <a:r>
              <a:rPr lang="de-DE" noProof="0" err="1"/>
              <a:t>image</a:t>
            </a:r>
            <a:r>
              <a:rPr lang="de-DE" noProof="0"/>
              <a:t> (</a:t>
            </a:r>
            <a:r>
              <a:rPr lang="de-DE" noProof="0" err="1"/>
              <a:t>only</a:t>
            </a:r>
            <a:r>
              <a:rPr lang="de-DE" noProof="0"/>
              <a:t> </a:t>
            </a:r>
            <a:r>
              <a:rPr lang="de-DE" noProof="0" err="1"/>
              <a:t>this</a:t>
            </a:r>
            <a:r>
              <a:rPr lang="de-DE" noProof="0"/>
              <a:t> </a:t>
            </a:r>
            <a:r>
              <a:rPr lang="de-DE" noProof="0" err="1"/>
              <a:t>action</a:t>
            </a:r>
            <a:r>
              <a:rPr lang="de-DE" noProof="0"/>
              <a:t> </a:t>
            </a:r>
            <a:r>
              <a:rPr lang="de-DE" noProof="0" err="1"/>
              <a:t>guarantees</a:t>
            </a:r>
            <a:r>
              <a:rPr lang="de-DE" noProof="0"/>
              <a:t> a </a:t>
            </a:r>
            <a:r>
              <a:rPr lang="de-DE" noProof="0" err="1"/>
              <a:t>correct</a:t>
            </a:r>
            <a:r>
              <a:rPr lang="de-DE" noProof="0"/>
              <a:t> </a:t>
            </a:r>
            <a:r>
              <a:rPr lang="de-DE" noProof="0" err="1"/>
              <a:t>view</a:t>
            </a:r>
            <a:r>
              <a:rPr lang="de-DE" noProof="0"/>
              <a:t>)</a:t>
            </a:r>
          </a:p>
        </p:txBody>
      </p:sp>
      <p:sp>
        <p:nvSpPr>
          <p:cNvPr id="18" name="Text arrow 1">
            <a:extLst>
              <a:ext uri="{FF2B5EF4-FFF2-40B4-BE49-F238E27FC236}">
                <a16:creationId xmlns:a16="http://schemas.microsoft.com/office/drawing/2014/main" id="{4D025C38-51AB-A0AF-CF65-3BC984BE7543}"/>
              </a:ext>
            </a:extLst>
          </p:cNvPr>
          <p:cNvSpPr>
            <a:spLocks noGrp="1"/>
          </p:cNvSpPr>
          <p:nvPr>
            <p:ph type="body" sz="quarter" idx="47" hasCustomPrompt="1"/>
          </p:nvPr>
        </p:nvSpPr>
        <p:spPr bwMode="gray">
          <a:xfrm>
            <a:off x="1922326" y="2368800"/>
            <a:ext cx="2592000" cy="828000"/>
          </a:xfrm>
        </p:spPr>
        <p:txBody>
          <a:bodyPr lIns="72000" tIns="72000" rIns="72000" bIns="72000" anchor="ctr"/>
          <a:lstStyle>
            <a:lvl1pPr marL="0" indent="0" algn="ctr">
              <a:spcBef>
                <a:spcPts val="100"/>
              </a:spcBef>
              <a:spcAft>
                <a:spcPts val="100"/>
              </a:spcAft>
              <a:buNone/>
              <a:defRPr sz="1600" b="1">
                <a:solidFill>
                  <a:schemeClr val="bg1"/>
                </a:solidFill>
              </a:defRPr>
            </a:lvl1pPr>
          </a:lstStyle>
          <a:p>
            <a:pPr lvl="0"/>
            <a:r>
              <a:rPr lang="de-DE" noProof="0"/>
              <a:t>Short description</a:t>
            </a:r>
            <a:br>
              <a:rPr lang="de-DE" noProof="0"/>
            </a:br>
            <a:r>
              <a:rPr lang="de-DE" noProof="0"/>
              <a:t>(16 pt)</a:t>
            </a:r>
          </a:p>
        </p:txBody>
      </p:sp>
      <p:sp>
        <p:nvSpPr>
          <p:cNvPr id="20" name="Text rectangle 1">
            <a:extLst>
              <a:ext uri="{FF2B5EF4-FFF2-40B4-BE49-F238E27FC236}">
                <a16:creationId xmlns:a16="http://schemas.microsoft.com/office/drawing/2014/main" id="{9C896B8C-9BAA-EC73-97CF-59BD90D642DA}"/>
              </a:ext>
            </a:extLst>
          </p:cNvPr>
          <p:cNvSpPr>
            <a:spLocks noGrp="1"/>
          </p:cNvSpPr>
          <p:nvPr>
            <p:ph type="body" sz="quarter" idx="48" hasCustomPrompt="1"/>
          </p:nvPr>
        </p:nvSpPr>
        <p:spPr bwMode="gray">
          <a:xfrm>
            <a:off x="5223520" y="2368800"/>
            <a:ext cx="6542180" cy="828000"/>
          </a:xfrm>
        </p:spPr>
        <p:txBody>
          <a:bodyPr lIns="72000" tIns="72000" rIns="72000" bIns="72000" anchor="ctr"/>
          <a:lstStyle>
            <a:lvl1pPr marL="0" indent="0">
              <a:spcBef>
                <a:spcPts val="100"/>
              </a:spcBef>
              <a:spcAft>
                <a:spcPts val="100"/>
              </a:spcAft>
              <a:buNone/>
              <a:defRPr sz="1400">
                <a:solidFill>
                  <a:schemeClr val="tx2"/>
                </a:solidFill>
              </a:defRPr>
            </a:lvl1pPr>
          </a:lstStyle>
          <a:p>
            <a:pPr lvl="0"/>
            <a:r>
              <a:rPr lang="de-DE" noProof="0"/>
              <a:t>Long description</a:t>
            </a:r>
            <a:br>
              <a:rPr lang="de-DE" noProof="0"/>
            </a:br>
            <a:r>
              <a:rPr lang="de-DE" noProof="0"/>
              <a:t>(14 pt)</a:t>
            </a:r>
          </a:p>
        </p:txBody>
      </p:sp>
      <p:sp>
        <p:nvSpPr>
          <p:cNvPr id="27" name="Picture 2"/>
          <p:cNvSpPr>
            <a:spLocks noGrp="1"/>
          </p:cNvSpPr>
          <p:nvPr>
            <p:ph type="pic" sz="quarter" idx="29" hasCustomPrompt="1"/>
          </p:nvPr>
        </p:nvSpPr>
        <p:spPr bwMode="gray">
          <a:xfrm>
            <a:off x="398769" y="3366000"/>
            <a:ext cx="1284923" cy="828896"/>
          </a:xfrm>
        </p:spPr>
        <p:txBody>
          <a:bodyPr/>
          <a:lstStyle>
            <a:lvl1pPr marL="0" indent="0">
              <a:buNone/>
              <a:defRPr sz="933">
                <a:latin typeface="Arial" panose="020B0604020202020204" pitchFamily="34" charset="0"/>
              </a:defRPr>
            </a:lvl1pPr>
          </a:lstStyle>
          <a:p>
            <a:r>
              <a:rPr lang="de-DE" noProof="0"/>
              <a:t>Click </a:t>
            </a:r>
            <a:r>
              <a:rPr lang="de-DE" noProof="0" err="1"/>
              <a:t>the</a:t>
            </a:r>
            <a:r>
              <a:rPr lang="de-DE" noProof="0"/>
              <a:t> </a:t>
            </a:r>
            <a:r>
              <a:rPr lang="de-DE" noProof="0" err="1"/>
              <a:t>image</a:t>
            </a:r>
            <a:r>
              <a:rPr lang="de-DE" noProof="0"/>
              <a:t> </a:t>
            </a:r>
            <a:r>
              <a:rPr lang="de-DE" noProof="0" err="1"/>
              <a:t>button</a:t>
            </a:r>
            <a:r>
              <a:rPr lang="de-DE" noProof="0"/>
              <a:t> </a:t>
            </a:r>
            <a:r>
              <a:rPr lang="de-DE" noProof="0" err="1"/>
              <a:t>below</a:t>
            </a:r>
            <a:r>
              <a:rPr lang="de-DE" noProof="0"/>
              <a:t> to </a:t>
            </a:r>
            <a:r>
              <a:rPr lang="de-DE" noProof="0" err="1"/>
              <a:t>insert</a:t>
            </a:r>
            <a:r>
              <a:rPr lang="de-DE" noProof="0"/>
              <a:t> an </a:t>
            </a:r>
            <a:r>
              <a:rPr lang="de-DE" noProof="0" err="1"/>
              <a:t>image</a:t>
            </a:r>
            <a:r>
              <a:rPr lang="de-DE" noProof="0"/>
              <a:t> (</a:t>
            </a:r>
            <a:r>
              <a:rPr lang="de-DE" noProof="0" err="1"/>
              <a:t>only</a:t>
            </a:r>
            <a:r>
              <a:rPr lang="de-DE" noProof="0"/>
              <a:t> </a:t>
            </a:r>
            <a:r>
              <a:rPr lang="de-DE" noProof="0" err="1"/>
              <a:t>this</a:t>
            </a:r>
            <a:r>
              <a:rPr lang="de-DE" noProof="0"/>
              <a:t> </a:t>
            </a:r>
            <a:r>
              <a:rPr lang="de-DE" noProof="0" err="1"/>
              <a:t>action</a:t>
            </a:r>
            <a:r>
              <a:rPr lang="de-DE" noProof="0"/>
              <a:t> </a:t>
            </a:r>
            <a:r>
              <a:rPr lang="de-DE" noProof="0" err="1"/>
              <a:t>guarantees</a:t>
            </a:r>
            <a:r>
              <a:rPr lang="de-DE" noProof="0"/>
              <a:t> a </a:t>
            </a:r>
            <a:r>
              <a:rPr lang="de-DE" noProof="0" err="1"/>
              <a:t>correct</a:t>
            </a:r>
            <a:r>
              <a:rPr lang="de-DE" noProof="0"/>
              <a:t> </a:t>
            </a:r>
            <a:r>
              <a:rPr lang="de-DE" noProof="0" err="1"/>
              <a:t>view</a:t>
            </a:r>
            <a:r>
              <a:rPr lang="de-DE" noProof="0"/>
              <a:t>)</a:t>
            </a:r>
          </a:p>
        </p:txBody>
      </p:sp>
      <p:sp>
        <p:nvSpPr>
          <p:cNvPr id="22" name="Text arrow 2">
            <a:extLst>
              <a:ext uri="{FF2B5EF4-FFF2-40B4-BE49-F238E27FC236}">
                <a16:creationId xmlns:a16="http://schemas.microsoft.com/office/drawing/2014/main" id="{B847115C-0D93-38F7-1255-96FD0C73FCE8}"/>
              </a:ext>
            </a:extLst>
          </p:cNvPr>
          <p:cNvSpPr>
            <a:spLocks noGrp="1"/>
          </p:cNvSpPr>
          <p:nvPr>
            <p:ph type="body" sz="quarter" idx="49" hasCustomPrompt="1"/>
          </p:nvPr>
        </p:nvSpPr>
        <p:spPr bwMode="gray">
          <a:xfrm>
            <a:off x="1922326" y="3358800"/>
            <a:ext cx="2592000" cy="828000"/>
          </a:xfrm>
        </p:spPr>
        <p:txBody>
          <a:bodyPr lIns="72000" tIns="72000" rIns="72000" bIns="72000" anchor="ctr"/>
          <a:lstStyle>
            <a:lvl1pPr marL="0" indent="0" algn="ctr">
              <a:spcBef>
                <a:spcPts val="100"/>
              </a:spcBef>
              <a:spcAft>
                <a:spcPts val="100"/>
              </a:spcAft>
              <a:buNone/>
              <a:defRPr sz="1600" b="1">
                <a:solidFill>
                  <a:schemeClr val="bg1"/>
                </a:solidFill>
              </a:defRPr>
            </a:lvl1pPr>
          </a:lstStyle>
          <a:p>
            <a:pPr lvl="0"/>
            <a:r>
              <a:rPr lang="de-DE" noProof="0"/>
              <a:t>Short description</a:t>
            </a:r>
            <a:br>
              <a:rPr lang="de-DE" noProof="0"/>
            </a:br>
            <a:r>
              <a:rPr lang="de-DE" noProof="0"/>
              <a:t>(16 pt)</a:t>
            </a:r>
          </a:p>
        </p:txBody>
      </p:sp>
      <p:sp>
        <p:nvSpPr>
          <p:cNvPr id="24" name="Text rectangle 2">
            <a:extLst>
              <a:ext uri="{FF2B5EF4-FFF2-40B4-BE49-F238E27FC236}">
                <a16:creationId xmlns:a16="http://schemas.microsoft.com/office/drawing/2014/main" id="{6760324A-98C6-6D8F-9C83-FB336E48F19E}"/>
              </a:ext>
            </a:extLst>
          </p:cNvPr>
          <p:cNvSpPr>
            <a:spLocks noGrp="1"/>
          </p:cNvSpPr>
          <p:nvPr>
            <p:ph type="body" sz="quarter" idx="50" hasCustomPrompt="1"/>
          </p:nvPr>
        </p:nvSpPr>
        <p:spPr bwMode="gray">
          <a:xfrm>
            <a:off x="5223520" y="3358800"/>
            <a:ext cx="6542180" cy="828000"/>
          </a:xfrm>
        </p:spPr>
        <p:txBody>
          <a:bodyPr lIns="72000" tIns="72000" rIns="72000" bIns="72000" anchor="ctr"/>
          <a:lstStyle>
            <a:lvl1pPr marL="0" indent="0">
              <a:spcBef>
                <a:spcPts val="100"/>
              </a:spcBef>
              <a:spcAft>
                <a:spcPts val="100"/>
              </a:spcAft>
              <a:buNone/>
              <a:defRPr sz="1400">
                <a:solidFill>
                  <a:schemeClr val="tx2"/>
                </a:solidFill>
              </a:defRPr>
            </a:lvl1pPr>
          </a:lstStyle>
          <a:p>
            <a:pPr lvl="0"/>
            <a:r>
              <a:rPr lang="de-DE" noProof="0"/>
              <a:t>Long description</a:t>
            </a:r>
            <a:br>
              <a:rPr lang="de-DE" noProof="0"/>
            </a:br>
            <a:r>
              <a:rPr lang="de-DE" noProof="0"/>
              <a:t>(14 pt)</a:t>
            </a:r>
          </a:p>
        </p:txBody>
      </p:sp>
      <p:sp>
        <p:nvSpPr>
          <p:cNvPr id="32" name="Picture 3"/>
          <p:cNvSpPr>
            <a:spLocks noGrp="1"/>
          </p:cNvSpPr>
          <p:nvPr>
            <p:ph type="pic" sz="quarter" idx="32" hasCustomPrompt="1"/>
          </p:nvPr>
        </p:nvSpPr>
        <p:spPr bwMode="gray">
          <a:xfrm>
            <a:off x="398769" y="4345853"/>
            <a:ext cx="1284923" cy="828896"/>
          </a:xfrm>
        </p:spPr>
        <p:txBody>
          <a:bodyPr/>
          <a:lstStyle>
            <a:lvl1pPr marL="0" indent="0">
              <a:buNone/>
              <a:defRPr sz="933">
                <a:latin typeface="Arial" panose="020B0604020202020204" pitchFamily="34" charset="0"/>
              </a:defRPr>
            </a:lvl1pPr>
          </a:lstStyle>
          <a:p>
            <a:r>
              <a:rPr lang="de-DE" noProof="0"/>
              <a:t>Click </a:t>
            </a:r>
            <a:r>
              <a:rPr lang="de-DE" noProof="0" err="1"/>
              <a:t>the</a:t>
            </a:r>
            <a:r>
              <a:rPr lang="de-DE" noProof="0"/>
              <a:t> </a:t>
            </a:r>
            <a:r>
              <a:rPr lang="de-DE" noProof="0" err="1"/>
              <a:t>image</a:t>
            </a:r>
            <a:r>
              <a:rPr lang="de-DE" noProof="0"/>
              <a:t> </a:t>
            </a:r>
            <a:r>
              <a:rPr lang="de-DE" noProof="0" err="1"/>
              <a:t>button</a:t>
            </a:r>
            <a:r>
              <a:rPr lang="de-DE" noProof="0"/>
              <a:t> </a:t>
            </a:r>
            <a:r>
              <a:rPr lang="de-DE" noProof="0" err="1"/>
              <a:t>below</a:t>
            </a:r>
            <a:r>
              <a:rPr lang="de-DE" noProof="0"/>
              <a:t> to </a:t>
            </a:r>
            <a:r>
              <a:rPr lang="de-DE" noProof="0" err="1"/>
              <a:t>insert</a:t>
            </a:r>
            <a:r>
              <a:rPr lang="de-DE" noProof="0"/>
              <a:t> an </a:t>
            </a:r>
            <a:r>
              <a:rPr lang="de-DE" noProof="0" err="1"/>
              <a:t>image</a:t>
            </a:r>
            <a:r>
              <a:rPr lang="de-DE" noProof="0"/>
              <a:t> (</a:t>
            </a:r>
            <a:r>
              <a:rPr lang="de-DE" noProof="0" err="1"/>
              <a:t>only</a:t>
            </a:r>
            <a:r>
              <a:rPr lang="de-DE" noProof="0"/>
              <a:t> </a:t>
            </a:r>
            <a:r>
              <a:rPr lang="de-DE" noProof="0" err="1"/>
              <a:t>this</a:t>
            </a:r>
            <a:r>
              <a:rPr lang="de-DE" noProof="0"/>
              <a:t> </a:t>
            </a:r>
            <a:r>
              <a:rPr lang="de-DE" noProof="0" err="1"/>
              <a:t>action</a:t>
            </a:r>
            <a:r>
              <a:rPr lang="de-DE" noProof="0"/>
              <a:t> </a:t>
            </a:r>
            <a:r>
              <a:rPr lang="de-DE" noProof="0" err="1"/>
              <a:t>guarantees</a:t>
            </a:r>
            <a:r>
              <a:rPr lang="de-DE" noProof="0"/>
              <a:t> a </a:t>
            </a:r>
            <a:r>
              <a:rPr lang="de-DE" noProof="0" err="1"/>
              <a:t>correct</a:t>
            </a:r>
            <a:r>
              <a:rPr lang="de-DE" noProof="0"/>
              <a:t> </a:t>
            </a:r>
            <a:r>
              <a:rPr lang="de-DE" noProof="0" err="1"/>
              <a:t>view</a:t>
            </a:r>
            <a:r>
              <a:rPr lang="de-DE" noProof="0"/>
              <a:t>)</a:t>
            </a:r>
          </a:p>
        </p:txBody>
      </p:sp>
      <p:sp>
        <p:nvSpPr>
          <p:cNvPr id="31" name="Text arrow 3">
            <a:extLst>
              <a:ext uri="{FF2B5EF4-FFF2-40B4-BE49-F238E27FC236}">
                <a16:creationId xmlns:a16="http://schemas.microsoft.com/office/drawing/2014/main" id="{6B2C5604-4520-6368-4464-1199CBDDFC75}"/>
              </a:ext>
            </a:extLst>
          </p:cNvPr>
          <p:cNvSpPr>
            <a:spLocks noGrp="1"/>
          </p:cNvSpPr>
          <p:nvPr>
            <p:ph type="body" sz="quarter" idx="51" hasCustomPrompt="1"/>
          </p:nvPr>
        </p:nvSpPr>
        <p:spPr bwMode="gray">
          <a:xfrm>
            <a:off x="1922326" y="4345200"/>
            <a:ext cx="2592000" cy="828000"/>
          </a:xfrm>
        </p:spPr>
        <p:txBody>
          <a:bodyPr lIns="72000" tIns="72000" rIns="72000" bIns="72000" anchor="ctr"/>
          <a:lstStyle>
            <a:lvl1pPr marL="0" indent="0" algn="ctr">
              <a:spcBef>
                <a:spcPts val="100"/>
              </a:spcBef>
              <a:spcAft>
                <a:spcPts val="100"/>
              </a:spcAft>
              <a:buNone/>
              <a:defRPr sz="1600" b="1">
                <a:solidFill>
                  <a:schemeClr val="bg1"/>
                </a:solidFill>
              </a:defRPr>
            </a:lvl1pPr>
          </a:lstStyle>
          <a:p>
            <a:pPr lvl="0"/>
            <a:r>
              <a:rPr lang="de-DE" noProof="0"/>
              <a:t>Short description</a:t>
            </a:r>
            <a:br>
              <a:rPr lang="de-DE" noProof="0"/>
            </a:br>
            <a:r>
              <a:rPr lang="de-DE" noProof="0"/>
              <a:t>(16 pt)</a:t>
            </a:r>
          </a:p>
        </p:txBody>
      </p:sp>
      <p:sp>
        <p:nvSpPr>
          <p:cNvPr id="35" name="Text rectangle 3">
            <a:extLst>
              <a:ext uri="{FF2B5EF4-FFF2-40B4-BE49-F238E27FC236}">
                <a16:creationId xmlns:a16="http://schemas.microsoft.com/office/drawing/2014/main" id="{141EC5A6-6C05-7236-380E-0A9849D3B85B}"/>
              </a:ext>
            </a:extLst>
          </p:cNvPr>
          <p:cNvSpPr>
            <a:spLocks noGrp="1"/>
          </p:cNvSpPr>
          <p:nvPr>
            <p:ph type="body" sz="quarter" idx="52" hasCustomPrompt="1"/>
          </p:nvPr>
        </p:nvSpPr>
        <p:spPr bwMode="gray">
          <a:xfrm>
            <a:off x="5223520" y="4345200"/>
            <a:ext cx="6542180" cy="828000"/>
          </a:xfrm>
        </p:spPr>
        <p:txBody>
          <a:bodyPr lIns="72000" tIns="72000" rIns="72000" bIns="72000" anchor="ctr"/>
          <a:lstStyle>
            <a:lvl1pPr marL="0" indent="0">
              <a:spcBef>
                <a:spcPts val="100"/>
              </a:spcBef>
              <a:spcAft>
                <a:spcPts val="100"/>
              </a:spcAft>
              <a:buNone/>
              <a:defRPr sz="1400">
                <a:solidFill>
                  <a:schemeClr val="tx2"/>
                </a:solidFill>
              </a:defRPr>
            </a:lvl1pPr>
          </a:lstStyle>
          <a:p>
            <a:pPr lvl="0"/>
            <a:r>
              <a:rPr lang="de-DE" noProof="0"/>
              <a:t>Long description</a:t>
            </a:r>
            <a:br>
              <a:rPr lang="de-DE" noProof="0"/>
            </a:br>
            <a:r>
              <a:rPr lang="de-DE" noProof="0"/>
              <a:t>(14 pt)</a:t>
            </a:r>
          </a:p>
        </p:txBody>
      </p:sp>
      <p:sp>
        <p:nvSpPr>
          <p:cNvPr id="37" name="Picture 4"/>
          <p:cNvSpPr>
            <a:spLocks noGrp="1"/>
          </p:cNvSpPr>
          <p:nvPr>
            <p:ph type="pic" sz="quarter" idx="35" hasCustomPrompt="1"/>
          </p:nvPr>
        </p:nvSpPr>
        <p:spPr bwMode="gray">
          <a:xfrm>
            <a:off x="398769" y="5334505"/>
            <a:ext cx="1284923" cy="828896"/>
          </a:xfrm>
        </p:spPr>
        <p:txBody>
          <a:bodyPr/>
          <a:lstStyle>
            <a:lvl1pPr marL="0" indent="0">
              <a:buNone/>
              <a:defRPr sz="933">
                <a:latin typeface="Arial" panose="020B0604020202020204" pitchFamily="34" charset="0"/>
              </a:defRPr>
            </a:lvl1pPr>
          </a:lstStyle>
          <a:p>
            <a:r>
              <a:rPr lang="de-DE" noProof="0"/>
              <a:t>Click </a:t>
            </a:r>
            <a:r>
              <a:rPr lang="de-DE" noProof="0" err="1"/>
              <a:t>the</a:t>
            </a:r>
            <a:r>
              <a:rPr lang="de-DE" noProof="0"/>
              <a:t> </a:t>
            </a:r>
            <a:r>
              <a:rPr lang="de-DE" noProof="0" err="1"/>
              <a:t>image</a:t>
            </a:r>
            <a:r>
              <a:rPr lang="de-DE" noProof="0"/>
              <a:t> </a:t>
            </a:r>
            <a:r>
              <a:rPr lang="de-DE" noProof="0" err="1"/>
              <a:t>button</a:t>
            </a:r>
            <a:r>
              <a:rPr lang="de-DE" noProof="0"/>
              <a:t> </a:t>
            </a:r>
            <a:r>
              <a:rPr lang="de-DE" noProof="0" err="1"/>
              <a:t>below</a:t>
            </a:r>
            <a:r>
              <a:rPr lang="de-DE" noProof="0"/>
              <a:t> to </a:t>
            </a:r>
            <a:r>
              <a:rPr lang="de-DE" noProof="0" err="1"/>
              <a:t>insert</a:t>
            </a:r>
            <a:r>
              <a:rPr lang="de-DE" noProof="0"/>
              <a:t> an </a:t>
            </a:r>
            <a:r>
              <a:rPr lang="de-DE" noProof="0" err="1"/>
              <a:t>image</a:t>
            </a:r>
            <a:r>
              <a:rPr lang="de-DE" noProof="0"/>
              <a:t> (</a:t>
            </a:r>
            <a:r>
              <a:rPr lang="de-DE" noProof="0" err="1"/>
              <a:t>only</a:t>
            </a:r>
            <a:r>
              <a:rPr lang="de-DE" noProof="0"/>
              <a:t> </a:t>
            </a:r>
            <a:r>
              <a:rPr lang="de-DE" noProof="0" err="1"/>
              <a:t>this</a:t>
            </a:r>
            <a:r>
              <a:rPr lang="de-DE" noProof="0"/>
              <a:t> </a:t>
            </a:r>
            <a:r>
              <a:rPr lang="de-DE" noProof="0" err="1"/>
              <a:t>action</a:t>
            </a:r>
            <a:r>
              <a:rPr lang="de-DE" noProof="0"/>
              <a:t> </a:t>
            </a:r>
            <a:r>
              <a:rPr lang="de-DE" noProof="0" err="1"/>
              <a:t>guarantees</a:t>
            </a:r>
            <a:r>
              <a:rPr lang="de-DE" noProof="0"/>
              <a:t> a </a:t>
            </a:r>
            <a:r>
              <a:rPr lang="de-DE" noProof="0" err="1"/>
              <a:t>correct</a:t>
            </a:r>
            <a:r>
              <a:rPr lang="de-DE" noProof="0"/>
              <a:t> </a:t>
            </a:r>
            <a:r>
              <a:rPr lang="de-DE" noProof="0" err="1"/>
              <a:t>view</a:t>
            </a:r>
            <a:r>
              <a:rPr lang="de-DE" noProof="0"/>
              <a:t>)</a:t>
            </a:r>
          </a:p>
        </p:txBody>
      </p:sp>
      <p:sp>
        <p:nvSpPr>
          <p:cNvPr id="36" name="Text arrow 4">
            <a:extLst>
              <a:ext uri="{FF2B5EF4-FFF2-40B4-BE49-F238E27FC236}">
                <a16:creationId xmlns:a16="http://schemas.microsoft.com/office/drawing/2014/main" id="{4C64474B-1EEF-E574-0646-24A3DE6ECEE6}"/>
              </a:ext>
            </a:extLst>
          </p:cNvPr>
          <p:cNvSpPr>
            <a:spLocks noGrp="1"/>
          </p:cNvSpPr>
          <p:nvPr>
            <p:ph type="body" sz="quarter" idx="53" hasCustomPrompt="1"/>
          </p:nvPr>
        </p:nvSpPr>
        <p:spPr bwMode="gray">
          <a:xfrm>
            <a:off x="1922326" y="5335200"/>
            <a:ext cx="2592000" cy="828000"/>
          </a:xfrm>
        </p:spPr>
        <p:txBody>
          <a:bodyPr lIns="72000" tIns="72000" rIns="72000" bIns="72000" anchor="ctr"/>
          <a:lstStyle>
            <a:lvl1pPr marL="0" indent="0" algn="ctr">
              <a:spcBef>
                <a:spcPts val="100"/>
              </a:spcBef>
              <a:spcAft>
                <a:spcPts val="100"/>
              </a:spcAft>
              <a:buNone/>
              <a:defRPr sz="1600" b="1">
                <a:solidFill>
                  <a:schemeClr val="bg1"/>
                </a:solidFill>
              </a:defRPr>
            </a:lvl1pPr>
          </a:lstStyle>
          <a:p>
            <a:pPr lvl="0"/>
            <a:r>
              <a:rPr lang="de-DE" noProof="0"/>
              <a:t>Short description</a:t>
            </a:r>
            <a:br>
              <a:rPr lang="de-DE" noProof="0"/>
            </a:br>
            <a:r>
              <a:rPr lang="de-DE" noProof="0"/>
              <a:t>(16 pt)</a:t>
            </a:r>
          </a:p>
        </p:txBody>
      </p:sp>
      <p:sp>
        <p:nvSpPr>
          <p:cNvPr id="40" name="Text rectangle 4">
            <a:extLst>
              <a:ext uri="{FF2B5EF4-FFF2-40B4-BE49-F238E27FC236}">
                <a16:creationId xmlns:a16="http://schemas.microsoft.com/office/drawing/2014/main" id="{0A29EF65-12DC-DBF6-502C-02061E3C0B03}"/>
              </a:ext>
            </a:extLst>
          </p:cNvPr>
          <p:cNvSpPr>
            <a:spLocks noGrp="1"/>
          </p:cNvSpPr>
          <p:nvPr>
            <p:ph type="body" sz="quarter" idx="54" hasCustomPrompt="1"/>
          </p:nvPr>
        </p:nvSpPr>
        <p:spPr bwMode="gray">
          <a:xfrm>
            <a:off x="5223520" y="5335200"/>
            <a:ext cx="6542180" cy="828000"/>
          </a:xfrm>
        </p:spPr>
        <p:txBody>
          <a:bodyPr lIns="72000" tIns="72000" rIns="72000" bIns="72000" anchor="ctr"/>
          <a:lstStyle>
            <a:lvl1pPr marL="0" indent="0">
              <a:spcBef>
                <a:spcPts val="100"/>
              </a:spcBef>
              <a:spcAft>
                <a:spcPts val="100"/>
              </a:spcAft>
              <a:buNone/>
              <a:defRPr sz="1400">
                <a:solidFill>
                  <a:schemeClr val="tx2"/>
                </a:solidFill>
              </a:defRPr>
            </a:lvl1pPr>
          </a:lstStyle>
          <a:p>
            <a:pPr lvl="0"/>
            <a:r>
              <a:rPr lang="de-DE" noProof="0"/>
              <a:t>Long description</a:t>
            </a:r>
            <a:br>
              <a:rPr lang="de-DE" noProof="0"/>
            </a:br>
            <a:r>
              <a:rPr lang="de-DE" noProof="0"/>
              <a:t>(14 pt)</a:t>
            </a:r>
          </a:p>
        </p:txBody>
      </p:sp>
      <p:sp>
        <p:nvSpPr>
          <p:cNvPr id="48"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stStyle>
          <a:p>
            <a:pPr lvl="0"/>
            <a:r>
              <a:rPr lang="de-DE" noProof="0"/>
              <a:t>Disclaimer (optional) (8 pt)</a:t>
            </a:r>
          </a:p>
        </p:txBody>
      </p:sp>
    </p:spTree>
    <p:extLst>
      <p:ext uri="{BB962C8B-B14F-4D97-AF65-F5344CB8AC3E}">
        <p14:creationId xmlns:p14="http://schemas.microsoft.com/office/powerpoint/2010/main" val="13959835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ackground Visual with Content">
    <p:bg>
      <p:bgRef idx="1001">
        <a:schemeClr val="bg1"/>
      </p:bgRef>
    </p:bg>
    <p:spTree>
      <p:nvGrpSpPr>
        <p:cNvPr id="1" name=""/>
        <p:cNvGrpSpPr/>
        <p:nvPr/>
      </p:nvGrpSpPr>
      <p:grpSpPr>
        <a:xfrm>
          <a:off x="0" y="0"/>
          <a:ext cx="0" cy="0"/>
          <a:chOff x="0" y="0"/>
          <a:chExt cx="0" cy="0"/>
        </a:xfrm>
      </p:grpSpPr>
      <p:sp>
        <p:nvSpPr>
          <p:cNvPr id="11" name="Information picture"/>
          <p:cNvSpPr>
            <a:spLocks noGrp="1"/>
          </p:cNvSpPr>
          <p:nvPr>
            <p:ph type="body" sz="quarter" idx="30" hasCustomPrompt="1"/>
          </p:nvPr>
        </p:nvSpPr>
        <p:spPr bwMode="gray">
          <a:xfrm>
            <a:off x="5268990" y="162124"/>
            <a:ext cx="4696051" cy="1380201"/>
          </a:xfrm>
        </p:spPr>
        <p:txBody>
          <a:bodyPr/>
          <a:lstStyle>
            <a:lvl1pPr marL="0" marR="0" indent="0" algn="l" defTabSz="1219170" rtl="0" eaLnBrk="1" fontAlgn="base" latinLnBrk="0" hangingPunct="1">
              <a:lnSpc>
                <a:spcPct val="120000"/>
              </a:lnSpc>
              <a:spcBef>
                <a:spcPts val="480"/>
              </a:spcBef>
              <a:spcAft>
                <a:spcPts val="480"/>
              </a:spcAft>
              <a:buClr>
                <a:schemeClr val="tx2"/>
              </a:buClr>
              <a:buSzTx/>
              <a:buFont typeface="Wingdings" panose="05000000000000000000" pitchFamily="2" charset="2"/>
              <a:buNone/>
              <a:tabLst>
                <a:tab pos="239178" algn="l"/>
              </a:tabLst>
              <a:defRPr sz="933" i="1" baseline="0"/>
            </a:lvl1pPr>
          </a:lstStyle>
          <a:p>
            <a:pPr marL="0" marR="0" lvl="0" indent="0" algn="l" defTabSz="1219170" rtl="0" eaLnBrk="1" fontAlgn="base" latinLnBrk="0" hangingPunct="1">
              <a:lnSpc>
                <a:spcPct val="120000"/>
              </a:lnSpc>
              <a:spcBef>
                <a:spcPts val="480"/>
              </a:spcBef>
              <a:spcAft>
                <a:spcPts val="480"/>
              </a:spcAft>
              <a:buClr>
                <a:schemeClr val="tx2"/>
              </a:buClr>
              <a:buSzTx/>
              <a:buFont typeface="Wingdings" panose="05000000000000000000" pitchFamily="2" charset="2"/>
              <a:buNone/>
              <a:tabLst>
                <a:tab pos="239178" algn="l"/>
              </a:tabLst>
              <a:defRPr/>
            </a:pPr>
            <a:r>
              <a:rPr lang="de-DE" noProof="0"/>
              <a:t>Click the image button below to insert an image (only this action guarantees a correct view). Click then on “send to back”.</a:t>
            </a:r>
            <a:br>
              <a:rPr lang="de-DE" noProof="0"/>
            </a:br>
            <a:r>
              <a:rPr lang="de-DE" noProof="0"/>
              <a:t>Note: All photography and video must comply with AllianzGI guidelines. Imagery is an expression of our brand personality and needs to reflect the business we are in. Our imagery needs to be thoughtful and serious, and must convey professionalism that inspires confidence and trust.</a:t>
            </a:r>
            <a:br>
              <a:rPr lang="de-DE" noProof="0"/>
            </a:br>
            <a:r>
              <a:rPr lang="de-DE" noProof="0"/>
              <a:t>Find pictures in the Image Data Base at the AllianzGI Brand Center.</a:t>
            </a:r>
          </a:p>
        </p:txBody>
      </p:sp>
      <p:sp>
        <p:nvSpPr>
          <p:cNvPr id="2" name="Headline"/>
          <p:cNvSpPr>
            <a:spLocks noGrp="1"/>
          </p:cNvSpPr>
          <p:nvPr>
            <p:ph type="title" hasCustomPrompt="1"/>
          </p:nvPr>
        </p:nvSpPr>
        <p:spPr bwMode="gray"/>
        <p:txBody>
          <a:bodyPr/>
          <a:lstStyle>
            <a:lvl1pPr>
              <a:defRPr>
                <a:solidFill>
                  <a:schemeClr val="tx2"/>
                </a:solidFill>
                <a:latin typeface="Arial" panose="020B0604020202020204" pitchFamily="34" charset="0"/>
              </a:defRPr>
            </a:lvl1pPr>
          </a:lstStyle>
          <a:p>
            <a:r>
              <a:rPr lang="de-DE" noProof="0"/>
              <a:t>Main slide heading appears here</a:t>
            </a:r>
            <a:br>
              <a:rPr lang="de-DE" noProof="0"/>
            </a:br>
            <a:r>
              <a:rPr lang="de-DE" noProof="0"/>
              <a:t>Second line if required (28 pt)</a:t>
            </a:r>
          </a:p>
        </p:txBody>
      </p:sp>
      <p:sp>
        <p:nvSpPr>
          <p:cNvPr id="9" name="Subheadline"/>
          <p:cNvSpPr>
            <a:spLocks noGrp="1"/>
          </p:cNvSpPr>
          <p:nvPr>
            <p:ph type="body" sz="quarter" idx="23" hasCustomPrompt="1"/>
          </p:nvPr>
        </p:nvSpPr>
        <p:spPr bwMode="gray">
          <a:xfrm>
            <a:off x="398770" y="1591200"/>
            <a:ext cx="11369353"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sz="1400" b="1" noProof="0" dirty="0"/>
            </a:lvl1pPr>
          </a:lstStyle>
          <a:p>
            <a:pPr marL="180000" lvl="0" indent="-180000">
              <a:spcBef>
                <a:spcPts val="0"/>
              </a:spcBef>
              <a:spcAft>
                <a:spcPts val="0"/>
              </a:spcAft>
              <a:tabLst/>
            </a:pPr>
            <a:r>
              <a:rPr lang="de-DE" noProof="0"/>
              <a:t>Subheadline (12–16 pt)</a:t>
            </a:r>
          </a:p>
        </p:txBody>
      </p:sp>
      <p:sp>
        <p:nvSpPr>
          <p:cNvPr id="10" name="Second subheadline"/>
          <p:cNvSpPr>
            <a:spLocks noGrp="1"/>
          </p:cNvSpPr>
          <p:nvPr>
            <p:ph type="body" sz="quarter" idx="24" hasCustomPrompt="1"/>
          </p:nvPr>
        </p:nvSpPr>
        <p:spPr bwMode="gray">
          <a:xfrm>
            <a:off x="398770" y="1842087"/>
            <a:ext cx="11369353" cy="244800"/>
          </a:xfrm>
          <a:noFill/>
          <a:ln w="9525">
            <a:noFill/>
            <a:miter lim="800000"/>
            <a:headEnd/>
            <a:tailEnd/>
          </a:ln>
          <a:effectLst/>
        </p:spPr>
        <p:txBody>
          <a:bodyPr vert="horz" wrap="square" lIns="0" tIns="0" rIns="0" bIns="0" numCol="1" anchor="t" anchorCtr="0" compatLnSpc="1">
            <a:prstTxWarp prst="textNoShape">
              <a:avLst/>
            </a:prstTxWarp>
          </a:bodyPr>
          <a:lstStyle>
            <a:lvl1pPr marL="0" indent="0">
              <a:buNone/>
              <a:defRPr lang="en-GB" noProof="0" dirty="0"/>
            </a:lvl1pPr>
          </a:lstStyle>
          <a:p>
            <a:pPr marL="180000" lvl="0" indent="-180000">
              <a:spcBef>
                <a:spcPts val="0"/>
              </a:spcBef>
              <a:spcAft>
                <a:spcPts val="0"/>
              </a:spcAft>
            </a:pPr>
            <a:r>
              <a:rPr lang="de-DE" noProof="0"/>
              <a:t>Second subheadline, if required (12 pt)</a:t>
            </a:r>
          </a:p>
        </p:txBody>
      </p:sp>
      <p:sp>
        <p:nvSpPr>
          <p:cNvPr id="4" name="Picture background"/>
          <p:cNvSpPr>
            <a:spLocks noGrp="1"/>
          </p:cNvSpPr>
          <p:nvPr>
            <p:ph type="pic" sz="quarter" idx="31" hasCustomPrompt="1"/>
          </p:nvPr>
        </p:nvSpPr>
        <p:spPr>
          <a:xfrm>
            <a:off x="0" y="2097618"/>
            <a:ext cx="12192000" cy="4760383"/>
          </a:xfrm>
        </p:spPr>
        <p:txBody>
          <a:bodyPr/>
          <a:lstStyle>
            <a:lvl1pPr marL="0" marR="0" indent="0" algn="l" defTabSz="1038977" rtl="0" eaLnBrk="1" fontAlgn="base" latinLnBrk="0" hangingPunct="1">
              <a:lnSpc>
                <a:spcPct val="100000"/>
              </a:lnSpc>
              <a:spcBef>
                <a:spcPts val="480"/>
              </a:spcBef>
              <a:spcAft>
                <a:spcPts val="480"/>
              </a:spcAft>
              <a:buClr>
                <a:schemeClr val="tx2"/>
              </a:buClr>
              <a:buSzTx/>
              <a:buFont typeface="Wingdings" panose="05000000000000000000" pitchFamily="2" charset="2"/>
              <a:buNone/>
              <a:tabLst>
                <a:tab pos="203827" algn="l"/>
              </a:tabLst>
              <a:defRPr>
                <a:solidFill>
                  <a:schemeClr val="tx2"/>
                </a:solidFill>
              </a:defRPr>
            </a:lvl1pPr>
          </a:lstStyle>
          <a:p>
            <a:r>
              <a:rPr lang="de-DE" noProof="0"/>
              <a:t>New </a:t>
            </a:r>
            <a:r>
              <a:rPr lang="de-DE" noProof="0" err="1"/>
              <a:t>picture</a:t>
            </a:r>
            <a:r>
              <a:rPr lang="de-DE" noProof="0"/>
              <a:t> – send to back</a:t>
            </a:r>
          </a:p>
        </p:txBody>
      </p:sp>
      <p:sp>
        <p:nvSpPr>
          <p:cNvPr id="23" name="Content"/>
          <p:cNvSpPr>
            <a:spLocks noGrp="1"/>
          </p:cNvSpPr>
          <p:nvPr>
            <p:ph sz="quarter" idx="25" hasCustomPrompt="1"/>
          </p:nvPr>
        </p:nvSpPr>
        <p:spPr bwMode="gray">
          <a:xfrm>
            <a:off x="398770" y="2368800"/>
            <a:ext cx="11369353" cy="3794400"/>
          </a:xfrm>
        </p:spPr>
        <p:txBody>
          <a:bodyPr/>
          <a:lstStyle>
            <a:lvl1pPr>
              <a:defRPr/>
            </a:lvl1pPr>
            <a:lvl5pPr>
              <a:defRPr/>
            </a:lvl5pPr>
          </a:lstStyle>
          <a:p>
            <a:pPr lvl="0"/>
            <a:r>
              <a:rPr lang="de-DE" noProof="0"/>
              <a:t>1st Level (12 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13"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stStyle>
          <a:p>
            <a:pPr lvl="0"/>
            <a:r>
              <a:rPr lang="de-DE" noProof="0"/>
              <a:t>Disclaimer (optional) (8 pt)</a:t>
            </a:r>
          </a:p>
        </p:txBody>
      </p:sp>
      <p:sp>
        <p:nvSpPr>
          <p:cNvPr id="15" name="Slide number"/>
          <p:cNvSpPr txBox="1"/>
          <p:nvPr userDrawn="1"/>
        </p:nvSpPr>
        <p:spPr>
          <a:xfrm>
            <a:off x="10271640"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de-DE" sz="800" baseline="0" noProof="0" smtClean="0">
                <a:solidFill>
                  <a:schemeClr val="tx2"/>
                </a:solidFill>
                <a:latin typeface="Arial" panose="020B0604020202020204" pitchFamily="34" charset="0"/>
              </a:rPr>
              <a:pPr lvl="0"/>
              <a:t>‹#›</a:t>
            </a:fld>
            <a:endParaRPr lang="de-DE" sz="800" baseline="0" noProof="0">
              <a:solidFill>
                <a:schemeClr val="tx2"/>
              </a:solidFill>
              <a:latin typeface="Arial" panose="020B0604020202020204" pitchFamily="34" charset="0"/>
            </a:endParaRPr>
          </a:p>
        </p:txBody>
      </p:sp>
    </p:spTree>
    <p:extLst>
      <p:ext uri="{BB962C8B-B14F-4D97-AF65-F5344CB8AC3E}">
        <p14:creationId xmlns:p14="http://schemas.microsoft.com/office/powerpoint/2010/main" val="427259932"/>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ackground Visual">
    <p:bg>
      <p:bgRef idx="1001">
        <a:schemeClr val="bg1"/>
      </p:bgRef>
    </p:bg>
    <p:spTree>
      <p:nvGrpSpPr>
        <p:cNvPr id="1" name=""/>
        <p:cNvGrpSpPr/>
        <p:nvPr/>
      </p:nvGrpSpPr>
      <p:grpSpPr>
        <a:xfrm>
          <a:off x="0" y="0"/>
          <a:ext cx="0" cy="0"/>
          <a:chOff x="0" y="0"/>
          <a:chExt cx="0" cy="0"/>
        </a:xfrm>
      </p:grpSpPr>
      <p:sp>
        <p:nvSpPr>
          <p:cNvPr id="8" name="Information picture"/>
          <p:cNvSpPr>
            <a:spLocks noGrp="1"/>
          </p:cNvSpPr>
          <p:nvPr>
            <p:ph type="body" sz="quarter" idx="30" hasCustomPrompt="1"/>
          </p:nvPr>
        </p:nvSpPr>
        <p:spPr bwMode="gray">
          <a:xfrm>
            <a:off x="5268990" y="162124"/>
            <a:ext cx="4696051" cy="1380201"/>
          </a:xfrm>
        </p:spPr>
        <p:txBody>
          <a:bodyPr/>
          <a:lstStyle>
            <a:lvl1pPr marL="0" marR="0" indent="0" algn="l" defTabSz="1219170" rtl="0" eaLnBrk="1" fontAlgn="base" latinLnBrk="0" hangingPunct="1">
              <a:lnSpc>
                <a:spcPct val="120000"/>
              </a:lnSpc>
              <a:spcBef>
                <a:spcPts val="480"/>
              </a:spcBef>
              <a:spcAft>
                <a:spcPts val="480"/>
              </a:spcAft>
              <a:buClr>
                <a:schemeClr val="tx2"/>
              </a:buClr>
              <a:buSzTx/>
              <a:buFont typeface="Wingdings" panose="05000000000000000000" pitchFamily="2" charset="2"/>
              <a:buNone/>
              <a:tabLst>
                <a:tab pos="239178" algn="l"/>
              </a:tabLst>
              <a:defRPr sz="933" i="1" baseline="0"/>
            </a:lvl1pPr>
          </a:lstStyle>
          <a:p>
            <a:pPr marL="0" marR="0" lvl="0" indent="0" algn="l" defTabSz="1219170" rtl="0" eaLnBrk="1" fontAlgn="base" latinLnBrk="0" hangingPunct="1">
              <a:lnSpc>
                <a:spcPct val="120000"/>
              </a:lnSpc>
              <a:spcBef>
                <a:spcPts val="480"/>
              </a:spcBef>
              <a:spcAft>
                <a:spcPts val="480"/>
              </a:spcAft>
              <a:buClr>
                <a:schemeClr val="tx2"/>
              </a:buClr>
              <a:buSzTx/>
              <a:buFont typeface="Wingdings" panose="05000000000000000000" pitchFamily="2" charset="2"/>
              <a:buNone/>
              <a:tabLst>
                <a:tab pos="239178" algn="l"/>
              </a:tabLst>
              <a:defRPr/>
            </a:pPr>
            <a:r>
              <a:rPr lang="de-DE" noProof="0"/>
              <a:t>Click the image button below to insert an image (only this action guarantees a correct view). Click then on “send to back”.</a:t>
            </a:r>
            <a:br>
              <a:rPr lang="de-DE" noProof="0"/>
            </a:br>
            <a:r>
              <a:rPr lang="de-DE" noProof="0"/>
              <a:t>Note: All photography and video must comply with AllianzGI guidelines. Imagery is an expression of our brand personality and needs to reflect the business we are in. Our imagery needs to be thoughtful and serious, and must convey professionalism that inspires confidence and trust.</a:t>
            </a:r>
            <a:br>
              <a:rPr lang="de-DE" noProof="0"/>
            </a:br>
            <a:r>
              <a:rPr lang="de-DE" noProof="0"/>
              <a:t>Find pictures in the Image Data Base at the AllianzGI Brand Center.</a:t>
            </a:r>
          </a:p>
        </p:txBody>
      </p:sp>
      <p:sp>
        <p:nvSpPr>
          <p:cNvPr id="3" name="Picture"/>
          <p:cNvSpPr>
            <a:spLocks noGrp="1"/>
          </p:cNvSpPr>
          <p:nvPr>
            <p:ph type="pic" sz="quarter" idx="31" hasCustomPrompt="1"/>
          </p:nvPr>
        </p:nvSpPr>
        <p:spPr>
          <a:xfrm>
            <a:off x="0" y="2097618"/>
            <a:ext cx="12192000" cy="4760383"/>
          </a:xfrm>
        </p:spPr>
        <p:txBody>
          <a:bodyPr/>
          <a:lstStyle>
            <a:lvl1pPr marL="0" marR="0" indent="0" algn="l" defTabSz="1038977" rtl="0" eaLnBrk="1" fontAlgn="base" latinLnBrk="0" hangingPunct="1">
              <a:lnSpc>
                <a:spcPct val="100000"/>
              </a:lnSpc>
              <a:spcBef>
                <a:spcPts val="480"/>
              </a:spcBef>
              <a:spcAft>
                <a:spcPts val="480"/>
              </a:spcAft>
              <a:buClr>
                <a:schemeClr val="tx2"/>
              </a:buClr>
              <a:buSzTx/>
              <a:buFont typeface="Wingdings" panose="05000000000000000000" pitchFamily="2" charset="2"/>
              <a:buNone/>
              <a:tabLst>
                <a:tab pos="203827" algn="l"/>
              </a:tabLst>
              <a:defRPr/>
            </a:lvl1pPr>
          </a:lstStyle>
          <a:p>
            <a:r>
              <a:rPr lang="de-DE" noProof="0"/>
              <a:t>New </a:t>
            </a:r>
            <a:r>
              <a:rPr lang="de-DE" noProof="0" err="1"/>
              <a:t>picture</a:t>
            </a:r>
            <a:r>
              <a:rPr lang="de-DE" noProof="0"/>
              <a:t> – send to back</a:t>
            </a:r>
          </a:p>
        </p:txBody>
      </p:sp>
      <p:sp>
        <p:nvSpPr>
          <p:cNvPr id="13" name="Disclaimer"/>
          <p:cNvSpPr>
            <a:spLocks noGrp="1"/>
          </p:cNvSpPr>
          <p:nvPr>
            <p:ph type="body" sz="quarter" idx="22" hasCustomPrompt="1"/>
          </p:nvPr>
        </p:nvSpPr>
        <p:spPr bwMode="gray">
          <a:xfrm>
            <a:off x="398770" y="6235338"/>
            <a:ext cx="10633847" cy="373805"/>
          </a:xfrm>
        </p:spPr>
        <p:txBody>
          <a:bodyPr anchor="b"/>
          <a:lstStyle>
            <a:lvl1pPr marL="0" indent="0">
              <a:lnSpc>
                <a:spcPct val="100000"/>
              </a:lnSpc>
              <a:spcBef>
                <a:spcPts val="0"/>
              </a:spcBef>
              <a:spcAft>
                <a:spcPts val="0"/>
              </a:spcAft>
              <a:buNone/>
              <a:defRPr sz="800">
                <a:solidFill>
                  <a:schemeClr val="tx1"/>
                </a:solidFill>
                <a:latin typeface="Arial Narrow" panose="020B0606020202030204" pitchFamily="34" charset="0"/>
              </a:defRPr>
            </a:lvl1pPr>
          </a:lstStyle>
          <a:p>
            <a:pPr lvl="0"/>
            <a:r>
              <a:rPr lang="de-DE" noProof="0"/>
              <a:t>Disclaimer (optional) (8 pt)</a:t>
            </a:r>
          </a:p>
        </p:txBody>
      </p:sp>
      <p:sp>
        <p:nvSpPr>
          <p:cNvPr id="9" name="Slide number"/>
          <p:cNvSpPr txBox="1"/>
          <p:nvPr userDrawn="1"/>
        </p:nvSpPr>
        <p:spPr>
          <a:xfrm>
            <a:off x="10271640"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de-DE" sz="800" baseline="0" noProof="0" smtClean="0">
                <a:solidFill>
                  <a:schemeClr val="tx2"/>
                </a:solidFill>
                <a:latin typeface="Arial" panose="020B0604020202020204" pitchFamily="34" charset="0"/>
              </a:rPr>
              <a:pPr lvl="0"/>
              <a:t>‹#›</a:t>
            </a:fld>
            <a:endParaRPr lang="de-DE" sz="800" baseline="0" noProof="0">
              <a:solidFill>
                <a:schemeClr val="tx2"/>
              </a:solidFill>
              <a:latin typeface="Arial" panose="020B0604020202020204" pitchFamily="34" charset="0"/>
            </a:endParaRPr>
          </a:p>
        </p:txBody>
      </p:sp>
    </p:spTree>
    <p:extLst>
      <p:ext uri="{BB962C8B-B14F-4D97-AF65-F5344CB8AC3E}">
        <p14:creationId xmlns:p14="http://schemas.microsoft.com/office/powerpoint/2010/main" val="1618508291"/>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Key Point_Dark Blue">
    <p:bg>
      <p:bgPr>
        <a:solidFill>
          <a:schemeClr val="accent1"/>
        </a:solidFill>
        <a:effectLst/>
      </p:bgPr>
    </p:bg>
    <p:spTree>
      <p:nvGrpSpPr>
        <p:cNvPr id="1" name=""/>
        <p:cNvGrpSpPr/>
        <p:nvPr/>
      </p:nvGrpSpPr>
      <p:grpSpPr>
        <a:xfrm>
          <a:off x="0" y="0"/>
          <a:ext cx="0" cy="0"/>
          <a:chOff x="0" y="0"/>
          <a:chExt cx="0" cy="0"/>
        </a:xfrm>
      </p:grpSpPr>
      <p:sp>
        <p:nvSpPr>
          <p:cNvPr id="6" name="Quote"/>
          <p:cNvSpPr>
            <a:spLocks noGrp="1"/>
          </p:cNvSpPr>
          <p:nvPr>
            <p:ph type="body" sz="quarter" idx="23" hasCustomPrompt="1"/>
          </p:nvPr>
        </p:nvSpPr>
        <p:spPr bwMode="gray">
          <a:xfrm>
            <a:off x="398771" y="1584325"/>
            <a:ext cx="11369353" cy="2581200"/>
          </a:xfrm>
        </p:spPr>
        <p:txBody>
          <a:bodyPr/>
          <a:lstStyle>
            <a:lvl1pPr marL="0" indent="0">
              <a:spcBef>
                <a:spcPts val="0"/>
              </a:spcBef>
              <a:spcAft>
                <a:spcPts val="0"/>
              </a:spcAft>
              <a:buNone/>
              <a:defRPr sz="4000">
                <a:solidFill>
                  <a:schemeClr val="bg1"/>
                </a:solidFill>
              </a:defRPr>
            </a:lvl1pPr>
          </a:lstStyle>
          <a:p>
            <a:pPr lvl="0"/>
            <a:r>
              <a:rPr lang="de-DE" noProof="0"/>
              <a:t>“Lorem ipsum dolor expe </a:t>
            </a:r>
            <a:br>
              <a:rPr lang="de-DE" noProof="0"/>
            </a:br>
            <a:r>
              <a:rPr lang="de-DE" noProof="0"/>
              <a:t>voluptat fero ipicatis quas et valute dolestor.”</a:t>
            </a:r>
            <a:br>
              <a:rPr lang="de-DE" noProof="0"/>
            </a:br>
            <a:r>
              <a:rPr lang="de-DE" noProof="0"/>
              <a:t>(40 pt)</a:t>
            </a:r>
          </a:p>
        </p:txBody>
      </p:sp>
      <p:sp>
        <p:nvSpPr>
          <p:cNvPr id="12" name="Name of speaker"/>
          <p:cNvSpPr>
            <a:spLocks noGrp="1"/>
          </p:cNvSpPr>
          <p:nvPr>
            <p:ph type="body" sz="quarter" idx="24" hasCustomPrompt="1"/>
          </p:nvPr>
        </p:nvSpPr>
        <p:spPr bwMode="gray">
          <a:xfrm>
            <a:off x="398771" y="4172726"/>
            <a:ext cx="11369353" cy="276999"/>
          </a:xfrm>
        </p:spPr>
        <p:txBody>
          <a:bodyPr anchor="t">
            <a:spAutoFit/>
          </a:bodyPr>
          <a:lstStyle>
            <a:lvl1pPr marL="0" indent="0">
              <a:spcBef>
                <a:spcPts val="0"/>
              </a:spcBef>
              <a:spcAft>
                <a:spcPts val="0"/>
              </a:spcAft>
              <a:buNone/>
              <a:defRPr sz="1800">
                <a:solidFill>
                  <a:schemeClr val="bg1"/>
                </a:solidFill>
              </a:defRPr>
            </a:lvl1pPr>
          </a:lstStyle>
          <a:p>
            <a:pPr lvl="0"/>
            <a:r>
              <a:rPr lang="de-DE" noProof="0"/>
              <a:t>Name of speaker (18 pt)</a:t>
            </a:r>
          </a:p>
        </p:txBody>
      </p:sp>
      <p:sp>
        <p:nvSpPr>
          <p:cNvPr id="5" name="Disclaimer">
            <a:extLst>
              <a:ext uri="{FF2B5EF4-FFF2-40B4-BE49-F238E27FC236}">
                <a16:creationId xmlns:a16="http://schemas.microsoft.com/office/drawing/2014/main" id="{794CE249-EEF7-5D44-4F81-14A635CC5829}"/>
              </a:ext>
            </a:extLst>
          </p:cNvPr>
          <p:cNvSpPr>
            <a:spLocks noGrp="1"/>
          </p:cNvSpPr>
          <p:nvPr>
            <p:ph type="body" sz="quarter" idx="26" hasCustomPrompt="1"/>
          </p:nvPr>
        </p:nvSpPr>
        <p:spPr bwMode="gray">
          <a:xfrm>
            <a:off x="398769" y="6235200"/>
            <a:ext cx="10633846" cy="374400"/>
          </a:xfrm>
        </p:spPr>
        <p:txBody>
          <a:bodyPr anchor="b"/>
          <a:lstStyle>
            <a:lvl1pPr marL="0" indent="0">
              <a:lnSpc>
                <a:spcPct val="100000"/>
              </a:lnSpc>
              <a:spcBef>
                <a:spcPts val="0"/>
              </a:spcBef>
              <a:spcAft>
                <a:spcPts val="0"/>
              </a:spcAft>
              <a:buNone/>
              <a:defRPr sz="800">
                <a:solidFill>
                  <a:schemeClr val="bg1"/>
                </a:solidFill>
                <a:latin typeface="Arial Narrow" panose="020B0606020202030204" pitchFamily="34" charset="0"/>
              </a:defRPr>
            </a:lvl1pPr>
            <a:lvl2pPr>
              <a:lnSpc>
                <a:spcPct val="100000"/>
              </a:lnSpc>
              <a:spcBef>
                <a:spcPts val="0"/>
              </a:spcBef>
              <a:spcAft>
                <a:spcPts val="0"/>
              </a:spcAft>
              <a:defRPr sz="800">
                <a:solidFill>
                  <a:srgbClr val="4D4D4D"/>
                </a:solidFill>
              </a:defRPr>
            </a:lvl2pPr>
            <a:lvl3pPr>
              <a:lnSpc>
                <a:spcPct val="100000"/>
              </a:lnSpc>
              <a:spcBef>
                <a:spcPts val="0"/>
              </a:spcBef>
              <a:spcAft>
                <a:spcPts val="0"/>
              </a:spcAft>
              <a:defRPr sz="800">
                <a:solidFill>
                  <a:srgbClr val="4D4D4D"/>
                </a:solidFill>
              </a:defRPr>
            </a:lvl3pPr>
            <a:lvl4pPr>
              <a:lnSpc>
                <a:spcPct val="100000"/>
              </a:lnSpc>
              <a:spcBef>
                <a:spcPts val="0"/>
              </a:spcBef>
              <a:spcAft>
                <a:spcPts val="0"/>
              </a:spcAft>
              <a:defRPr sz="800">
                <a:solidFill>
                  <a:srgbClr val="4D4D4D"/>
                </a:solidFill>
              </a:defRPr>
            </a:lvl4pPr>
            <a:lvl5pPr>
              <a:lnSpc>
                <a:spcPct val="100000"/>
              </a:lnSpc>
              <a:spcBef>
                <a:spcPts val="0"/>
              </a:spcBef>
              <a:spcAft>
                <a:spcPts val="0"/>
              </a:spcAft>
              <a:defRPr sz="800">
                <a:solidFill>
                  <a:srgbClr val="4D4D4D"/>
                </a:solidFill>
              </a:defRPr>
            </a:lvl5pPr>
          </a:lstStyle>
          <a:p>
            <a:pPr lvl="0"/>
            <a:r>
              <a:rPr lang="de-DE" noProof="0"/>
              <a:t>Disclaimer (optional) (8 pt)</a:t>
            </a:r>
          </a:p>
        </p:txBody>
      </p:sp>
      <p:sp>
        <p:nvSpPr>
          <p:cNvPr id="7" name="Slide number">
            <a:extLst>
              <a:ext uri="{FF2B5EF4-FFF2-40B4-BE49-F238E27FC236}">
                <a16:creationId xmlns:a16="http://schemas.microsoft.com/office/drawing/2014/main" id="{AB0CDE94-AC8B-8AB3-6EC1-18BA528E5C38}"/>
              </a:ext>
            </a:extLst>
          </p:cNvPr>
          <p:cNvSpPr txBox="1"/>
          <p:nvPr userDrawn="1"/>
        </p:nvSpPr>
        <p:spPr>
          <a:xfrm>
            <a:off x="10309581"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de-DE" sz="800" baseline="0" noProof="0" smtClean="0">
                <a:solidFill>
                  <a:schemeClr val="bg1"/>
                </a:solidFill>
                <a:latin typeface="Arial" panose="020B0604020202020204" pitchFamily="34" charset="0"/>
              </a:rPr>
              <a:pPr lvl="0"/>
              <a:t>‹#›</a:t>
            </a:fld>
            <a:endParaRPr lang="de-DE" sz="800" baseline="0" noProof="0">
              <a:solidFill>
                <a:schemeClr val="bg1"/>
              </a:solidFill>
              <a:latin typeface="Arial" panose="020B0604020202020204" pitchFamily="34" charset="0"/>
            </a:endParaRPr>
          </a:p>
        </p:txBody>
      </p:sp>
      <p:sp>
        <p:nvSpPr>
          <p:cNvPr id="4" name="Logo Allianz Global Investors">
            <a:extLst>
              <a:ext uri="{FF2B5EF4-FFF2-40B4-BE49-F238E27FC236}">
                <a16:creationId xmlns:a16="http://schemas.microsoft.com/office/drawing/2014/main" id="{5167B6A1-2844-88B3-7F50-95EF9D927437}"/>
              </a:ext>
              <a:ext uri="{C183D7F6-B498-43B3-948B-1728B52AA6E4}">
                <adec:decorative xmlns:adec="http://schemas.microsoft.com/office/drawing/2017/decorative" val="1"/>
              </a:ext>
            </a:extLst>
          </p:cNvPr>
          <p:cNvSpPr>
            <a:spLocks noChangeAspect="1" noEditPoints="1"/>
          </p:cNvSpPr>
          <p:nvPr userDrawn="1"/>
        </p:nvSpPr>
        <p:spPr bwMode="gray">
          <a:xfrm>
            <a:off x="10750524"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de-DE" sz="1777" noProof="0">
              <a:latin typeface="Arial" panose="020B0604020202020204" pitchFamily="34" charset="0"/>
            </a:endParaRPr>
          </a:p>
        </p:txBody>
      </p:sp>
      <p:pic>
        <p:nvPicPr>
          <p:cNvPr id="2" name="Graphic quotation mark">
            <a:extLst>
              <a:ext uri="{FF2B5EF4-FFF2-40B4-BE49-F238E27FC236}">
                <a16:creationId xmlns:a16="http://schemas.microsoft.com/office/drawing/2014/main" id="{AB62213E-2705-3EB4-0D9D-9EFB5CE33497}"/>
              </a:ext>
              <a:ext uri="{C183D7F6-B498-43B3-948B-1728B52AA6E4}">
                <adec:decorative xmlns:adec="http://schemas.microsoft.com/office/drawing/2017/decorative" val="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12126" y="-152396"/>
            <a:ext cx="1104853" cy="937345"/>
          </a:xfrm>
          <a:prstGeom prst="rect">
            <a:avLst/>
          </a:prstGeom>
        </p:spPr>
      </p:pic>
    </p:spTree>
    <p:extLst>
      <p:ext uri="{BB962C8B-B14F-4D97-AF65-F5344CB8AC3E}">
        <p14:creationId xmlns:p14="http://schemas.microsoft.com/office/powerpoint/2010/main" val="3054335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Blue">
    <p:bg>
      <p:bgPr>
        <a:solidFill>
          <a:schemeClr val="accent1"/>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de-DE" sz="1777"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p:nvPr>
        </p:nvSpPr>
        <p:spPr>
          <a:xfrm>
            <a:off x="402173" y="1861138"/>
            <a:ext cx="11368800" cy="2354491"/>
          </a:xfrm>
        </p:spPr>
        <p:txBody>
          <a:bodyPr wrap="square" anchor="b">
            <a:spAutoFit/>
          </a:bodyPr>
          <a:lstStyle>
            <a:lvl1pPr marL="0" indent="0">
              <a:lnSpc>
                <a:spcPct val="90000"/>
              </a:lnSpc>
              <a:spcBef>
                <a:spcPts val="0"/>
              </a:spcBef>
              <a:spcAft>
                <a:spcPts val="0"/>
              </a:spcAft>
              <a:buNone/>
              <a:tabLst/>
              <a:defRPr sz="8500">
                <a:solidFill>
                  <a:schemeClr val="bg1"/>
                </a:solidFill>
              </a:defRPr>
            </a:lvl1pPr>
          </a:lstStyle>
          <a:p>
            <a:pPr lvl="0"/>
            <a:r>
              <a:rPr lang="de-DE"/>
              <a:t>Mastertextformat bearbeiten</a:t>
            </a:r>
          </a:p>
        </p:txBody>
      </p:sp>
      <p:sp>
        <p:nvSpPr>
          <p:cNvPr id="3" name="Subtitle">
            <a:extLst>
              <a:ext uri="{FF2B5EF4-FFF2-40B4-BE49-F238E27FC236}">
                <a16:creationId xmlns:a16="http://schemas.microsoft.com/office/drawing/2014/main" id="{A91A9344-E032-168D-764E-7782CC320CF0}"/>
              </a:ext>
            </a:extLst>
          </p:cNvPr>
          <p:cNvSpPr>
            <a:spLocks noGrp="1"/>
          </p:cNvSpPr>
          <p:nvPr>
            <p:ph type="body" sz="quarter" idx="16" hasCustomPrompt="1"/>
          </p:nvPr>
        </p:nvSpPr>
        <p:spPr>
          <a:xfrm>
            <a:off x="402174"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800" dirty="0">
                <a:solidFill>
                  <a:schemeClr val="bg1"/>
                </a:solidFill>
              </a:defRPr>
            </a:lvl1pPr>
          </a:lstStyle>
          <a:p>
            <a:pPr marL="180000" lvl="0" indent="-180000">
              <a:lnSpc>
                <a:spcPct val="90000"/>
              </a:lnSpc>
              <a:spcBef>
                <a:spcPts val="0"/>
              </a:spcBef>
              <a:spcAft>
                <a:spcPts val="0"/>
              </a:spcAft>
            </a:pPr>
            <a:r>
              <a:rPr lang="de-DE"/>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3" y="6451095"/>
            <a:ext cx="2268755" cy="169277"/>
          </a:xfrm>
        </p:spPr>
        <p:txBody>
          <a:bodyPr wrap="square" anchor="b" anchorCtr="0">
            <a:spAutoFit/>
          </a:bodyPr>
          <a:lstStyle>
            <a:lvl1pPr marL="0" marR="0" indent="0" algn="l" defTabSz="1038977" rtl="0" eaLnBrk="1" fontAlgn="base" latinLnBrk="0" hangingPunct="1">
              <a:lnSpc>
                <a:spcPct val="100000"/>
              </a:lnSpc>
              <a:spcBef>
                <a:spcPts val="0"/>
              </a:spcBef>
              <a:spcAft>
                <a:spcPts val="0"/>
              </a:spcAft>
              <a:buClr>
                <a:schemeClr val="tx2"/>
              </a:buClr>
              <a:buSzTx/>
              <a:buFont typeface="Wingdings" pitchFamily="2" charset="2"/>
              <a:buNone/>
              <a:tabLst>
                <a:tab pos="207435" algn="l"/>
              </a:tabLst>
              <a:defRPr sz="1100" b="0" baseline="0">
                <a:solidFill>
                  <a:schemeClr val="bg1"/>
                </a:solidFill>
                <a:latin typeface="Arial" panose="020B0604020202020204" pitchFamily="34" charset="0"/>
              </a:defRPr>
            </a:lvl1pPr>
            <a:lvl2pPr marL="209239" indent="0">
              <a:buNone/>
              <a:defRPr/>
            </a:lvl2pPr>
            <a:lvl3pPr marL="364363" indent="0">
              <a:buNone/>
              <a:defRPr/>
            </a:lvl3pPr>
            <a:lvl4pPr marL="517684" indent="0">
              <a:buNone/>
              <a:defRPr/>
            </a:lvl4pPr>
            <a:lvl5pPr marL="624107" indent="0">
              <a:buNone/>
              <a:defRPr/>
            </a:lvl5pPr>
          </a:lstStyle>
          <a:p>
            <a:pPr lvl="0"/>
            <a:r>
              <a:rPr lang="de-DE"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6" y="6451095"/>
            <a:ext cx="2340000" cy="169277"/>
          </a:xfrm>
        </p:spPr>
        <p:txBody>
          <a:bodyPr wrap="square" lIns="0" rIns="0" anchor="b">
            <a:spAutoFit/>
          </a:bodyPr>
          <a:lstStyle>
            <a:lvl1pPr marL="0" indent="0">
              <a:spcBef>
                <a:spcPts val="0"/>
              </a:spcBef>
              <a:spcAft>
                <a:spcPts val="0"/>
              </a:spcAft>
              <a:buNone/>
              <a:defRPr sz="1100">
                <a:solidFill>
                  <a:schemeClr val="bg1"/>
                </a:solidFill>
              </a:defRPr>
            </a:lvl1pPr>
          </a:lstStyle>
          <a:p>
            <a:pPr lvl="0"/>
            <a:r>
              <a:rPr lang="de-DE" noProof="0"/>
              <a:t>Date of the presentation</a:t>
            </a:r>
          </a:p>
        </p:txBody>
      </p:sp>
    </p:spTree>
    <p:extLst>
      <p:ext uri="{BB962C8B-B14F-4D97-AF65-F5344CB8AC3E}">
        <p14:creationId xmlns:p14="http://schemas.microsoft.com/office/powerpoint/2010/main" val="562300202"/>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Key Point_White">
    <p:spTree>
      <p:nvGrpSpPr>
        <p:cNvPr id="1" name=""/>
        <p:cNvGrpSpPr/>
        <p:nvPr/>
      </p:nvGrpSpPr>
      <p:grpSpPr>
        <a:xfrm>
          <a:off x="0" y="0"/>
          <a:ext cx="0" cy="0"/>
          <a:chOff x="0" y="0"/>
          <a:chExt cx="0" cy="0"/>
        </a:xfrm>
      </p:grpSpPr>
      <p:sp>
        <p:nvSpPr>
          <p:cNvPr id="6" name="Quote"/>
          <p:cNvSpPr>
            <a:spLocks noGrp="1"/>
          </p:cNvSpPr>
          <p:nvPr>
            <p:ph type="body" sz="quarter" idx="23" hasCustomPrompt="1"/>
          </p:nvPr>
        </p:nvSpPr>
        <p:spPr bwMode="gray">
          <a:xfrm>
            <a:off x="398771" y="1584325"/>
            <a:ext cx="11369353" cy="2581200"/>
          </a:xfrm>
        </p:spPr>
        <p:txBody>
          <a:bodyPr/>
          <a:lstStyle>
            <a:lvl1pPr marL="0" indent="0">
              <a:buNone/>
              <a:defRPr sz="4000">
                <a:solidFill>
                  <a:schemeClr val="tx2"/>
                </a:solidFill>
              </a:defRPr>
            </a:lvl1pPr>
          </a:lstStyle>
          <a:p>
            <a:pPr lvl="0"/>
            <a:r>
              <a:rPr lang="de-DE" noProof="0"/>
              <a:t>“Lorem ipsum dolor expe </a:t>
            </a:r>
            <a:br>
              <a:rPr lang="de-DE" noProof="0"/>
            </a:br>
            <a:r>
              <a:rPr lang="de-DE" noProof="0"/>
              <a:t>voluptat fero ipicatis quas et valute dolestor.”</a:t>
            </a:r>
            <a:br>
              <a:rPr lang="de-DE" noProof="0"/>
            </a:br>
            <a:r>
              <a:rPr lang="de-DE" noProof="0"/>
              <a:t>(40 pt)</a:t>
            </a:r>
          </a:p>
        </p:txBody>
      </p:sp>
      <p:sp>
        <p:nvSpPr>
          <p:cNvPr id="12" name="Name of speaker"/>
          <p:cNvSpPr>
            <a:spLocks noGrp="1"/>
          </p:cNvSpPr>
          <p:nvPr>
            <p:ph type="body" sz="quarter" idx="24" hasCustomPrompt="1"/>
          </p:nvPr>
        </p:nvSpPr>
        <p:spPr bwMode="gray">
          <a:xfrm>
            <a:off x="398771" y="4172726"/>
            <a:ext cx="11369353" cy="276999"/>
          </a:xfrm>
        </p:spPr>
        <p:txBody>
          <a:bodyPr anchor="t" anchorCtr="0">
            <a:spAutoFit/>
          </a:bodyPr>
          <a:lstStyle>
            <a:lvl1pPr marL="0" indent="0">
              <a:spcBef>
                <a:spcPts val="0"/>
              </a:spcBef>
              <a:spcAft>
                <a:spcPts val="0"/>
              </a:spcAft>
              <a:buNone/>
              <a:defRPr sz="1800">
                <a:solidFill>
                  <a:schemeClr val="tx2"/>
                </a:solidFill>
              </a:defRPr>
            </a:lvl1pPr>
          </a:lstStyle>
          <a:p>
            <a:pPr lvl="0"/>
            <a:r>
              <a:rPr lang="de-DE" noProof="0"/>
              <a:t>Name of speaker (18 pt)</a:t>
            </a:r>
          </a:p>
        </p:txBody>
      </p:sp>
      <p:sp>
        <p:nvSpPr>
          <p:cNvPr id="2" name="Disclaimer">
            <a:extLst>
              <a:ext uri="{FF2B5EF4-FFF2-40B4-BE49-F238E27FC236}">
                <a16:creationId xmlns:a16="http://schemas.microsoft.com/office/drawing/2014/main" id="{505F0218-E3C2-0FD1-B5FC-8CB714DB8249}"/>
              </a:ext>
            </a:extLst>
          </p:cNvPr>
          <p:cNvSpPr>
            <a:spLocks noGrp="1"/>
          </p:cNvSpPr>
          <p:nvPr>
            <p:ph type="body" sz="quarter" idx="26" hasCustomPrompt="1"/>
          </p:nvPr>
        </p:nvSpPr>
        <p:spPr bwMode="gray">
          <a:xfrm>
            <a:off x="398769" y="6235200"/>
            <a:ext cx="10633846" cy="374400"/>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vl2pPr>
              <a:lnSpc>
                <a:spcPct val="100000"/>
              </a:lnSpc>
              <a:spcBef>
                <a:spcPts val="0"/>
              </a:spcBef>
              <a:spcAft>
                <a:spcPts val="0"/>
              </a:spcAft>
              <a:defRPr sz="800">
                <a:solidFill>
                  <a:srgbClr val="4D4D4D"/>
                </a:solidFill>
              </a:defRPr>
            </a:lvl2pPr>
            <a:lvl3pPr>
              <a:lnSpc>
                <a:spcPct val="100000"/>
              </a:lnSpc>
              <a:spcBef>
                <a:spcPts val="0"/>
              </a:spcBef>
              <a:spcAft>
                <a:spcPts val="0"/>
              </a:spcAft>
              <a:defRPr sz="800">
                <a:solidFill>
                  <a:srgbClr val="4D4D4D"/>
                </a:solidFill>
              </a:defRPr>
            </a:lvl3pPr>
            <a:lvl4pPr>
              <a:lnSpc>
                <a:spcPct val="100000"/>
              </a:lnSpc>
              <a:spcBef>
                <a:spcPts val="0"/>
              </a:spcBef>
              <a:spcAft>
                <a:spcPts val="0"/>
              </a:spcAft>
              <a:defRPr sz="800">
                <a:solidFill>
                  <a:srgbClr val="4D4D4D"/>
                </a:solidFill>
              </a:defRPr>
            </a:lvl4pPr>
            <a:lvl5pPr>
              <a:lnSpc>
                <a:spcPct val="100000"/>
              </a:lnSpc>
              <a:spcBef>
                <a:spcPts val="0"/>
              </a:spcBef>
              <a:spcAft>
                <a:spcPts val="0"/>
              </a:spcAft>
              <a:defRPr sz="800">
                <a:solidFill>
                  <a:srgbClr val="4D4D4D"/>
                </a:solidFill>
              </a:defRPr>
            </a:lvl5pPr>
          </a:lstStyle>
          <a:p>
            <a:pPr lvl="0"/>
            <a:r>
              <a:rPr lang="de-DE" noProof="0"/>
              <a:t>Disclaimer (optional) (8 pt)</a:t>
            </a:r>
          </a:p>
        </p:txBody>
      </p:sp>
      <p:pic>
        <p:nvPicPr>
          <p:cNvPr id="4" name="Graphic quotation mark">
            <a:extLst>
              <a:ext uri="{FF2B5EF4-FFF2-40B4-BE49-F238E27FC236}">
                <a16:creationId xmlns:a16="http://schemas.microsoft.com/office/drawing/2014/main" id="{7AC70270-3F53-4525-575E-AE3A99E2AB2A}"/>
              </a:ext>
              <a:ext uri="{C183D7F6-B498-43B3-948B-1728B52AA6E4}">
                <adec:decorative xmlns:adec="http://schemas.microsoft.com/office/drawing/2017/decorative" val="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8771" y="-152396"/>
            <a:ext cx="1104853" cy="937345"/>
          </a:xfrm>
          <a:prstGeom prst="rect">
            <a:avLst/>
          </a:prstGeom>
        </p:spPr>
      </p:pic>
    </p:spTree>
    <p:extLst>
      <p:ext uri="{BB962C8B-B14F-4D97-AF65-F5344CB8AC3E}">
        <p14:creationId xmlns:p14="http://schemas.microsoft.com/office/powerpoint/2010/main" val="29839848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Key Point_White_Portrait">
    <p:spTree>
      <p:nvGrpSpPr>
        <p:cNvPr id="1" name=""/>
        <p:cNvGrpSpPr/>
        <p:nvPr/>
      </p:nvGrpSpPr>
      <p:grpSpPr>
        <a:xfrm>
          <a:off x="0" y="0"/>
          <a:ext cx="0" cy="0"/>
          <a:chOff x="0" y="0"/>
          <a:chExt cx="0" cy="0"/>
        </a:xfrm>
      </p:grpSpPr>
      <p:sp>
        <p:nvSpPr>
          <p:cNvPr id="6" name="Quote"/>
          <p:cNvSpPr>
            <a:spLocks noGrp="1"/>
          </p:cNvSpPr>
          <p:nvPr>
            <p:ph type="body" sz="quarter" idx="23" hasCustomPrompt="1"/>
          </p:nvPr>
        </p:nvSpPr>
        <p:spPr bwMode="gray">
          <a:xfrm>
            <a:off x="398771" y="2093372"/>
            <a:ext cx="9263703" cy="2581200"/>
          </a:xfrm>
        </p:spPr>
        <p:txBody>
          <a:bodyPr/>
          <a:lstStyle>
            <a:lvl1pPr marL="0" indent="0">
              <a:buNone/>
              <a:defRPr sz="4000">
                <a:solidFill>
                  <a:schemeClr val="tx2"/>
                </a:solidFill>
              </a:defRPr>
            </a:lvl1pPr>
          </a:lstStyle>
          <a:p>
            <a:pPr lvl="0"/>
            <a:r>
              <a:rPr lang="de-DE" noProof="0"/>
              <a:t>“Lorem ipsum dolor expe </a:t>
            </a:r>
            <a:br>
              <a:rPr lang="de-DE" noProof="0"/>
            </a:br>
            <a:r>
              <a:rPr lang="de-DE" noProof="0"/>
              <a:t>voluptat fero ipicatis quas et valute dolestor.” (40 pt)</a:t>
            </a:r>
          </a:p>
        </p:txBody>
      </p:sp>
      <p:sp>
        <p:nvSpPr>
          <p:cNvPr id="12" name="Name of speaker"/>
          <p:cNvSpPr>
            <a:spLocks noGrp="1"/>
          </p:cNvSpPr>
          <p:nvPr>
            <p:ph type="body" sz="quarter" idx="24" hasCustomPrompt="1"/>
          </p:nvPr>
        </p:nvSpPr>
        <p:spPr bwMode="gray">
          <a:xfrm>
            <a:off x="398771" y="4681773"/>
            <a:ext cx="9263703" cy="276999"/>
          </a:xfrm>
        </p:spPr>
        <p:txBody>
          <a:bodyPr wrap="square" anchor="t" anchorCtr="0">
            <a:spAutoFit/>
          </a:bodyPr>
          <a:lstStyle>
            <a:lvl1pPr marL="0" indent="0">
              <a:spcBef>
                <a:spcPts val="0"/>
              </a:spcBef>
              <a:spcAft>
                <a:spcPts val="0"/>
              </a:spcAft>
              <a:buNone/>
              <a:defRPr sz="1800">
                <a:solidFill>
                  <a:schemeClr val="tx2"/>
                </a:solidFill>
              </a:defRPr>
            </a:lvl1pPr>
          </a:lstStyle>
          <a:p>
            <a:pPr lvl="0"/>
            <a:r>
              <a:rPr lang="de-DE" noProof="0"/>
              <a:t>Name of speaker (18 pt)</a:t>
            </a:r>
          </a:p>
        </p:txBody>
      </p:sp>
      <p:sp>
        <p:nvSpPr>
          <p:cNvPr id="5" name="Picture speaker">
            <a:extLst>
              <a:ext uri="{FF2B5EF4-FFF2-40B4-BE49-F238E27FC236}">
                <a16:creationId xmlns:a16="http://schemas.microsoft.com/office/drawing/2014/main" id="{EB2E3674-C140-B855-B83C-F10A1AFE9B49}"/>
              </a:ext>
            </a:extLst>
          </p:cNvPr>
          <p:cNvSpPr>
            <a:spLocks noGrp="1" noChangeAspect="1"/>
          </p:cNvSpPr>
          <p:nvPr>
            <p:ph type="pic" sz="quarter" idx="27"/>
          </p:nvPr>
        </p:nvSpPr>
        <p:spPr>
          <a:xfrm>
            <a:off x="9882604" y="1812257"/>
            <a:ext cx="2309396" cy="2736000"/>
          </a:xfrm>
          <a:custGeom>
            <a:avLst/>
            <a:gdLst>
              <a:gd name="connsiteX0" fmla="*/ 1368000 w 2309396"/>
              <a:gd name="connsiteY0" fmla="*/ 0 h 2736000"/>
              <a:gd name="connsiteX1" fmla="*/ 2238175 w 2309396"/>
              <a:gd name="connsiteY1" fmla="*/ 312385 h 2736000"/>
              <a:gd name="connsiteX2" fmla="*/ 2309396 w 2309396"/>
              <a:gd name="connsiteY2" fmla="*/ 377115 h 2736000"/>
              <a:gd name="connsiteX3" fmla="*/ 2309396 w 2309396"/>
              <a:gd name="connsiteY3" fmla="*/ 2358886 h 2736000"/>
              <a:gd name="connsiteX4" fmla="*/ 2238175 w 2309396"/>
              <a:gd name="connsiteY4" fmla="*/ 2423616 h 2736000"/>
              <a:gd name="connsiteX5" fmla="*/ 1368000 w 2309396"/>
              <a:gd name="connsiteY5" fmla="*/ 2736000 h 2736000"/>
              <a:gd name="connsiteX6" fmla="*/ 0 w 2309396"/>
              <a:gd name="connsiteY6" fmla="*/ 1368000 h 2736000"/>
              <a:gd name="connsiteX7" fmla="*/ 1368000 w 2309396"/>
              <a:gd name="connsiteY7" fmla="*/ 0 h 27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09396" h="2736000">
                <a:moveTo>
                  <a:pt x="1368000" y="0"/>
                </a:moveTo>
                <a:cubicBezTo>
                  <a:pt x="1698543" y="0"/>
                  <a:pt x="2001704" y="117231"/>
                  <a:pt x="2238175" y="312385"/>
                </a:cubicBezTo>
                <a:lnTo>
                  <a:pt x="2309396" y="377115"/>
                </a:lnTo>
                <a:lnTo>
                  <a:pt x="2309396" y="2358886"/>
                </a:lnTo>
                <a:lnTo>
                  <a:pt x="2238175" y="2423616"/>
                </a:lnTo>
                <a:cubicBezTo>
                  <a:pt x="2001704" y="2618769"/>
                  <a:pt x="1698543" y="2736000"/>
                  <a:pt x="1368000" y="2736000"/>
                </a:cubicBezTo>
                <a:cubicBezTo>
                  <a:pt x="612474" y="2736000"/>
                  <a:pt x="0" y="2123526"/>
                  <a:pt x="0" y="1368000"/>
                </a:cubicBezTo>
                <a:cubicBezTo>
                  <a:pt x="0" y="612474"/>
                  <a:pt x="612474" y="0"/>
                  <a:pt x="1368000" y="0"/>
                </a:cubicBezTo>
                <a:close/>
              </a:path>
            </a:pathLst>
          </a:custGeom>
        </p:spPr>
        <p:txBody>
          <a:bodyPr wrap="square" anchor="ctr">
            <a:noAutofit/>
          </a:bodyPr>
          <a:lstStyle>
            <a:lvl1pPr marL="0" indent="0" algn="ctr">
              <a:buNone/>
              <a:defRPr/>
            </a:lvl1pPr>
          </a:lstStyle>
          <a:p>
            <a:endParaRPr lang="en-US"/>
          </a:p>
        </p:txBody>
      </p:sp>
      <p:sp>
        <p:nvSpPr>
          <p:cNvPr id="2" name="Disclaimer">
            <a:extLst>
              <a:ext uri="{FF2B5EF4-FFF2-40B4-BE49-F238E27FC236}">
                <a16:creationId xmlns:a16="http://schemas.microsoft.com/office/drawing/2014/main" id="{505F0218-E3C2-0FD1-B5FC-8CB714DB8249}"/>
              </a:ext>
            </a:extLst>
          </p:cNvPr>
          <p:cNvSpPr>
            <a:spLocks noGrp="1"/>
          </p:cNvSpPr>
          <p:nvPr>
            <p:ph type="body" sz="quarter" idx="26" hasCustomPrompt="1"/>
          </p:nvPr>
        </p:nvSpPr>
        <p:spPr bwMode="gray">
          <a:xfrm>
            <a:off x="398769" y="6235200"/>
            <a:ext cx="10633846" cy="374400"/>
          </a:xfrm>
        </p:spPr>
        <p:txBody>
          <a:bodyPr anchor="b"/>
          <a:lstStyle>
            <a:lvl1pPr marL="0" indent="0">
              <a:lnSpc>
                <a:spcPct val="100000"/>
              </a:lnSpc>
              <a:spcBef>
                <a:spcPts val="0"/>
              </a:spcBef>
              <a:spcAft>
                <a:spcPts val="0"/>
              </a:spcAft>
              <a:buNone/>
              <a:defRPr sz="800">
                <a:solidFill>
                  <a:schemeClr val="tx2"/>
                </a:solidFill>
                <a:latin typeface="Arial Narrow" panose="020B0606020202030204" pitchFamily="34" charset="0"/>
              </a:defRPr>
            </a:lvl1pPr>
            <a:lvl2pPr>
              <a:lnSpc>
                <a:spcPct val="100000"/>
              </a:lnSpc>
              <a:spcBef>
                <a:spcPts val="0"/>
              </a:spcBef>
              <a:spcAft>
                <a:spcPts val="0"/>
              </a:spcAft>
              <a:defRPr sz="800">
                <a:solidFill>
                  <a:srgbClr val="4D4D4D"/>
                </a:solidFill>
              </a:defRPr>
            </a:lvl2pPr>
            <a:lvl3pPr>
              <a:lnSpc>
                <a:spcPct val="100000"/>
              </a:lnSpc>
              <a:spcBef>
                <a:spcPts val="0"/>
              </a:spcBef>
              <a:spcAft>
                <a:spcPts val="0"/>
              </a:spcAft>
              <a:defRPr sz="800">
                <a:solidFill>
                  <a:srgbClr val="4D4D4D"/>
                </a:solidFill>
              </a:defRPr>
            </a:lvl3pPr>
            <a:lvl4pPr>
              <a:lnSpc>
                <a:spcPct val="100000"/>
              </a:lnSpc>
              <a:spcBef>
                <a:spcPts val="0"/>
              </a:spcBef>
              <a:spcAft>
                <a:spcPts val="0"/>
              </a:spcAft>
              <a:defRPr sz="800">
                <a:solidFill>
                  <a:srgbClr val="4D4D4D"/>
                </a:solidFill>
              </a:defRPr>
            </a:lvl4pPr>
            <a:lvl5pPr>
              <a:lnSpc>
                <a:spcPct val="100000"/>
              </a:lnSpc>
              <a:spcBef>
                <a:spcPts val="0"/>
              </a:spcBef>
              <a:spcAft>
                <a:spcPts val="0"/>
              </a:spcAft>
              <a:defRPr sz="800">
                <a:solidFill>
                  <a:srgbClr val="4D4D4D"/>
                </a:solidFill>
              </a:defRPr>
            </a:lvl5pPr>
          </a:lstStyle>
          <a:p>
            <a:pPr lvl="0"/>
            <a:r>
              <a:rPr lang="de-DE" noProof="0"/>
              <a:t>Disclaimer (optional) (8 pt)</a:t>
            </a:r>
          </a:p>
        </p:txBody>
      </p:sp>
      <p:pic>
        <p:nvPicPr>
          <p:cNvPr id="4" name="Graphic quotation mark">
            <a:extLst>
              <a:ext uri="{FF2B5EF4-FFF2-40B4-BE49-F238E27FC236}">
                <a16:creationId xmlns:a16="http://schemas.microsoft.com/office/drawing/2014/main" id="{7AC70270-3F53-4525-575E-AE3A99E2AB2A}"/>
              </a:ext>
              <a:ext uri="{C183D7F6-B498-43B3-948B-1728B52AA6E4}">
                <adec:decorative xmlns:adec="http://schemas.microsoft.com/office/drawing/2017/decorative" val="1"/>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8771" y="-152396"/>
            <a:ext cx="1104853" cy="937345"/>
          </a:xfrm>
          <a:prstGeom prst="rect">
            <a:avLst/>
          </a:prstGeom>
        </p:spPr>
      </p:pic>
    </p:spTree>
    <p:extLst>
      <p:ext uri="{BB962C8B-B14F-4D97-AF65-F5344CB8AC3E}">
        <p14:creationId xmlns:p14="http://schemas.microsoft.com/office/powerpoint/2010/main" val="16406186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261402D0-E3AC-C79D-399C-A396C8FB4A9B}"/>
              </a:ext>
            </a:extLst>
          </p:cNvPr>
          <p:cNvSpPr>
            <a:spLocks noGrp="1"/>
          </p:cNvSpPr>
          <p:nvPr>
            <p:ph type="title" hasCustomPrompt="1"/>
          </p:nvPr>
        </p:nvSpPr>
        <p:spPr>
          <a:xfrm>
            <a:off x="395926" y="637185"/>
            <a:ext cx="9944006" cy="791565"/>
          </a:xfrm>
        </p:spPr>
        <p:txBody>
          <a:bodyPr/>
          <a:lstStyle>
            <a:lvl1pPr>
              <a:defRPr/>
            </a:lvl1pPr>
          </a:lstStyle>
          <a:p>
            <a:r>
              <a:rPr lang="de-DE" noProof="0"/>
              <a:t>Disclaimer</a:t>
            </a:r>
            <a:endParaRPr lang="de-DE"/>
          </a:p>
        </p:txBody>
      </p:sp>
      <p:sp>
        <p:nvSpPr>
          <p:cNvPr id="9" name="Disclaimer Text"/>
          <p:cNvSpPr>
            <a:spLocks noGrp="1"/>
          </p:cNvSpPr>
          <p:nvPr>
            <p:ph sz="quarter" idx="21" hasCustomPrompt="1"/>
          </p:nvPr>
        </p:nvSpPr>
        <p:spPr bwMode="gray">
          <a:xfrm>
            <a:off x="395926" y="1593850"/>
            <a:ext cx="11368800" cy="4569350"/>
          </a:xfrm>
        </p:spPr>
        <p:txBody>
          <a:bodyPr/>
          <a:lstStyle>
            <a:lvl1pPr marL="0" indent="0">
              <a:spcBef>
                <a:spcPts val="0"/>
              </a:spcBef>
              <a:spcAft>
                <a:spcPts val="0"/>
              </a:spcAft>
              <a:buNone/>
              <a:defRPr sz="800">
                <a:latin typeface="Arial Narrow" panose="020B0606020202030204" pitchFamily="34" charset="0"/>
              </a:defRPr>
            </a:lvl1pPr>
          </a:lstStyle>
          <a:p>
            <a:pPr lvl="0"/>
            <a:r>
              <a:rPr lang="de-DE" noProof="0"/>
              <a:t>1st Level (8 pt)</a:t>
            </a:r>
          </a:p>
        </p:txBody>
      </p:sp>
    </p:spTree>
    <p:extLst>
      <p:ext uri="{BB962C8B-B14F-4D97-AF65-F5344CB8AC3E}">
        <p14:creationId xmlns:p14="http://schemas.microsoft.com/office/powerpoint/2010/main" val="18503077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Breaking Slide">
    <p:bg>
      <p:bgRef idx="1001">
        <a:schemeClr val="bg1"/>
      </p:bgRef>
    </p:bg>
    <p:spTree>
      <p:nvGrpSpPr>
        <p:cNvPr id="1" name=""/>
        <p:cNvGrpSpPr/>
        <p:nvPr/>
      </p:nvGrpSpPr>
      <p:grpSpPr>
        <a:xfrm>
          <a:off x="0" y="0"/>
          <a:ext cx="0" cy="0"/>
          <a:chOff x="0" y="0"/>
          <a:chExt cx="0" cy="0"/>
        </a:xfrm>
      </p:grpSpPr>
      <p:sp>
        <p:nvSpPr>
          <p:cNvPr id="27" name="Logo Allianz Global Investors"/>
          <p:cNvSpPr>
            <a:spLocks noChangeAspect="1" noEditPoints="1"/>
          </p:cNvSpPr>
          <p:nvPr userDrawn="1"/>
        </p:nvSpPr>
        <p:spPr bwMode="gray">
          <a:xfrm>
            <a:off x="2048005" y="1936751"/>
            <a:ext cx="8092800" cy="2989548"/>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de-DE" sz="1777" noProof="0">
              <a:latin typeface="Arial" panose="020B0604020202020204" pitchFamily="34" charset="0"/>
            </a:endParaRPr>
          </a:p>
        </p:txBody>
      </p:sp>
    </p:spTree>
    <p:extLst>
      <p:ext uri="{BB962C8B-B14F-4D97-AF65-F5344CB8AC3E}">
        <p14:creationId xmlns:p14="http://schemas.microsoft.com/office/powerpoint/2010/main" val="1981881213"/>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4" name="Rechteck 8">
            <a:extLst>
              <a:ext uri="{FF2B5EF4-FFF2-40B4-BE49-F238E27FC236}">
                <a16:creationId xmlns:a16="http://schemas.microsoft.com/office/drawing/2014/main" id="{20706891-0EB8-47F3-8B0F-A2BE16CADF24}"/>
              </a:ext>
            </a:extLst>
          </p:cNvPr>
          <p:cNvSpPr/>
          <p:nvPr userDrawn="1"/>
        </p:nvSpPr>
        <p:spPr bwMode="gray">
          <a:xfrm>
            <a:off x="5012161" y="4830635"/>
            <a:ext cx="1003775" cy="488719"/>
          </a:xfrm>
          <a:prstGeom prst="rect">
            <a:avLst/>
          </a:prstGeom>
          <a:solidFill>
            <a:srgbClr val="00908D"/>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#00908D</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rgbClr val="FFFFFF"/>
                </a:solidFill>
              </a:rPr>
              <a:t>Dark Green</a:t>
            </a:r>
            <a:endParaRPr kumimoji="0" lang="de-DE" sz="1000" b="0" i="0" u="none" strike="noStrike" kern="0" cap="none" spc="0" normalizeH="0" baseline="0" noProof="0">
              <a:ln>
                <a:noFill/>
              </a:ln>
              <a:solidFill>
                <a:srgbClr val="FFFFFF"/>
              </a:solidFill>
              <a:effectLst/>
              <a:uLnTx/>
              <a:uFillTx/>
            </a:endParaRPr>
          </a:p>
        </p:txBody>
      </p:sp>
      <p:sp>
        <p:nvSpPr>
          <p:cNvPr id="22" name="Rechteck 14">
            <a:extLst>
              <a:ext uri="{FF2B5EF4-FFF2-40B4-BE49-F238E27FC236}">
                <a16:creationId xmlns:a16="http://schemas.microsoft.com/office/drawing/2014/main" id="{145E6914-8A65-DC95-F0BA-D2D5D07C6C23}"/>
              </a:ext>
            </a:extLst>
          </p:cNvPr>
          <p:cNvSpPr/>
          <p:nvPr userDrawn="1"/>
        </p:nvSpPr>
        <p:spPr bwMode="gray">
          <a:xfrm>
            <a:off x="6156438" y="4830635"/>
            <a:ext cx="1003775" cy="488719"/>
          </a:xfrm>
          <a:prstGeom prst="rect">
            <a:avLst/>
          </a:prstGeom>
          <a:solidFill>
            <a:srgbClr val="33A6A4"/>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#33A6A4</a:t>
            </a:r>
            <a:endParaRPr lang="de-DE" sz="1000">
              <a:solidFill>
                <a:srgbClr val="FFFFFF"/>
              </a:solidFill>
            </a:endParaRP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80%</a:t>
            </a:r>
          </a:p>
        </p:txBody>
      </p:sp>
      <p:sp>
        <p:nvSpPr>
          <p:cNvPr id="23" name="Rechteck 20">
            <a:extLst>
              <a:ext uri="{FF2B5EF4-FFF2-40B4-BE49-F238E27FC236}">
                <a16:creationId xmlns:a16="http://schemas.microsoft.com/office/drawing/2014/main" id="{7A8AADC5-367C-D347-6A12-F53CEB1A3B14}"/>
              </a:ext>
            </a:extLst>
          </p:cNvPr>
          <p:cNvSpPr/>
          <p:nvPr userDrawn="1"/>
        </p:nvSpPr>
        <p:spPr bwMode="gray">
          <a:xfrm>
            <a:off x="7307971" y="4830635"/>
            <a:ext cx="1003775" cy="488719"/>
          </a:xfrm>
          <a:prstGeom prst="rect">
            <a:avLst/>
          </a:prstGeom>
          <a:solidFill>
            <a:srgbClr val="7FC7C6"/>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#7FC7C6</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60%</a:t>
            </a:r>
            <a:endParaRPr kumimoji="0" lang="de-DE" sz="1000" b="0" i="0" u="none" strike="noStrike" kern="0" cap="none" spc="0" normalizeH="0" baseline="0" noProof="0">
              <a:ln>
                <a:noFill/>
              </a:ln>
              <a:solidFill>
                <a:schemeClr val="accent1"/>
              </a:solidFill>
              <a:effectLst/>
              <a:uLnTx/>
              <a:uFillTx/>
            </a:endParaRPr>
          </a:p>
        </p:txBody>
      </p:sp>
      <p:sp>
        <p:nvSpPr>
          <p:cNvPr id="24" name="Rechteck 26">
            <a:extLst>
              <a:ext uri="{FF2B5EF4-FFF2-40B4-BE49-F238E27FC236}">
                <a16:creationId xmlns:a16="http://schemas.microsoft.com/office/drawing/2014/main" id="{F08E38B7-5A31-F3A7-DDE4-BEA4715E5C63}"/>
              </a:ext>
            </a:extLst>
          </p:cNvPr>
          <p:cNvSpPr/>
          <p:nvPr userDrawn="1"/>
        </p:nvSpPr>
        <p:spPr bwMode="gray">
          <a:xfrm>
            <a:off x="8459504" y="4830635"/>
            <a:ext cx="1003775" cy="488719"/>
          </a:xfrm>
          <a:prstGeom prst="rect">
            <a:avLst/>
          </a:prstGeom>
          <a:solidFill>
            <a:srgbClr val="99D3D1"/>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#99D3D1</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40%</a:t>
            </a:r>
            <a:endParaRPr kumimoji="0" lang="de-DE" sz="1000" b="0" i="0" u="none" strike="noStrike" kern="0" cap="none" spc="0" normalizeH="0" baseline="0" noProof="0">
              <a:ln>
                <a:noFill/>
              </a:ln>
              <a:solidFill>
                <a:schemeClr val="accent1"/>
              </a:solidFill>
              <a:effectLst/>
              <a:uLnTx/>
              <a:uFillTx/>
            </a:endParaRPr>
          </a:p>
        </p:txBody>
      </p:sp>
      <p:sp>
        <p:nvSpPr>
          <p:cNvPr id="25" name="Rechteck 32">
            <a:extLst>
              <a:ext uri="{FF2B5EF4-FFF2-40B4-BE49-F238E27FC236}">
                <a16:creationId xmlns:a16="http://schemas.microsoft.com/office/drawing/2014/main" id="{643D810E-C61F-259D-C92D-2378AB776F38}"/>
              </a:ext>
            </a:extLst>
          </p:cNvPr>
          <p:cNvSpPr/>
          <p:nvPr userDrawn="1"/>
        </p:nvSpPr>
        <p:spPr bwMode="gray">
          <a:xfrm>
            <a:off x="9611038" y="4830635"/>
            <a:ext cx="1003775" cy="488719"/>
          </a:xfrm>
          <a:prstGeom prst="rect">
            <a:avLst/>
          </a:prstGeom>
          <a:solidFill>
            <a:srgbClr val="CCE9E8"/>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#CCE9E8</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20%</a:t>
            </a:r>
            <a:endParaRPr kumimoji="0" lang="de-DE" sz="1000" b="0" i="0" u="none" strike="noStrike" kern="0" cap="none" spc="0" normalizeH="0" baseline="0" noProof="0">
              <a:ln>
                <a:noFill/>
              </a:ln>
              <a:solidFill>
                <a:schemeClr val="accent1"/>
              </a:solidFill>
              <a:effectLst/>
              <a:uLnTx/>
              <a:uFillTx/>
            </a:endParaRPr>
          </a:p>
        </p:txBody>
      </p:sp>
      <p:sp>
        <p:nvSpPr>
          <p:cNvPr id="26" name="Rechteck 109">
            <a:extLst>
              <a:ext uri="{FF2B5EF4-FFF2-40B4-BE49-F238E27FC236}">
                <a16:creationId xmlns:a16="http://schemas.microsoft.com/office/drawing/2014/main" id="{1A4BB4E2-66C9-84B7-FD22-FB56A9E76798}"/>
              </a:ext>
            </a:extLst>
          </p:cNvPr>
          <p:cNvSpPr/>
          <p:nvPr userDrawn="1"/>
        </p:nvSpPr>
        <p:spPr bwMode="gray">
          <a:xfrm>
            <a:off x="9611364" y="2597929"/>
            <a:ext cx="1003449" cy="487832"/>
          </a:xfrm>
          <a:prstGeom prst="rect">
            <a:avLst/>
          </a:prstGeom>
          <a:solidFill>
            <a:srgbClr val="C4E1EB"/>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#C4E1EB</a:t>
            </a:r>
          </a:p>
          <a:p>
            <a:pPr defTabSz="779252" fontAlgn="auto">
              <a:spcBef>
                <a:spcPts val="300"/>
              </a:spcBef>
              <a:spcAft>
                <a:spcPts val="0"/>
              </a:spcAft>
              <a:buClr>
                <a:srgbClr val="003781"/>
              </a:buClr>
              <a:tabLst/>
              <a:defRPr/>
            </a:pPr>
            <a:r>
              <a:rPr lang="de-DE" sz="1000">
                <a:solidFill>
                  <a:schemeClr val="accent1"/>
                </a:solidFill>
                <a:latin typeface="Arial" charset="0"/>
              </a:rPr>
              <a:t>80%</a:t>
            </a:r>
            <a:endParaRPr kumimoji="0" lang="de-DE" sz="1000" b="0" i="0" u="none" strike="noStrike" cap="none" normalizeH="0" baseline="0">
              <a:ln>
                <a:noFill/>
              </a:ln>
              <a:solidFill>
                <a:schemeClr val="accent1"/>
              </a:solidFill>
              <a:effectLst/>
              <a:latin typeface="Arial" charset="0"/>
            </a:endParaRPr>
          </a:p>
        </p:txBody>
      </p:sp>
      <p:sp>
        <p:nvSpPr>
          <p:cNvPr id="27" name="Rechteck 113">
            <a:extLst>
              <a:ext uri="{FF2B5EF4-FFF2-40B4-BE49-F238E27FC236}">
                <a16:creationId xmlns:a16="http://schemas.microsoft.com/office/drawing/2014/main" id="{29168398-3CD9-5B56-E86E-4AFFD4B6BAB5}"/>
              </a:ext>
            </a:extLst>
          </p:cNvPr>
          <p:cNvSpPr/>
          <p:nvPr userDrawn="1"/>
        </p:nvSpPr>
        <p:spPr bwMode="gray">
          <a:xfrm>
            <a:off x="9611364" y="3153056"/>
            <a:ext cx="1003449" cy="487832"/>
          </a:xfrm>
          <a:prstGeom prst="rect">
            <a:avLst/>
          </a:prstGeom>
          <a:solidFill>
            <a:srgbClr val="D3E9F0"/>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#D3E9F0</a:t>
            </a:r>
          </a:p>
          <a:p>
            <a:pPr defTabSz="779252" fontAlgn="auto">
              <a:spcBef>
                <a:spcPts val="300"/>
              </a:spcBef>
              <a:spcAft>
                <a:spcPts val="0"/>
              </a:spcAft>
              <a:buClr>
                <a:srgbClr val="003781"/>
              </a:buClr>
              <a:tabLst/>
              <a:defRPr/>
            </a:pPr>
            <a:r>
              <a:rPr lang="de-DE" sz="1000">
                <a:solidFill>
                  <a:schemeClr val="accent1"/>
                </a:solidFill>
                <a:latin typeface="Arial" charset="0"/>
              </a:rPr>
              <a:t>60%</a:t>
            </a:r>
            <a:endParaRPr kumimoji="0" lang="de-DE" sz="1000" b="0" i="0" u="none" strike="noStrike" cap="none" normalizeH="0" baseline="0">
              <a:ln>
                <a:noFill/>
              </a:ln>
              <a:solidFill>
                <a:schemeClr val="accent1"/>
              </a:solidFill>
              <a:effectLst/>
              <a:latin typeface="Arial" charset="0"/>
            </a:endParaRPr>
          </a:p>
        </p:txBody>
      </p:sp>
      <p:sp>
        <p:nvSpPr>
          <p:cNvPr id="28" name="Rechteck 117">
            <a:extLst>
              <a:ext uri="{FF2B5EF4-FFF2-40B4-BE49-F238E27FC236}">
                <a16:creationId xmlns:a16="http://schemas.microsoft.com/office/drawing/2014/main" id="{318D0253-26A8-00ED-3892-C228AD23EA24}"/>
              </a:ext>
            </a:extLst>
          </p:cNvPr>
          <p:cNvSpPr/>
          <p:nvPr userDrawn="1"/>
        </p:nvSpPr>
        <p:spPr bwMode="gray">
          <a:xfrm>
            <a:off x="9611364" y="3706957"/>
            <a:ext cx="1003449" cy="487832"/>
          </a:xfrm>
          <a:prstGeom prst="rect">
            <a:avLst/>
          </a:prstGeom>
          <a:solidFill>
            <a:srgbClr val="E1F0F5"/>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#E1F0F5</a:t>
            </a:r>
          </a:p>
          <a:p>
            <a:pPr defTabSz="779252" fontAlgn="auto">
              <a:spcBef>
                <a:spcPts val="300"/>
              </a:spcBef>
              <a:spcAft>
                <a:spcPts val="0"/>
              </a:spcAft>
              <a:buClr>
                <a:srgbClr val="003781"/>
              </a:buClr>
              <a:tabLst/>
              <a:defRPr/>
            </a:pPr>
            <a:r>
              <a:rPr lang="de-DE" sz="1000">
                <a:solidFill>
                  <a:schemeClr val="accent1"/>
                </a:solidFill>
                <a:latin typeface="Arial" charset="0"/>
              </a:rPr>
              <a:t>40%</a:t>
            </a:r>
            <a:endParaRPr kumimoji="0" lang="de-DE" sz="1000" b="0" i="0" u="none" strike="noStrike" cap="none" normalizeH="0" baseline="0">
              <a:ln>
                <a:noFill/>
              </a:ln>
              <a:solidFill>
                <a:schemeClr val="accent1"/>
              </a:solidFill>
              <a:effectLst/>
              <a:latin typeface="Arial" charset="0"/>
            </a:endParaRPr>
          </a:p>
        </p:txBody>
      </p:sp>
      <p:sp>
        <p:nvSpPr>
          <p:cNvPr id="29" name="Rechteck 117">
            <a:extLst>
              <a:ext uri="{FF2B5EF4-FFF2-40B4-BE49-F238E27FC236}">
                <a16:creationId xmlns:a16="http://schemas.microsoft.com/office/drawing/2014/main" id="{57546BE6-40B9-B8D2-A4CF-C481E9FB2A0C}"/>
              </a:ext>
            </a:extLst>
          </p:cNvPr>
          <p:cNvSpPr/>
          <p:nvPr userDrawn="1"/>
        </p:nvSpPr>
        <p:spPr bwMode="gray">
          <a:xfrm>
            <a:off x="9611364" y="4272826"/>
            <a:ext cx="1003449" cy="487832"/>
          </a:xfrm>
          <a:prstGeom prst="rect">
            <a:avLst/>
          </a:prstGeom>
          <a:solidFill>
            <a:srgbClr val="F0F8FA"/>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#F0F8FA</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latin typeface="Arial" charset="0"/>
              </a:rPr>
              <a:t>20%</a:t>
            </a:r>
            <a:endParaRPr kumimoji="0" lang="de-DE" sz="1000" b="0" i="0" u="none" strike="noStrike" cap="none" normalizeH="0" baseline="0">
              <a:ln>
                <a:noFill/>
              </a:ln>
              <a:solidFill>
                <a:schemeClr val="accent1"/>
              </a:solidFill>
              <a:effectLst/>
              <a:latin typeface="Arial" charset="0"/>
            </a:endParaRPr>
          </a:p>
        </p:txBody>
      </p:sp>
      <p:sp>
        <p:nvSpPr>
          <p:cNvPr id="39" name="Rectangle 38">
            <a:extLst>
              <a:ext uri="{FF2B5EF4-FFF2-40B4-BE49-F238E27FC236}">
                <a16:creationId xmlns:a16="http://schemas.microsoft.com/office/drawing/2014/main" id="{79B405EA-9609-A336-75E5-9269DD9FAB4C}"/>
              </a:ext>
            </a:extLst>
          </p:cNvPr>
          <p:cNvSpPr/>
          <p:nvPr userDrawn="1"/>
        </p:nvSpPr>
        <p:spPr bwMode="auto">
          <a:xfrm>
            <a:off x="2701836" y="1800664"/>
            <a:ext cx="1003775" cy="499177"/>
          </a:xfrm>
          <a:prstGeom prst="rect">
            <a:avLst/>
          </a:prstGeom>
          <a:solidFill>
            <a:srgbClr val="414141"/>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kumimoji="0" lang="de-DE" sz="1000" b="0" i="0" u="none" strike="noStrike" cap="none" normalizeH="0" baseline="0">
                <a:ln>
                  <a:noFill/>
                </a:ln>
                <a:solidFill>
                  <a:schemeClr val="bg1"/>
                </a:solidFill>
                <a:effectLst/>
                <a:latin typeface="Arial" charset="0"/>
              </a:rPr>
              <a:t>#414141</a:t>
            </a:r>
          </a:p>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lang="de-DE" sz="1000">
                <a:solidFill>
                  <a:schemeClr val="bg1"/>
                </a:solidFill>
                <a:latin typeface="Arial" charset="0"/>
              </a:rPr>
              <a:t>Grey </a:t>
            </a:r>
            <a:endParaRPr kumimoji="0" lang="de-DE" sz="1000" b="0" i="0" u="none" strike="noStrike" cap="none" normalizeH="0" baseline="0">
              <a:ln>
                <a:noFill/>
              </a:ln>
              <a:solidFill>
                <a:schemeClr val="bg1"/>
              </a:solidFill>
              <a:effectLst/>
              <a:latin typeface="Arial" charset="0"/>
            </a:endParaRPr>
          </a:p>
        </p:txBody>
      </p:sp>
      <p:sp>
        <p:nvSpPr>
          <p:cNvPr id="6" name="Textfeld 5"/>
          <p:cNvSpPr txBox="1"/>
          <p:nvPr userDrawn="1"/>
        </p:nvSpPr>
        <p:spPr bwMode="gray">
          <a:xfrm>
            <a:off x="3860914" y="5441594"/>
            <a:ext cx="3301008" cy="647554"/>
          </a:xfrm>
          <a:prstGeom prst="rect">
            <a:avLst/>
          </a:prstGeom>
        </p:spPr>
        <p:txBody>
          <a:bodyPr wrap="square" lIns="0" tIns="0" rIns="0" bIns="0">
            <a:noAutofit/>
          </a:bodyPr>
          <a:lstStyle>
            <a:defPPr>
              <a:defRPr lang="de-DE"/>
            </a:defPPr>
            <a:lvl1pPr defTabSz="1219170">
              <a:lnSpc>
                <a:spcPct val="120000"/>
              </a:lnSpc>
              <a:spcBef>
                <a:spcPts val="0"/>
              </a:spcBef>
              <a:spcAft>
                <a:spcPts val="0"/>
              </a:spcAft>
              <a:defRPr sz="900" kern="1200">
                <a:solidFill>
                  <a:schemeClr val="tx2"/>
                </a:solidFill>
                <a:ea typeface="Allianz Sans" pitchFamily="50" charset="0"/>
              </a:defRPr>
            </a:lvl1pPr>
          </a:lstStyle>
          <a:p>
            <a:pPr lvl="0"/>
            <a:r>
              <a:rPr lang="de-DE" noProof="0"/>
              <a:t>Headlines </a:t>
            </a:r>
            <a:r>
              <a:rPr lang="de-DE" noProof="0" err="1"/>
              <a:t>must</a:t>
            </a:r>
            <a:r>
              <a:rPr lang="de-DE" noProof="0"/>
              <a:t> </a:t>
            </a:r>
            <a:r>
              <a:rPr lang="de-DE" noProof="0" err="1"/>
              <a:t>always</a:t>
            </a:r>
            <a:r>
              <a:rPr lang="de-DE" noProof="0"/>
              <a:t> </a:t>
            </a:r>
            <a:r>
              <a:rPr lang="de-DE" noProof="0" err="1"/>
              <a:t>have</a:t>
            </a:r>
            <a:r>
              <a:rPr lang="de-DE" noProof="0"/>
              <a:t> </a:t>
            </a:r>
            <a:r>
              <a:rPr lang="de-DE" noProof="0" err="1"/>
              <a:t>the</a:t>
            </a:r>
            <a:r>
              <a:rPr lang="de-DE" noProof="0"/>
              <a:t> </a:t>
            </a:r>
            <a:r>
              <a:rPr lang="de-DE" noProof="0" err="1"/>
              <a:t>full</a:t>
            </a:r>
            <a:r>
              <a:rPr lang="de-DE" noProof="0"/>
              <a:t> tone; for </a:t>
            </a:r>
            <a:r>
              <a:rPr lang="de-DE" noProof="0" err="1"/>
              <a:t>boxes</a:t>
            </a:r>
            <a:r>
              <a:rPr lang="de-DE" noProof="0"/>
              <a:t>, </a:t>
            </a:r>
            <a:r>
              <a:rPr lang="de-DE" noProof="0" err="1"/>
              <a:t>tables</a:t>
            </a:r>
            <a:r>
              <a:rPr lang="de-DE" noProof="0"/>
              <a:t> and </a:t>
            </a:r>
            <a:r>
              <a:rPr lang="de-DE" noProof="0" err="1"/>
              <a:t>graphics</a:t>
            </a:r>
            <a:r>
              <a:rPr lang="de-DE" noProof="0"/>
              <a:t> all </a:t>
            </a:r>
            <a:r>
              <a:rPr lang="de-DE" noProof="0" err="1"/>
              <a:t>shades</a:t>
            </a:r>
            <a:r>
              <a:rPr lang="de-DE" noProof="0"/>
              <a:t> </a:t>
            </a:r>
            <a:r>
              <a:rPr lang="de-DE" noProof="0" err="1"/>
              <a:t>of</a:t>
            </a:r>
            <a:r>
              <a:rPr lang="de-DE" noProof="0"/>
              <a:t> </a:t>
            </a:r>
            <a:r>
              <a:rPr lang="de-DE" noProof="0" err="1"/>
              <a:t>colours</a:t>
            </a:r>
            <a:r>
              <a:rPr lang="de-DE" noProof="0"/>
              <a:t> </a:t>
            </a:r>
            <a:r>
              <a:rPr lang="de-DE" noProof="0" err="1"/>
              <a:t>can</a:t>
            </a:r>
            <a:r>
              <a:rPr lang="de-DE" noProof="0"/>
              <a:t> </a:t>
            </a:r>
            <a:r>
              <a:rPr lang="de-DE" noProof="0" err="1"/>
              <a:t>be</a:t>
            </a:r>
            <a:r>
              <a:rPr lang="de-DE" noProof="0"/>
              <a:t> </a:t>
            </a:r>
            <a:r>
              <a:rPr lang="de-DE" noProof="0" err="1"/>
              <a:t>used</a:t>
            </a:r>
            <a:r>
              <a:rPr lang="de-DE" noProof="0"/>
              <a:t> (</a:t>
            </a:r>
            <a:r>
              <a:rPr lang="de-DE" noProof="0" err="1"/>
              <a:t>see</a:t>
            </a:r>
            <a:r>
              <a:rPr lang="de-DE" noProof="0"/>
              <a:t> AllianzGI </a:t>
            </a:r>
            <a:r>
              <a:rPr lang="de-DE" noProof="0" err="1"/>
              <a:t>colour</a:t>
            </a:r>
            <a:r>
              <a:rPr lang="de-DE" noProof="0"/>
              <a:t> </a:t>
            </a:r>
            <a:r>
              <a:rPr lang="de-DE" noProof="0" err="1"/>
              <a:t>guidelines</a:t>
            </a:r>
            <a:r>
              <a:rPr lang="de-DE" noProof="0"/>
              <a:t> for WCAG </a:t>
            </a:r>
            <a:r>
              <a:rPr lang="de-DE" noProof="0" err="1"/>
              <a:t>standards</a:t>
            </a:r>
            <a:r>
              <a:rPr lang="de-DE" noProof="0"/>
              <a:t>).</a:t>
            </a:r>
            <a:br>
              <a:rPr lang="de-DE" noProof="0"/>
            </a:br>
            <a:endParaRPr lang="de-DE" noProof="0"/>
          </a:p>
        </p:txBody>
      </p:sp>
      <p:sp>
        <p:nvSpPr>
          <p:cNvPr id="7" name="Textfeld 6"/>
          <p:cNvSpPr txBox="1"/>
          <p:nvPr userDrawn="1"/>
        </p:nvSpPr>
        <p:spPr bwMode="gray">
          <a:xfrm>
            <a:off x="398770" y="1571419"/>
            <a:ext cx="8465830" cy="246221"/>
          </a:xfrm>
          <a:prstGeom prst="rect">
            <a:avLst/>
          </a:prstGeom>
          <a:noFill/>
        </p:spPr>
        <p:txBody>
          <a:bodyPr wrap="square" lIns="0" tIns="0" rIns="0" bIns="0" rtlCol="0">
            <a:noAutofit/>
          </a:bodyPr>
          <a:lstStyle/>
          <a:p>
            <a:r>
              <a:rPr lang="de-DE" sz="1200" b="0" noProof="0">
                <a:solidFill>
                  <a:srgbClr val="003781"/>
                </a:solidFill>
                <a:latin typeface="Arial" panose="020B0604020202020204" pitchFamily="34" charset="0"/>
                <a:ea typeface="Allianz Sans" pitchFamily="50" charset="0"/>
              </a:rPr>
              <a:t>Design/Theme colours </a:t>
            </a:r>
            <a:r>
              <a:rPr lang="de-DE" sz="1000" b="0" noProof="0">
                <a:solidFill>
                  <a:srgbClr val="003781"/>
                </a:solidFill>
                <a:latin typeface="Arial" panose="020B0604020202020204" pitchFamily="34" charset="0"/>
                <a:ea typeface="Allianz Sans" pitchFamily="50" charset="0"/>
              </a:rPr>
              <a:t>(Alliance Blue </a:t>
            </a:r>
            <a:r>
              <a:rPr lang="de-DE" sz="1000" b="0" noProof="0" err="1">
                <a:solidFill>
                  <a:srgbClr val="003781"/>
                </a:solidFill>
                <a:latin typeface="Arial" panose="020B0604020202020204" pitchFamily="34" charset="0"/>
                <a:ea typeface="Allianz Sans" pitchFamily="50" charset="0"/>
              </a:rPr>
              <a:t>is</a:t>
            </a:r>
            <a:r>
              <a:rPr lang="de-DE" sz="1000" b="0" noProof="0">
                <a:solidFill>
                  <a:srgbClr val="003781"/>
                </a:solidFill>
                <a:latin typeface="Arial" panose="020B0604020202020204" pitchFamily="34" charset="0"/>
                <a:ea typeface="Allianz Sans" pitchFamily="50" charset="0"/>
              </a:rPr>
              <a:t> double, </a:t>
            </a:r>
            <a:r>
              <a:rPr lang="de-DE" sz="1000" b="0" noProof="0" err="1">
                <a:solidFill>
                  <a:srgbClr val="003781"/>
                </a:solidFill>
                <a:latin typeface="Arial" panose="020B0604020202020204" pitchFamily="34" charset="0"/>
                <a:ea typeface="Allianz Sans" pitchFamily="50" charset="0"/>
              </a:rPr>
              <a:t>as</a:t>
            </a:r>
            <a:r>
              <a:rPr lang="de-DE" sz="1000" b="0" noProof="0">
                <a:solidFill>
                  <a:srgbClr val="003781"/>
                </a:solidFill>
                <a:latin typeface="Arial" panose="020B0604020202020204" pitchFamily="34" charset="0"/>
                <a:ea typeface="Allianz Sans" pitchFamily="50" charset="0"/>
              </a:rPr>
              <a:t> Black and Blue </a:t>
            </a:r>
            <a:r>
              <a:rPr lang="de-DE" sz="1000" b="0" noProof="0" err="1">
                <a:solidFill>
                  <a:srgbClr val="003781"/>
                </a:solidFill>
                <a:latin typeface="Arial" panose="020B0604020202020204" pitchFamily="34" charset="0"/>
                <a:ea typeface="Allianz Sans" pitchFamily="50" charset="0"/>
              </a:rPr>
              <a:t>were</a:t>
            </a:r>
            <a:r>
              <a:rPr lang="de-DE" sz="1000" b="0" noProof="0">
                <a:solidFill>
                  <a:srgbClr val="003781"/>
                </a:solidFill>
                <a:latin typeface="Arial" panose="020B0604020202020204" pitchFamily="34" charset="0"/>
                <a:ea typeface="Allianz Sans" pitchFamily="50" charset="0"/>
              </a:rPr>
              <a:t> </a:t>
            </a:r>
            <a:r>
              <a:rPr lang="de-DE" sz="1000" b="0" noProof="0" err="1">
                <a:solidFill>
                  <a:srgbClr val="003781"/>
                </a:solidFill>
                <a:latin typeface="Arial" panose="020B0604020202020204" pitchFamily="34" charset="0"/>
                <a:ea typeface="Allianz Sans" pitchFamily="50" charset="0"/>
              </a:rPr>
              <a:t>used</a:t>
            </a:r>
            <a:r>
              <a:rPr lang="de-DE" sz="1000" b="0" noProof="0">
                <a:solidFill>
                  <a:srgbClr val="003781"/>
                </a:solidFill>
                <a:latin typeface="Arial" panose="020B0604020202020204" pitchFamily="34" charset="0"/>
                <a:ea typeface="Allianz Sans" pitchFamily="50" charset="0"/>
              </a:rPr>
              <a:t> </a:t>
            </a:r>
            <a:r>
              <a:rPr lang="de-DE" sz="1000" b="0" noProof="0" err="1">
                <a:solidFill>
                  <a:srgbClr val="003781"/>
                </a:solidFill>
                <a:latin typeface="Arial" panose="020B0604020202020204" pitchFamily="34" charset="0"/>
                <a:ea typeface="Allianz Sans" pitchFamily="50" charset="0"/>
              </a:rPr>
              <a:t>as</a:t>
            </a:r>
            <a:r>
              <a:rPr lang="de-DE" sz="1000" b="0" noProof="0">
                <a:solidFill>
                  <a:srgbClr val="003781"/>
                </a:solidFill>
                <a:latin typeface="Arial" panose="020B0604020202020204" pitchFamily="34" charset="0"/>
                <a:ea typeface="Allianz Sans" pitchFamily="50" charset="0"/>
              </a:rPr>
              <a:t> </a:t>
            </a:r>
            <a:r>
              <a:rPr lang="de-DE" sz="1000" b="0" noProof="0" err="1">
                <a:solidFill>
                  <a:srgbClr val="003781"/>
                </a:solidFill>
                <a:latin typeface="Arial" panose="020B0604020202020204" pitchFamily="34" charset="0"/>
                <a:ea typeface="Allianz Sans" pitchFamily="50" charset="0"/>
              </a:rPr>
              <a:t>text</a:t>
            </a:r>
            <a:r>
              <a:rPr lang="de-DE" sz="1000" b="0" noProof="0">
                <a:solidFill>
                  <a:srgbClr val="003781"/>
                </a:solidFill>
                <a:latin typeface="Arial" panose="020B0604020202020204" pitchFamily="34" charset="0"/>
                <a:ea typeface="Allianz Sans" pitchFamily="50" charset="0"/>
              </a:rPr>
              <a:t> </a:t>
            </a:r>
            <a:r>
              <a:rPr lang="de-DE" sz="1000" b="0" noProof="0" err="1">
                <a:solidFill>
                  <a:srgbClr val="003781"/>
                </a:solidFill>
                <a:latin typeface="Arial" panose="020B0604020202020204" pitchFamily="34" charset="0"/>
                <a:ea typeface="Allianz Sans" pitchFamily="50" charset="0"/>
              </a:rPr>
              <a:t>colour</a:t>
            </a:r>
            <a:r>
              <a:rPr lang="de-DE" sz="1000" b="0" noProof="0">
                <a:solidFill>
                  <a:srgbClr val="003781"/>
                </a:solidFill>
                <a:latin typeface="Arial" panose="020B0604020202020204" pitchFamily="34" charset="0"/>
                <a:ea typeface="Allianz Sans" pitchFamily="50" charset="0"/>
              </a:rPr>
              <a:t> in </a:t>
            </a:r>
            <a:r>
              <a:rPr lang="de-DE" sz="1000" b="0" noProof="0" err="1">
                <a:solidFill>
                  <a:srgbClr val="003781"/>
                </a:solidFill>
                <a:latin typeface="Arial" panose="020B0604020202020204" pitchFamily="34" charset="0"/>
                <a:ea typeface="Allianz Sans" pitchFamily="50" charset="0"/>
              </a:rPr>
              <a:t>the</a:t>
            </a:r>
            <a:r>
              <a:rPr lang="de-DE" sz="1000" b="0" noProof="0">
                <a:solidFill>
                  <a:srgbClr val="003781"/>
                </a:solidFill>
                <a:latin typeface="Arial" panose="020B0604020202020204" pitchFamily="34" charset="0"/>
                <a:ea typeface="Allianz Sans" pitchFamily="50" charset="0"/>
              </a:rPr>
              <a:t> </a:t>
            </a:r>
            <a:r>
              <a:rPr lang="de-DE" sz="1000" b="0" noProof="0" err="1">
                <a:solidFill>
                  <a:srgbClr val="003781"/>
                </a:solidFill>
                <a:latin typeface="Arial" panose="020B0604020202020204" pitchFamily="34" charset="0"/>
                <a:ea typeface="Allianz Sans" pitchFamily="50" charset="0"/>
              </a:rPr>
              <a:t>previous</a:t>
            </a:r>
            <a:r>
              <a:rPr lang="de-DE" sz="1000" b="0" noProof="0">
                <a:solidFill>
                  <a:srgbClr val="003781"/>
                </a:solidFill>
                <a:latin typeface="Arial" panose="020B0604020202020204" pitchFamily="34" charset="0"/>
                <a:ea typeface="Allianz Sans" pitchFamily="50" charset="0"/>
              </a:rPr>
              <a:t> </a:t>
            </a:r>
            <a:r>
              <a:rPr lang="de-DE" sz="1000" b="0" noProof="0" err="1">
                <a:solidFill>
                  <a:srgbClr val="003781"/>
                </a:solidFill>
                <a:latin typeface="Arial" panose="020B0604020202020204" pitchFamily="34" charset="0"/>
                <a:ea typeface="Allianz Sans" pitchFamily="50" charset="0"/>
              </a:rPr>
              <a:t>master</a:t>
            </a:r>
            <a:r>
              <a:rPr lang="de-DE" sz="1000" b="0" noProof="0">
                <a:solidFill>
                  <a:srgbClr val="003781"/>
                </a:solidFill>
                <a:latin typeface="Arial" panose="020B0604020202020204" pitchFamily="34" charset="0"/>
                <a:ea typeface="Allianz Sans" pitchFamily="50" charset="0"/>
              </a:rPr>
              <a:t>; </a:t>
            </a:r>
            <a:r>
              <a:rPr lang="de-DE" sz="1000" b="0" noProof="0" err="1">
                <a:solidFill>
                  <a:srgbClr val="003781"/>
                </a:solidFill>
                <a:latin typeface="Arial" panose="020B0604020202020204" pitchFamily="34" charset="0"/>
                <a:ea typeface="Allianz Sans" pitchFamily="50" charset="0"/>
              </a:rPr>
              <a:t>only</a:t>
            </a:r>
            <a:r>
              <a:rPr lang="de-DE" sz="1000" b="0" noProof="0">
                <a:solidFill>
                  <a:srgbClr val="003781"/>
                </a:solidFill>
                <a:latin typeface="Arial" panose="020B0604020202020204" pitchFamily="34" charset="0"/>
                <a:ea typeface="Allianz Sans" pitchFamily="50" charset="0"/>
              </a:rPr>
              <a:t> Blue in </a:t>
            </a:r>
            <a:r>
              <a:rPr lang="de-DE" sz="1000" b="0" noProof="0" err="1">
                <a:solidFill>
                  <a:srgbClr val="003781"/>
                </a:solidFill>
                <a:latin typeface="Arial" panose="020B0604020202020204" pitchFamily="34" charset="0"/>
                <a:ea typeface="Allianz Sans" pitchFamily="50" charset="0"/>
              </a:rPr>
              <a:t>the</a:t>
            </a:r>
            <a:r>
              <a:rPr lang="de-DE" sz="1000" b="0" noProof="0">
                <a:solidFill>
                  <a:srgbClr val="003781"/>
                </a:solidFill>
                <a:latin typeface="Arial" panose="020B0604020202020204" pitchFamily="34" charset="0"/>
                <a:ea typeface="Allianz Sans" pitchFamily="50" charset="0"/>
              </a:rPr>
              <a:t> </a:t>
            </a:r>
            <a:r>
              <a:rPr lang="de-DE" sz="1000" b="0" noProof="0" err="1">
                <a:solidFill>
                  <a:srgbClr val="003781"/>
                </a:solidFill>
                <a:latin typeface="Arial" panose="020B0604020202020204" pitchFamily="34" charset="0"/>
                <a:ea typeface="Allianz Sans" pitchFamily="50" charset="0"/>
              </a:rPr>
              <a:t>new</a:t>
            </a:r>
            <a:r>
              <a:rPr lang="de-DE" sz="1000" b="0" noProof="0">
                <a:solidFill>
                  <a:srgbClr val="003781"/>
                </a:solidFill>
                <a:latin typeface="Arial" panose="020B0604020202020204" pitchFamily="34" charset="0"/>
                <a:ea typeface="Allianz Sans" pitchFamily="50" charset="0"/>
              </a:rPr>
              <a:t> </a:t>
            </a:r>
            <a:r>
              <a:rPr lang="de-DE" sz="1000" b="0" noProof="0" err="1">
                <a:solidFill>
                  <a:srgbClr val="003781"/>
                </a:solidFill>
                <a:latin typeface="Arial" panose="020B0604020202020204" pitchFamily="34" charset="0"/>
                <a:ea typeface="Allianz Sans" pitchFamily="50" charset="0"/>
              </a:rPr>
              <a:t>master</a:t>
            </a:r>
            <a:r>
              <a:rPr lang="de-DE" sz="1000" b="0" noProof="0">
                <a:solidFill>
                  <a:srgbClr val="003781"/>
                </a:solidFill>
                <a:latin typeface="Arial" panose="020B0604020202020204" pitchFamily="34" charset="0"/>
                <a:ea typeface="Allianz Sans" pitchFamily="50" charset="0"/>
              </a:rPr>
              <a:t>)</a:t>
            </a:r>
            <a:endParaRPr lang="de-DE" sz="1200" b="0" noProof="0">
              <a:solidFill>
                <a:srgbClr val="003781"/>
              </a:solidFill>
              <a:latin typeface="Arial" panose="020B0604020202020204" pitchFamily="34" charset="0"/>
              <a:ea typeface="Allianz Sans" pitchFamily="50" charset="0"/>
            </a:endParaRPr>
          </a:p>
        </p:txBody>
      </p:sp>
      <p:sp>
        <p:nvSpPr>
          <p:cNvPr id="8" name="Textfeld 7"/>
          <p:cNvSpPr txBox="1"/>
          <p:nvPr userDrawn="1"/>
        </p:nvSpPr>
        <p:spPr bwMode="gray">
          <a:xfrm>
            <a:off x="398771" y="2379185"/>
            <a:ext cx="1874568" cy="246221"/>
          </a:xfrm>
          <a:prstGeom prst="rect">
            <a:avLst/>
          </a:prstGeom>
          <a:noFill/>
        </p:spPr>
        <p:txBody>
          <a:bodyPr wrap="square" lIns="0" tIns="0" rIns="0" bIns="0" rtlCol="0">
            <a:noAutofit/>
          </a:bodyPr>
          <a:lstStyle/>
          <a:p>
            <a:r>
              <a:rPr lang="de-DE" sz="1200" b="0" noProof="0">
                <a:solidFill>
                  <a:srgbClr val="003781"/>
                </a:solidFill>
                <a:latin typeface="Arial" panose="020B0604020202020204" pitchFamily="34" charset="0"/>
                <a:ea typeface="Allianz Sans" pitchFamily="50" charset="0"/>
              </a:rPr>
              <a:t>Custom colours</a:t>
            </a:r>
          </a:p>
        </p:txBody>
      </p:sp>
      <p:sp>
        <p:nvSpPr>
          <p:cNvPr id="152" name="Titel 1"/>
          <p:cNvSpPr txBox="1">
            <a:spLocks/>
          </p:cNvSpPr>
          <p:nvPr userDrawn="1"/>
        </p:nvSpPr>
        <p:spPr bwMode="gray">
          <a:xfrm>
            <a:off x="395926" y="637185"/>
            <a:ext cx="7490172" cy="607191"/>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000" baseline="0">
                <a:solidFill>
                  <a:schemeClr val="tx2"/>
                </a:solidFill>
                <a:latin typeface="+mj-lt"/>
                <a:ea typeface="+mj-ea"/>
                <a:cs typeface="+mj-cs"/>
              </a:defRPr>
            </a:lvl1pPr>
            <a:lvl2pPr algn="l" rtl="0" eaLnBrk="1" fontAlgn="base" hangingPunct="1">
              <a:spcBef>
                <a:spcPct val="0"/>
              </a:spcBef>
              <a:spcAft>
                <a:spcPct val="0"/>
              </a:spcAft>
              <a:defRPr sz="2000">
                <a:solidFill>
                  <a:schemeClr val="tx2"/>
                </a:solidFill>
                <a:latin typeface="Arial" charset="0"/>
              </a:defRPr>
            </a:lvl2pPr>
            <a:lvl3pPr algn="l" rtl="0" eaLnBrk="1" fontAlgn="base" hangingPunct="1">
              <a:spcBef>
                <a:spcPct val="0"/>
              </a:spcBef>
              <a:spcAft>
                <a:spcPct val="0"/>
              </a:spcAft>
              <a:defRPr sz="2000">
                <a:solidFill>
                  <a:schemeClr val="tx2"/>
                </a:solidFill>
                <a:latin typeface="Arial" charset="0"/>
              </a:defRPr>
            </a:lvl3pPr>
            <a:lvl4pPr algn="l" rtl="0" eaLnBrk="1" fontAlgn="base" hangingPunct="1">
              <a:spcBef>
                <a:spcPct val="0"/>
              </a:spcBef>
              <a:spcAft>
                <a:spcPct val="0"/>
              </a:spcAft>
              <a:defRPr sz="2000">
                <a:solidFill>
                  <a:schemeClr val="tx2"/>
                </a:solidFill>
                <a:latin typeface="Arial" charset="0"/>
              </a:defRPr>
            </a:lvl4pPr>
            <a:lvl5pPr algn="l" rtl="0" eaLnBrk="1" fontAlgn="base" hangingPunct="1">
              <a:spcBef>
                <a:spcPct val="0"/>
              </a:spcBef>
              <a:spcAft>
                <a:spcPct val="0"/>
              </a:spcAft>
              <a:defRPr sz="2000">
                <a:solidFill>
                  <a:schemeClr val="tx2"/>
                </a:solidFill>
                <a:latin typeface="Arial" charset="0"/>
              </a:defRPr>
            </a:lvl5pPr>
            <a:lvl6pPr marL="457200" algn="l" rtl="0" eaLnBrk="1" fontAlgn="base" hangingPunct="1">
              <a:spcBef>
                <a:spcPct val="0"/>
              </a:spcBef>
              <a:spcAft>
                <a:spcPct val="0"/>
              </a:spcAft>
              <a:defRPr sz="2000">
                <a:solidFill>
                  <a:schemeClr val="tx2"/>
                </a:solidFill>
                <a:latin typeface="Arial" charset="0"/>
              </a:defRPr>
            </a:lvl6pPr>
            <a:lvl7pPr marL="914400" algn="l" rtl="0" eaLnBrk="1" fontAlgn="base" hangingPunct="1">
              <a:spcBef>
                <a:spcPct val="0"/>
              </a:spcBef>
              <a:spcAft>
                <a:spcPct val="0"/>
              </a:spcAft>
              <a:defRPr sz="2000">
                <a:solidFill>
                  <a:schemeClr val="tx2"/>
                </a:solidFill>
                <a:latin typeface="Arial" charset="0"/>
              </a:defRPr>
            </a:lvl7pPr>
            <a:lvl8pPr marL="1371600" algn="l" rtl="0" eaLnBrk="1" fontAlgn="base" hangingPunct="1">
              <a:spcBef>
                <a:spcPct val="0"/>
              </a:spcBef>
              <a:spcAft>
                <a:spcPct val="0"/>
              </a:spcAft>
              <a:defRPr sz="2000">
                <a:solidFill>
                  <a:schemeClr val="tx2"/>
                </a:solidFill>
                <a:latin typeface="Arial" charset="0"/>
              </a:defRPr>
            </a:lvl8pPr>
            <a:lvl9pPr marL="1828800" algn="l" rtl="0" eaLnBrk="1" fontAlgn="base" hangingPunct="1">
              <a:spcBef>
                <a:spcPct val="0"/>
              </a:spcBef>
              <a:spcAft>
                <a:spcPct val="0"/>
              </a:spcAft>
              <a:defRPr sz="2000">
                <a:solidFill>
                  <a:schemeClr val="tx2"/>
                </a:solidFill>
                <a:latin typeface="Arial" charset="0"/>
              </a:defRPr>
            </a:lvl9pPr>
          </a:lstStyle>
          <a:p>
            <a:r>
              <a:rPr lang="de-DE" sz="2800" kern="0" noProof="0">
                <a:latin typeface="Arial" panose="020B0604020202020204" pitchFamily="34" charset="0"/>
              </a:rPr>
              <a:t>PowerPoint colour </a:t>
            </a:r>
            <a:r>
              <a:rPr lang="de-DE" sz="2800" kern="0" baseline="0" noProof="0">
                <a:solidFill>
                  <a:schemeClr val="tx2"/>
                </a:solidFill>
                <a:latin typeface="Arial" panose="020B0604020202020204" pitchFamily="34" charset="0"/>
                <a:ea typeface="+mj-ea"/>
                <a:cs typeface="+mj-cs"/>
              </a:rPr>
              <a:t>palette (HEX)</a:t>
            </a:r>
          </a:p>
        </p:txBody>
      </p:sp>
      <p:sp>
        <p:nvSpPr>
          <p:cNvPr id="2" name="Rechteck 1"/>
          <p:cNvSpPr/>
          <p:nvPr userDrawn="1"/>
        </p:nvSpPr>
        <p:spPr bwMode="gray">
          <a:xfrm>
            <a:off x="714375" y="5441594"/>
            <a:ext cx="3025661" cy="505387"/>
          </a:xfrm>
          <a:prstGeom prst="rect">
            <a:avLst/>
          </a:prstGeom>
        </p:spPr>
        <p:txBody>
          <a:bodyPr wrap="square" lIns="0" tIns="0" rIns="0" bIns="0">
            <a:noAutofit/>
          </a:bodyPr>
          <a:lstStyle/>
          <a:p>
            <a:pPr marL="0" algn="l" defTabSz="1219170" rtl="0" eaLnBrk="1" latinLnBrk="0" hangingPunct="1">
              <a:lnSpc>
                <a:spcPct val="120000"/>
              </a:lnSpc>
              <a:spcBef>
                <a:spcPts val="0"/>
              </a:spcBef>
              <a:spcAft>
                <a:spcPts val="0"/>
              </a:spcAft>
            </a:pPr>
            <a:r>
              <a:rPr lang="de-DE" altLang="de-DE" sz="900" kern="1200" noProof="0">
                <a:solidFill>
                  <a:schemeClr val="tx2"/>
                </a:solidFill>
                <a:latin typeface="Arial" panose="020B0604020202020204" pitchFamily="34" charset="0"/>
                <a:ea typeface="Allianz Sans" pitchFamily="50" charset="0"/>
                <a:cs typeface="+mn-cs"/>
              </a:rPr>
              <a:t>Use </a:t>
            </a:r>
            <a:r>
              <a:rPr lang="de-DE" altLang="de-DE" sz="900" kern="1200" noProof="0" err="1">
                <a:solidFill>
                  <a:schemeClr val="tx2"/>
                </a:solidFill>
                <a:latin typeface="Arial" panose="020B0604020202020204" pitchFamily="34" charset="0"/>
                <a:ea typeface="Allianz Sans" pitchFamily="50" charset="0"/>
                <a:cs typeface="+mn-cs"/>
              </a:rPr>
              <a:t>the</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eyedropper</a:t>
            </a:r>
            <a:r>
              <a:rPr lang="de-DE" altLang="de-DE" sz="900" kern="1200" noProof="0">
                <a:solidFill>
                  <a:schemeClr val="tx2"/>
                </a:solidFill>
                <a:latin typeface="Arial" panose="020B0604020202020204" pitchFamily="34" charset="0"/>
                <a:ea typeface="Allianz Sans" pitchFamily="50" charset="0"/>
                <a:cs typeface="+mn-cs"/>
              </a:rPr>
              <a:t> to </a:t>
            </a:r>
            <a:r>
              <a:rPr lang="de-DE" altLang="de-DE" sz="900" kern="1200" noProof="0" err="1">
                <a:solidFill>
                  <a:schemeClr val="tx2"/>
                </a:solidFill>
                <a:latin typeface="Arial" panose="020B0604020202020204" pitchFamily="34" charset="0"/>
                <a:ea typeface="Allianz Sans" pitchFamily="50" charset="0"/>
                <a:cs typeface="+mn-cs"/>
              </a:rPr>
              <a:t>add</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one</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of</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the</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listed</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colours</a:t>
            </a:r>
            <a:r>
              <a:rPr lang="de-DE" altLang="de-DE" sz="900" kern="1200" noProof="0">
                <a:solidFill>
                  <a:schemeClr val="tx2"/>
                </a:solidFill>
                <a:latin typeface="Arial" panose="020B0604020202020204" pitchFamily="34" charset="0"/>
                <a:ea typeface="Allianz Sans" pitchFamily="50" charset="0"/>
                <a:cs typeface="+mn-cs"/>
              </a:rPr>
              <a:t> to </a:t>
            </a:r>
            <a:r>
              <a:rPr lang="de-DE" altLang="de-DE" sz="900" kern="1200" noProof="0" err="1">
                <a:solidFill>
                  <a:schemeClr val="tx2"/>
                </a:solidFill>
                <a:latin typeface="Arial" panose="020B0604020202020204" pitchFamily="34" charset="0"/>
                <a:ea typeface="Allianz Sans" pitchFamily="50" charset="0"/>
                <a:cs typeface="+mn-cs"/>
              </a:rPr>
              <a:t>your</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shape</a:t>
            </a:r>
            <a:r>
              <a:rPr lang="de-DE" altLang="de-DE" sz="900" kern="1200" noProof="0">
                <a:solidFill>
                  <a:schemeClr val="tx2"/>
                </a:solidFill>
                <a:latin typeface="Arial" panose="020B0604020202020204" pitchFamily="34" charset="0"/>
                <a:ea typeface="Allianz Sans" pitchFamily="50" charset="0"/>
                <a:cs typeface="+mn-cs"/>
              </a:rPr>
              <a:t>. Click on </a:t>
            </a:r>
            <a:r>
              <a:rPr lang="de-DE" altLang="de-DE" sz="900" kern="1200" noProof="0" err="1">
                <a:solidFill>
                  <a:schemeClr val="tx2"/>
                </a:solidFill>
                <a:latin typeface="Arial" panose="020B0604020202020204" pitchFamily="34" charset="0"/>
                <a:ea typeface="Allianz Sans" pitchFamily="50" charset="0"/>
                <a:cs typeface="+mn-cs"/>
              </a:rPr>
              <a:t>the</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desired</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shape</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select</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the</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eyedropper</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under</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ShapeFill</a:t>
            </a:r>
            <a:r>
              <a:rPr lang="de-DE" altLang="de-DE" sz="900" kern="1200" noProof="0">
                <a:solidFill>
                  <a:schemeClr val="tx2"/>
                </a:solidFill>
                <a:latin typeface="Arial" panose="020B0604020202020204" pitchFamily="34" charset="0"/>
                <a:ea typeface="Allianz Sans" pitchFamily="50" charset="0"/>
                <a:cs typeface="+mn-cs"/>
              </a:rPr>
              <a:t> and </a:t>
            </a:r>
            <a:r>
              <a:rPr lang="de-DE" altLang="de-DE" sz="900" kern="1200" noProof="0" err="1">
                <a:solidFill>
                  <a:schemeClr val="tx2"/>
                </a:solidFill>
                <a:latin typeface="Arial" panose="020B0604020202020204" pitchFamily="34" charset="0"/>
                <a:ea typeface="Allianz Sans" pitchFamily="50" charset="0"/>
                <a:cs typeface="+mn-cs"/>
              </a:rPr>
              <a:t>click</a:t>
            </a:r>
            <a:r>
              <a:rPr lang="de-DE" altLang="de-DE" sz="900" kern="1200" noProof="0">
                <a:solidFill>
                  <a:schemeClr val="tx2"/>
                </a:solidFill>
                <a:latin typeface="Arial" panose="020B0604020202020204" pitchFamily="34" charset="0"/>
                <a:ea typeface="Allianz Sans" pitchFamily="50" charset="0"/>
                <a:cs typeface="+mn-cs"/>
              </a:rPr>
              <a:t> on </a:t>
            </a:r>
            <a:r>
              <a:rPr lang="de-DE" altLang="de-DE" sz="900" kern="1200" noProof="0" err="1">
                <a:solidFill>
                  <a:schemeClr val="tx2"/>
                </a:solidFill>
                <a:latin typeface="Arial" panose="020B0604020202020204" pitchFamily="34" charset="0"/>
                <a:ea typeface="Allianz Sans" pitchFamily="50" charset="0"/>
                <a:cs typeface="+mn-cs"/>
              </a:rPr>
              <a:t>the</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desired</a:t>
            </a:r>
            <a:r>
              <a:rPr lang="de-DE" altLang="de-DE" sz="900" kern="1200" noProof="0">
                <a:solidFill>
                  <a:schemeClr val="tx2"/>
                </a:solidFill>
                <a:latin typeface="Arial" panose="020B0604020202020204" pitchFamily="34" charset="0"/>
                <a:ea typeface="Allianz Sans" pitchFamily="50" charset="0"/>
                <a:cs typeface="+mn-cs"/>
              </a:rPr>
              <a:t> </a:t>
            </a:r>
            <a:r>
              <a:rPr lang="de-DE" altLang="de-DE" sz="900" kern="1200" noProof="0" err="1">
                <a:solidFill>
                  <a:schemeClr val="tx2"/>
                </a:solidFill>
                <a:latin typeface="Arial" panose="020B0604020202020204" pitchFamily="34" charset="0"/>
                <a:ea typeface="Allianz Sans" pitchFamily="50" charset="0"/>
                <a:cs typeface="+mn-cs"/>
              </a:rPr>
              <a:t>colour</a:t>
            </a:r>
            <a:r>
              <a:rPr lang="de-DE" altLang="de-DE" sz="900" kern="1200" noProof="0">
                <a:solidFill>
                  <a:schemeClr val="tx2"/>
                </a:solidFill>
                <a:latin typeface="Arial" panose="020B0604020202020204" pitchFamily="34" charset="0"/>
                <a:ea typeface="Allianz Sans" pitchFamily="50" charset="0"/>
                <a:cs typeface="+mn-cs"/>
              </a:rPr>
              <a:t>.
</a:t>
            </a:r>
          </a:p>
        </p:txBody>
      </p:sp>
      <p:sp>
        <p:nvSpPr>
          <p:cNvPr id="159" name="Eckige Klammer links/rechts 1">
            <a:extLst>
              <a:ext uri="{FF2B5EF4-FFF2-40B4-BE49-F238E27FC236}">
                <a16:creationId xmlns:a16="http://schemas.microsoft.com/office/drawing/2014/main" id="{7E823049-289D-4411-8DB2-32013015AEC2}"/>
              </a:ext>
            </a:extLst>
          </p:cNvPr>
          <p:cNvSpPr/>
          <p:nvPr userDrawn="1"/>
        </p:nvSpPr>
        <p:spPr bwMode="gray">
          <a:xfrm rot="16200000">
            <a:off x="10537890" y="4935602"/>
            <a:ext cx="330072" cy="2143124"/>
          </a:xfrm>
          <a:prstGeom prst="bracketPair">
            <a:avLst>
              <a:gd name="adj" fmla="val 0"/>
            </a:avLst>
          </a:prstGeom>
          <a:noFill/>
          <a:ln w="28575" cap="flat" cmpd="sng" algn="ctr">
            <a:solidFill>
              <a:srgbClr val="F62459"/>
            </a:solidFill>
            <a:prstDash val="solid"/>
            <a:round/>
            <a:headEnd type="none" w="med" len="med"/>
            <a:tailEnd type="none" w="med" len="med"/>
          </a:ln>
          <a:effectLst/>
        </p:spPr>
        <p:txBody>
          <a:bodyPr vert="vert" wrap="square" lIns="72000" tIns="0" rIns="72000" bIns="0" rtlCol="0" anchor="ctr">
            <a:spAutoFit/>
          </a:bodyPr>
          <a:lstStyle/>
          <a:p>
            <a:pPr algn="ctr">
              <a:tabLst/>
            </a:pPr>
            <a:r>
              <a:rPr lang="de-DE" sz="1200" b="1">
                <a:solidFill>
                  <a:srgbClr val="F62459"/>
                </a:solidFill>
              </a:rPr>
              <a:t>Lorem ipsum dolor</a:t>
            </a:r>
          </a:p>
        </p:txBody>
      </p:sp>
      <p:sp>
        <p:nvSpPr>
          <p:cNvPr id="160" name="Eckige Klammer links/rechts 11">
            <a:extLst>
              <a:ext uri="{FF2B5EF4-FFF2-40B4-BE49-F238E27FC236}">
                <a16:creationId xmlns:a16="http://schemas.microsoft.com/office/drawing/2014/main" id="{2B39D1BD-61C8-4EEC-A212-70D1218D853D}"/>
              </a:ext>
            </a:extLst>
          </p:cNvPr>
          <p:cNvSpPr/>
          <p:nvPr userDrawn="1"/>
        </p:nvSpPr>
        <p:spPr bwMode="gray">
          <a:xfrm rot="16200000">
            <a:off x="10537890" y="4535069"/>
            <a:ext cx="330072" cy="2143123"/>
          </a:xfrm>
          <a:prstGeom prst="bracketPair">
            <a:avLst>
              <a:gd name="adj" fmla="val 0"/>
            </a:avLst>
          </a:prstGeom>
          <a:noFill/>
          <a:ln w="28575" cap="flat" cmpd="sng" algn="ctr">
            <a:solidFill>
              <a:srgbClr val="00908D"/>
            </a:solidFill>
            <a:prstDash val="solid"/>
            <a:round/>
            <a:headEnd type="none" w="med" len="med"/>
            <a:tailEnd type="none" w="med" len="med"/>
          </a:ln>
          <a:effectLst/>
        </p:spPr>
        <p:txBody>
          <a:bodyPr vert="vert" wrap="square" lIns="72000" tIns="0" rIns="72000" bIns="0" rtlCol="0" anchor="ctr">
            <a:spAutoFit/>
          </a:bodyPr>
          <a:lstStyle/>
          <a:p>
            <a:pPr algn="ctr">
              <a:tabLst/>
            </a:pPr>
            <a:r>
              <a:rPr lang="de-DE" sz="1200" b="1">
                <a:solidFill>
                  <a:srgbClr val="00908D"/>
                </a:solidFill>
              </a:rPr>
              <a:t>Lorem ipsum dolor</a:t>
            </a:r>
          </a:p>
        </p:txBody>
      </p:sp>
      <p:pic>
        <p:nvPicPr>
          <p:cNvPr id="5" name="Picture 4">
            <a:extLst>
              <a:ext uri="{FF2B5EF4-FFF2-40B4-BE49-F238E27FC236}">
                <a16:creationId xmlns:a16="http://schemas.microsoft.com/office/drawing/2014/main" id="{DC4A869A-1F9E-3313-1E54-379AE0FCB027}"/>
              </a:ext>
            </a:extLst>
          </p:cNvPr>
          <p:cNvPicPr>
            <a:picLocks noChangeAspect="1"/>
          </p:cNvPicPr>
          <p:nvPr userDrawn="1"/>
        </p:nvPicPr>
        <p:blipFill>
          <a:blip r:embed="rId2"/>
          <a:stretch>
            <a:fillRect/>
          </a:stretch>
        </p:blipFill>
        <p:spPr>
          <a:xfrm>
            <a:off x="407262" y="5441594"/>
            <a:ext cx="246674" cy="254897"/>
          </a:xfrm>
          <a:prstGeom prst="rect">
            <a:avLst/>
          </a:prstGeom>
        </p:spPr>
      </p:pic>
      <p:sp>
        <p:nvSpPr>
          <p:cNvPr id="9" name="Rechteck 3">
            <a:extLst>
              <a:ext uri="{FF2B5EF4-FFF2-40B4-BE49-F238E27FC236}">
                <a16:creationId xmlns:a16="http://schemas.microsoft.com/office/drawing/2014/main" id="{350C81E9-CA9F-B99D-FD1C-4C6F13EAE59B}"/>
              </a:ext>
            </a:extLst>
          </p:cNvPr>
          <p:cNvSpPr/>
          <p:nvPr userDrawn="1"/>
        </p:nvSpPr>
        <p:spPr bwMode="gray">
          <a:xfrm>
            <a:off x="2701838" y="2601500"/>
            <a:ext cx="1003775" cy="488719"/>
          </a:xfrm>
          <a:prstGeom prst="rect">
            <a:avLst/>
          </a:prstGeom>
          <a:solidFill>
            <a:srgbClr val="F86200"/>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#F86200</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rgbClr val="FFFFFF"/>
                </a:solidFill>
              </a:rPr>
              <a:t>Orange</a:t>
            </a:r>
            <a:endParaRPr kumimoji="0" lang="de-DE" sz="1000" b="0" i="0" u="none" strike="noStrike" kern="0" cap="none" spc="0" normalizeH="0" baseline="0" noProof="0">
              <a:ln>
                <a:noFill/>
              </a:ln>
              <a:solidFill>
                <a:srgbClr val="FFFFFF"/>
              </a:solidFill>
              <a:effectLst/>
              <a:uLnTx/>
              <a:uFillTx/>
            </a:endParaRPr>
          </a:p>
        </p:txBody>
      </p:sp>
      <p:sp>
        <p:nvSpPr>
          <p:cNvPr id="10" name="Rechteck 4">
            <a:extLst>
              <a:ext uri="{FF2B5EF4-FFF2-40B4-BE49-F238E27FC236}">
                <a16:creationId xmlns:a16="http://schemas.microsoft.com/office/drawing/2014/main" id="{C7A4DDEA-7D28-6163-5EB2-7E94702BB563}"/>
              </a:ext>
            </a:extLst>
          </p:cNvPr>
          <p:cNvSpPr/>
          <p:nvPr userDrawn="1"/>
        </p:nvSpPr>
        <p:spPr bwMode="gray">
          <a:xfrm>
            <a:off x="3853371" y="2601500"/>
            <a:ext cx="1003775" cy="488719"/>
          </a:xfrm>
          <a:prstGeom prst="rect">
            <a:avLst/>
          </a:prstGeom>
          <a:solidFill>
            <a:srgbClr val="FAB600"/>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#FAB600</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rgbClr val="FFFFFF"/>
                </a:solidFill>
              </a:rPr>
              <a:t>Yellow</a:t>
            </a:r>
            <a:endParaRPr kumimoji="0" lang="de-DE" sz="1000" b="0" i="0" u="none" strike="noStrike" kern="0" cap="none" spc="0" normalizeH="0" baseline="0" noProof="0">
              <a:ln>
                <a:noFill/>
              </a:ln>
              <a:solidFill>
                <a:srgbClr val="FFFFFF"/>
              </a:solidFill>
              <a:effectLst/>
              <a:uLnTx/>
              <a:uFillTx/>
            </a:endParaRPr>
          </a:p>
        </p:txBody>
      </p:sp>
      <p:sp>
        <p:nvSpPr>
          <p:cNvPr id="11" name="Rechteck 5">
            <a:extLst>
              <a:ext uri="{FF2B5EF4-FFF2-40B4-BE49-F238E27FC236}">
                <a16:creationId xmlns:a16="http://schemas.microsoft.com/office/drawing/2014/main" id="{1E328B35-BB51-DE6F-C1AB-3378BF60AF09}"/>
              </a:ext>
            </a:extLst>
          </p:cNvPr>
          <p:cNvSpPr/>
          <p:nvPr userDrawn="1"/>
        </p:nvSpPr>
        <p:spPr bwMode="gray">
          <a:xfrm>
            <a:off x="1550304" y="2601500"/>
            <a:ext cx="1003775" cy="488719"/>
          </a:xfrm>
          <a:prstGeom prst="rect">
            <a:avLst/>
          </a:prstGeom>
          <a:solidFill>
            <a:srgbClr val="F62459"/>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#F62459</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rgbClr val="FFFFFF"/>
                </a:solidFill>
              </a:rPr>
              <a:t>Red</a:t>
            </a:r>
            <a:endParaRPr kumimoji="0" lang="de-DE" sz="1000" b="0" i="0" u="none" strike="noStrike" kern="0" cap="none" spc="0" normalizeH="0" baseline="0" noProof="0">
              <a:ln>
                <a:noFill/>
              </a:ln>
              <a:solidFill>
                <a:srgbClr val="FFFFFF"/>
              </a:solidFill>
              <a:effectLst/>
              <a:uLnTx/>
              <a:uFillTx/>
            </a:endParaRPr>
          </a:p>
        </p:txBody>
      </p:sp>
      <p:sp>
        <p:nvSpPr>
          <p:cNvPr id="12" name="Rechteck 6">
            <a:extLst>
              <a:ext uri="{FF2B5EF4-FFF2-40B4-BE49-F238E27FC236}">
                <a16:creationId xmlns:a16="http://schemas.microsoft.com/office/drawing/2014/main" id="{EB5AEF60-8A3E-CECA-B63A-40F056103F62}"/>
              </a:ext>
            </a:extLst>
          </p:cNvPr>
          <p:cNvSpPr/>
          <p:nvPr userDrawn="1"/>
        </p:nvSpPr>
        <p:spPr bwMode="gray">
          <a:xfrm>
            <a:off x="398771" y="2601500"/>
            <a:ext cx="1003775" cy="488719"/>
          </a:xfrm>
          <a:prstGeom prst="rect">
            <a:avLst/>
          </a:prstGeom>
          <a:solidFill>
            <a:srgbClr val="A6276F"/>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#A6276F</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rgbClr val="FFFFFF"/>
                </a:solidFill>
              </a:rPr>
              <a:t>Purple</a:t>
            </a:r>
            <a:endParaRPr kumimoji="0" lang="de-DE" sz="1000" b="0" i="0" u="none" strike="noStrike" kern="0" cap="none" spc="0" normalizeH="0" baseline="0" noProof="0">
              <a:ln>
                <a:noFill/>
              </a:ln>
              <a:solidFill>
                <a:srgbClr val="FFFFFF"/>
              </a:solidFill>
              <a:effectLst/>
              <a:uLnTx/>
              <a:uFillTx/>
            </a:endParaRPr>
          </a:p>
        </p:txBody>
      </p:sp>
      <p:sp>
        <p:nvSpPr>
          <p:cNvPr id="13" name="Rechteck 7">
            <a:extLst>
              <a:ext uri="{FF2B5EF4-FFF2-40B4-BE49-F238E27FC236}">
                <a16:creationId xmlns:a16="http://schemas.microsoft.com/office/drawing/2014/main" id="{06030405-593C-EA0A-5E6A-3E2C41C78426}"/>
              </a:ext>
            </a:extLst>
          </p:cNvPr>
          <p:cNvSpPr/>
          <p:nvPr userDrawn="1"/>
        </p:nvSpPr>
        <p:spPr bwMode="gray">
          <a:xfrm>
            <a:off x="10762570" y="2601500"/>
            <a:ext cx="1003775" cy="488719"/>
          </a:xfrm>
          <a:prstGeom prst="rect">
            <a:avLst/>
          </a:prstGeom>
          <a:solidFill>
            <a:srgbClr val="5FCD8A"/>
          </a:solidFill>
          <a:ln w="6350" cap="flat" cmpd="sng" algn="ctr">
            <a:noFill/>
            <a:prstDash val="solid"/>
            <a:round/>
            <a:headEnd type="none" w="med" len="med"/>
            <a:tailEnd type="none" w="med" len="med"/>
          </a:ln>
          <a:effectLst/>
        </p:spPr>
        <p:txBody>
          <a:bodyPr vert="horz" wrap="square" lIns="61358" tIns="61358" rIns="0"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#5FCD8A</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rgbClr val="FFFFFF"/>
                </a:solidFill>
              </a:rPr>
              <a:t>Bright </a:t>
            </a:r>
            <a:r>
              <a:rPr lang="de-DE" sz="1000" err="1">
                <a:solidFill>
                  <a:srgbClr val="FFFFFF"/>
                </a:solidFill>
              </a:rPr>
              <a:t>green</a:t>
            </a:r>
            <a:endParaRPr kumimoji="0" lang="de-DE" sz="1000" b="0" i="0" u="none" strike="noStrike" kern="0" cap="none" spc="0" normalizeH="0" baseline="0" noProof="0">
              <a:ln>
                <a:noFill/>
              </a:ln>
              <a:solidFill>
                <a:srgbClr val="FFFFFF"/>
              </a:solidFill>
              <a:effectLst/>
              <a:uLnTx/>
              <a:uFillTx/>
            </a:endParaRPr>
          </a:p>
        </p:txBody>
      </p:sp>
      <p:sp>
        <p:nvSpPr>
          <p:cNvPr id="15" name="Rechteck 9">
            <a:extLst>
              <a:ext uri="{FF2B5EF4-FFF2-40B4-BE49-F238E27FC236}">
                <a16:creationId xmlns:a16="http://schemas.microsoft.com/office/drawing/2014/main" id="{25602B29-7FC2-DA5C-9D1F-ED528BB846F2}"/>
              </a:ext>
            </a:extLst>
          </p:cNvPr>
          <p:cNvSpPr/>
          <p:nvPr userDrawn="1"/>
        </p:nvSpPr>
        <p:spPr bwMode="gray">
          <a:xfrm>
            <a:off x="2701838" y="3156626"/>
            <a:ext cx="1003775" cy="488719"/>
          </a:xfrm>
          <a:prstGeom prst="rect">
            <a:avLst/>
          </a:prstGeom>
          <a:solidFill>
            <a:srgbClr val="F98133"/>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#F98133</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rgbClr val="FFFFFF"/>
                </a:solidFill>
              </a:rPr>
              <a:t>80%</a:t>
            </a:r>
            <a:endParaRPr kumimoji="0" lang="de-DE" sz="1000" b="0" i="0" u="none" strike="noStrike" kern="0" cap="none" spc="0" normalizeH="0" baseline="0" noProof="0">
              <a:ln>
                <a:noFill/>
              </a:ln>
              <a:solidFill>
                <a:srgbClr val="FFFFFF"/>
              </a:solidFill>
              <a:effectLst/>
              <a:uLnTx/>
              <a:uFillTx/>
            </a:endParaRPr>
          </a:p>
        </p:txBody>
      </p:sp>
      <p:sp>
        <p:nvSpPr>
          <p:cNvPr id="16" name="Rechteck 10">
            <a:extLst>
              <a:ext uri="{FF2B5EF4-FFF2-40B4-BE49-F238E27FC236}">
                <a16:creationId xmlns:a16="http://schemas.microsoft.com/office/drawing/2014/main" id="{39BE6596-D497-822C-B4D6-366672D80788}"/>
              </a:ext>
            </a:extLst>
          </p:cNvPr>
          <p:cNvSpPr/>
          <p:nvPr userDrawn="1"/>
        </p:nvSpPr>
        <p:spPr bwMode="gray">
          <a:xfrm>
            <a:off x="3853371" y="3156626"/>
            <a:ext cx="1003775" cy="488719"/>
          </a:xfrm>
          <a:prstGeom prst="rect">
            <a:avLst/>
          </a:prstGeom>
          <a:solidFill>
            <a:srgbClr val="FBC533"/>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#FBC533</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rgbClr val="FFFFFF"/>
                </a:solidFill>
              </a:rPr>
              <a:t>80%</a:t>
            </a:r>
            <a:endParaRPr kumimoji="0" lang="de-DE" sz="1000" b="0" i="0" u="none" strike="noStrike" kern="0" cap="none" spc="0" normalizeH="0" baseline="0" noProof="0">
              <a:ln>
                <a:noFill/>
              </a:ln>
              <a:solidFill>
                <a:srgbClr val="FFFFFF"/>
              </a:solidFill>
              <a:effectLst/>
              <a:uLnTx/>
              <a:uFillTx/>
            </a:endParaRPr>
          </a:p>
        </p:txBody>
      </p:sp>
      <p:sp>
        <p:nvSpPr>
          <p:cNvPr id="17" name="Rechteck 11">
            <a:extLst>
              <a:ext uri="{FF2B5EF4-FFF2-40B4-BE49-F238E27FC236}">
                <a16:creationId xmlns:a16="http://schemas.microsoft.com/office/drawing/2014/main" id="{A7ACFBF8-2140-5881-46F0-34D845BF9694}"/>
              </a:ext>
            </a:extLst>
          </p:cNvPr>
          <p:cNvSpPr/>
          <p:nvPr userDrawn="1"/>
        </p:nvSpPr>
        <p:spPr bwMode="gray">
          <a:xfrm>
            <a:off x="1550304" y="3156626"/>
            <a:ext cx="1003775" cy="488719"/>
          </a:xfrm>
          <a:prstGeom prst="rect">
            <a:avLst/>
          </a:prstGeom>
          <a:solidFill>
            <a:srgbClr val="F8507A"/>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#F8507A</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rgbClr val="FFFFFF"/>
                </a:solidFill>
              </a:rPr>
              <a:t>80%</a:t>
            </a:r>
            <a:endParaRPr kumimoji="0" lang="de-DE" sz="1000" b="0" i="0" u="none" strike="noStrike" kern="0" cap="none" spc="0" normalizeH="0" baseline="0" noProof="0">
              <a:ln>
                <a:noFill/>
              </a:ln>
              <a:solidFill>
                <a:srgbClr val="FFFFFF"/>
              </a:solidFill>
              <a:effectLst/>
              <a:uLnTx/>
              <a:uFillTx/>
            </a:endParaRPr>
          </a:p>
        </p:txBody>
      </p:sp>
      <p:sp>
        <p:nvSpPr>
          <p:cNvPr id="18" name="Rechteck 12">
            <a:extLst>
              <a:ext uri="{FF2B5EF4-FFF2-40B4-BE49-F238E27FC236}">
                <a16:creationId xmlns:a16="http://schemas.microsoft.com/office/drawing/2014/main" id="{14B29B53-BA76-8D63-9B86-EA6B9401DB54}"/>
              </a:ext>
            </a:extLst>
          </p:cNvPr>
          <p:cNvSpPr/>
          <p:nvPr userDrawn="1"/>
        </p:nvSpPr>
        <p:spPr bwMode="gray">
          <a:xfrm>
            <a:off x="398771" y="3156626"/>
            <a:ext cx="1003775" cy="488719"/>
          </a:xfrm>
          <a:prstGeom prst="rect">
            <a:avLst/>
          </a:prstGeom>
          <a:solidFill>
            <a:srgbClr val="B8528C"/>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#B8528C</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rgbClr val="FFFFFF"/>
                </a:solidFill>
              </a:rPr>
              <a:t>80%</a:t>
            </a:r>
            <a:endParaRPr kumimoji="0" lang="de-DE" sz="1000" b="0" i="0" u="none" strike="noStrike" kern="0" cap="none" spc="0" normalizeH="0" baseline="0" noProof="0">
              <a:ln>
                <a:noFill/>
              </a:ln>
              <a:solidFill>
                <a:srgbClr val="FFFFFF"/>
              </a:solidFill>
              <a:effectLst/>
              <a:uLnTx/>
              <a:uFillTx/>
            </a:endParaRPr>
          </a:p>
        </p:txBody>
      </p:sp>
      <p:sp>
        <p:nvSpPr>
          <p:cNvPr id="19" name="Rechteck 13">
            <a:extLst>
              <a:ext uri="{FF2B5EF4-FFF2-40B4-BE49-F238E27FC236}">
                <a16:creationId xmlns:a16="http://schemas.microsoft.com/office/drawing/2014/main" id="{BE3D3BBD-D530-F961-46E5-6BD1F2500CA0}"/>
              </a:ext>
            </a:extLst>
          </p:cNvPr>
          <p:cNvSpPr/>
          <p:nvPr userDrawn="1"/>
        </p:nvSpPr>
        <p:spPr bwMode="gray">
          <a:xfrm>
            <a:off x="10762570" y="3156626"/>
            <a:ext cx="1003775" cy="488719"/>
          </a:xfrm>
          <a:prstGeom prst="rect">
            <a:avLst/>
          </a:prstGeom>
          <a:solidFill>
            <a:srgbClr val="7FD7A1"/>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#7FD7A1</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rgbClr val="FFFFFF"/>
                </a:solidFill>
              </a:rPr>
              <a:t>80%</a:t>
            </a:r>
            <a:endParaRPr kumimoji="0" lang="de-DE" sz="1000" b="0" i="0" u="none" strike="noStrike" kern="0" cap="none" spc="0" normalizeH="0" baseline="0" noProof="0">
              <a:ln>
                <a:noFill/>
              </a:ln>
              <a:solidFill>
                <a:srgbClr val="FFFFFF"/>
              </a:solidFill>
              <a:effectLst/>
              <a:uLnTx/>
              <a:uFillTx/>
            </a:endParaRPr>
          </a:p>
        </p:txBody>
      </p:sp>
      <p:sp>
        <p:nvSpPr>
          <p:cNvPr id="30" name="Rechteck 15">
            <a:extLst>
              <a:ext uri="{FF2B5EF4-FFF2-40B4-BE49-F238E27FC236}">
                <a16:creationId xmlns:a16="http://schemas.microsoft.com/office/drawing/2014/main" id="{6D0E4001-4354-B577-71E6-9FAB84291173}"/>
              </a:ext>
            </a:extLst>
          </p:cNvPr>
          <p:cNvSpPr/>
          <p:nvPr userDrawn="1"/>
        </p:nvSpPr>
        <p:spPr bwMode="gray">
          <a:xfrm>
            <a:off x="2701838" y="3711752"/>
            <a:ext cx="1003775" cy="488719"/>
          </a:xfrm>
          <a:prstGeom prst="rect">
            <a:avLst/>
          </a:prstGeom>
          <a:solidFill>
            <a:srgbClr val="FBA166"/>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#FBA166</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60%</a:t>
            </a:r>
            <a:endParaRPr kumimoji="0" lang="de-DE" sz="1000" b="0" i="0" u="none" strike="noStrike" kern="0" cap="none" spc="0" normalizeH="0" baseline="0" noProof="0">
              <a:ln>
                <a:noFill/>
              </a:ln>
              <a:solidFill>
                <a:schemeClr val="accent1"/>
              </a:solidFill>
              <a:effectLst/>
              <a:uLnTx/>
              <a:uFillTx/>
            </a:endParaRPr>
          </a:p>
        </p:txBody>
      </p:sp>
      <p:sp>
        <p:nvSpPr>
          <p:cNvPr id="31" name="Rechteck 16">
            <a:extLst>
              <a:ext uri="{FF2B5EF4-FFF2-40B4-BE49-F238E27FC236}">
                <a16:creationId xmlns:a16="http://schemas.microsoft.com/office/drawing/2014/main" id="{401F4208-14F5-62E4-8C18-E291C6F792AD}"/>
              </a:ext>
            </a:extLst>
          </p:cNvPr>
          <p:cNvSpPr/>
          <p:nvPr userDrawn="1"/>
        </p:nvSpPr>
        <p:spPr bwMode="gray">
          <a:xfrm>
            <a:off x="3853371" y="3711752"/>
            <a:ext cx="1003775" cy="488719"/>
          </a:xfrm>
          <a:prstGeom prst="rect">
            <a:avLst/>
          </a:prstGeom>
          <a:solidFill>
            <a:srgbClr val="FCD366"/>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#FCD366</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60%</a:t>
            </a:r>
            <a:endParaRPr kumimoji="0" lang="de-DE" sz="1000" b="0" i="0" u="none" strike="noStrike" kern="0" cap="none" spc="0" normalizeH="0" baseline="0" noProof="0">
              <a:ln>
                <a:noFill/>
              </a:ln>
              <a:solidFill>
                <a:schemeClr val="accent1"/>
              </a:solidFill>
              <a:effectLst/>
              <a:uLnTx/>
              <a:uFillTx/>
            </a:endParaRPr>
          </a:p>
        </p:txBody>
      </p:sp>
      <p:sp>
        <p:nvSpPr>
          <p:cNvPr id="32" name="Rechteck 17">
            <a:extLst>
              <a:ext uri="{FF2B5EF4-FFF2-40B4-BE49-F238E27FC236}">
                <a16:creationId xmlns:a16="http://schemas.microsoft.com/office/drawing/2014/main" id="{72DE032A-E24F-7628-ADC5-2803D0D78975}"/>
              </a:ext>
            </a:extLst>
          </p:cNvPr>
          <p:cNvSpPr/>
          <p:nvPr userDrawn="1"/>
        </p:nvSpPr>
        <p:spPr bwMode="gray">
          <a:xfrm>
            <a:off x="1550304" y="3711752"/>
            <a:ext cx="1003775" cy="488719"/>
          </a:xfrm>
          <a:prstGeom prst="rect">
            <a:avLst/>
          </a:prstGeom>
          <a:solidFill>
            <a:srgbClr val="FA7C9B"/>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#FA7C9B</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60%</a:t>
            </a:r>
            <a:endParaRPr kumimoji="0" lang="de-DE" sz="1000" b="0" i="0" u="none" strike="noStrike" kern="0" cap="none" spc="0" normalizeH="0" baseline="0" noProof="0">
              <a:ln>
                <a:noFill/>
              </a:ln>
              <a:solidFill>
                <a:schemeClr val="accent1"/>
              </a:solidFill>
              <a:effectLst/>
              <a:uLnTx/>
              <a:uFillTx/>
            </a:endParaRPr>
          </a:p>
        </p:txBody>
      </p:sp>
      <p:sp>
        <p:nvSpPr>
          <p:cNvPr id="33" name="Rechteck 18">
            <a:extLst>
              <a:ext uri="{FF2B5EF4-FFF2-40B4-BE49-F238E27FC236}">
                <a16:creationId xmlns:a16="http://schemas.microsoft.com/office/drawing/2014/main" id="{ADD39552-7CD3-4C62-23D1-E886DBD42818}"/>
              </a:ext>
            </a:extLst>
          </p:cNvPr>
          <p:cNvSpPr/>
          <p:nvPr userDrawn="1"/>
        </p:nvSpPr>
        <p:spPr bwMode="gray">
          <a:xfrm>
            <a:off x="398771" y="3711752"/>
            <a:ext cx="1003775" cy="488719"/>
          </a:xfrm>
          <a:prstGeom prst="rect">
            <a:avLst/>
          </a:prstGeom>
          <a:solidFill>
            <a:srgbClr val="CA7DA9"/>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#CA7DA9</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60%</a:t>
            </a:r>
            <a:endParaRPr kumimoji="0" lang="de-DE" sz="1000" b="0" i="0" u="none" strike="noStrike" kern="0" cap="none" spc="0" normalizeH="0" baseline="0" noProof="0">
              <a:ln>
                <a:noFill/>
              </a:ln>
              <a:solidFill>
                <a:schemeClr val="accent1"/>
              </a:solidFill>
              <a:effectLst/>
              <a:uLnTx/>
              <a:uFillTx/>
            </a:endParaRPr>
          </a:p>
        </p:txBody>
      </p:sp>
      <p:sp>
        <p:nvSpPr>
          <p:cNvPr id="34" name="Rechteck 19">
            <a:extLst>
              <a:ext uri="{FF2B5EF4-FFF2-40B4-BE49-F238E27FC236}">
                <a16:creationId xmlns:a16="http://schemas.microsoft.com/office/drawing/2014/main" id="{296C0135-57A3-9207-E1C8-87DF4FD3B586}"/>
              </a:ext>
            </a:extLst>
          </p:cNvPr>
          <p:cNvSpPr/>
          <p:nvPr userDrawn="1"/>
        </p:nvSpPr>
        <p:spPr bwMode="gray">
          <a:xfrm>
            <a:off x="10762570" y="3711752"/>
            <a:ext cx="1003775" cy="488719"/>
          </a:xfrm>
          <a:prstGeom prst="rect">
            <a:avLst/>
          </a:prstGeom>
          <a:solidFill>
            <a:srgbClr val="9FE1B9"/>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#9FE1B9</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60%</a:t>
            </a:r>
            <a:endParaRPr kumimoji="0" lang="de-DE" sz="1000" b="0" i="0" u="none" strike="noStrike" kern="0" cap="none" spc="0" normalizeH="0" baseline="0" noProof="0">
              <a:ln>
                <a:noFill/>
              </a:ln>
              <a:solidFill>
                <a:schemeClr val="accent1"/>
              </a:solidFill>
              <a:effectLst/>
              <a:uLnTx/>
              <a:uFillTx/>
            </a:endParaRPr>
          </a:p>
        </p:txBody>
      </p:sp>
      <p:sp>
        <p:nvSpPr>
          <p:cNvPr id="36" name="Rechteck 21">
            <a:extLst>
              <a:ext uri="{FF2B5EF4-FFF2-40B4-BE49-F238E27FC236}">
                <a16:creationId xmlns:a16="http://schemas.microsoft.com/office/drawing/2014/main" id="{B0797D06-71CF-0C5F-088E-611D9B03CCAB}"/>
              </a:ext>
            </a:extLst>
          </p:cNvPr>
          <p:cNvSpPr/>
          <p:nvPr userDrawn="1"/>
        </p:nvSpPr>
        <p:spPr bwMode="gray">
          <a:xfrm>
            <a:off x="2701838" y="4265653"/>
            <a:ext cx="1003775" cy="488719"/>
          </a:xfrm>
          <a:prstGeom prst="rect">
            <a:avLst/>
          </a:prstGeom>
          <a:solidFill>
            <a:srgbClr val="FCC099"/>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#FCC099</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40%</a:t>
            </a:r>
            <a:endParaRPr kumimoji="0" lang="de-DE" sz="1000" b="0" i="0" u="none" strike="noStrike" kern="0" cap="none" spc="0" normalizeH="0" baseline="0" noProof="0">
              <a:ln>
                <a:noFill/>
              </a:ln>
              <a:solidFill>
                <a:schemeClr val="accent1"/>
              </a:solidFill>
              <a:effectLst/>
              <a:uLnTx/>
              <a:uFillTx/>
            </a:endParaRPr>
          </a:p>
        </p:txBody>
      </p:sp>
      <p:sp>
        <p:nvSpPr>
          <p:cNvPr id="37" name="Rechteck 22">
            <a:extLst>
              <a:ext uri="{FF2B5EF4-FFF2-40B4-BE49-F238E27FC236}">
                <a16:creationId xmlns:a16="http://schemas.microsoft.com/office/drawing/2014/main" id="{2C36C921-BD0D-388E-B9C9-823F30380BAA}"/>
              </a:ext>
            </a:extLst>
          </p:cNvPr>
          <p:cNvSpPr/>
          <p:nvPr userDrawn="1"/>
        </p:nvSpPr>
        <p:spPr bwMode="gray">
          <a:xfrm>
            <a:off x="3853371" y="4265653"/>
            <a:ext cx="1003775" cy="488719"/>
          </a:xfrm>
          <a:prstGeom prst="rect">
            <a:avLst/>
          </a:prstGeom>
          <a:solidFill>
            <a:srgbClr val="FDE299"/>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#FDE299</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40%</a:t>
            </a:r>
            <a:endParaRPr kumimoji="0" lang="de-DE" sz="1000" b="0" i="0" u="none" strike="noStrike" kern="0" cap="none" spc="0" normalizeH="0" baseline="0" noProof="0">
              <a:ln>
                <a:noFill/>
              </a:ln>
              <a:solidFill>
                <a:schemeClr val="accent1"/>
              </a:solidFill>
              <a:effectLst/>
              <a:uLnTx/>
              <a:uFillTx/>
            </a:endParaRPr>
          </a:p>
        </p:txBody>
      </p:sp>
      <p:sp>
        <p:nvSpPr>
          <p:cNvPr id="38" name="Rechteck 23">
            <a:extLst>
              <a:ext uri="{FF2B5EF4-FFF2-40B4-BE49-F238E27FC236}">
                <a16:creationId xmlns:a16="http://schemas.microsoft.com/office/drawing/2014/main" id="{E593C54A-FC9B-87CB-8D67-22266AF5AF65}"/>
              </a:ext>
            </a:extLst>
          </p:cNvPr>
          <p:cNvSpPr/>
          <p:nvPr userDrawn="1"/>
        </p:nvSpPr>
        <p:spPr bwMode="gray">
          <a:xfrm>
            <a:off x="1550304" y="4265653"/>
            <a:ext cx="1003775" cy="488719"/>
          </a:xfrm>
          <a:prstGeom prst="rect">
            <a:avLst/>
          </a:prstGeom>
          <a:solidFill>
            <a:srgbClr val="FBA7BD"/>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#FBA7BD</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40%</a:t>
            </a:r>
            <a:endParaRPr kumimoji="0" lang="de-DE" sz="1000" b="0" i="0" u="none" strike="noStrike" kern="0" cap="none" spc="0" normalizeH="0" baseline="0" noProof="0">
              <a:ln>
                <a:noFill/>
              </a:ln>
              <a:solidFill>
                <a:schemeClr val="accent1"/>
              </a:solidFill>
              <a:effectLst/>
              <a:uLnTx/>
              <a:uFillTx/>
            </a:endParaRPr>
          </a:p>
        </p:txBody>
      </p:sp>
      <p:sp>
        <p:nvSpPr>
          <p:cNvPr id="46" name="Rechteck 24">
            <a:extLst>
              <a:ext uri="{FF2B5EF4-FFF2-40B4-BE49-F238E27FC236}">
                <a16:creationId xmlns:a16="http://schemas.microsoft.com/office/drawing/2014/main" id="{56BA7FBE-9D6A-1C3C-496C-ADEEDF7FC18C}"/>
              </a:ext>
            </a:extLst>
          </p:cNvPr>
          <p:cNvSpPr/>
          <p:nvPr userDrawn="1"/>
        </p:nvSpPr>
        <p:spPr bwMode="gray">
          <a:xfrm>
            <a:off x="398771" y="4265653"/>
            <a:ext cx="1003775" cy="488719"/>
          </a:xfrm>
          <a:prstGeom prst="rect">
            <a:avLst/>
          </a:prstGeom>
          <a:solidFill>
            <a:srgbClr val="DBA9C5"/>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#DBA9C5</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40%</a:t>
            </a:r>
            <a:endParaRPr kumimoji="0" lang="de-DE" sz="1000" b="0" i="0" u="none" strike="noStrike" kern="0" cap="none" spc="0" normalizeH="0" baseline="0" noProof="0">
              <a:ln>
                <a:noFill/>
              </a:ln>
              <a:solidFill>
                <a:schemeClr val="accent1"/>
              </a:solidFill>
              <a:effectLst/>
              <a:uLnTx/>
              <a:uFillTx/>
            </a:endParaRPr>
          </a:p>
        </p:txBody>
      </p:sp>
      <p:sp>
        <p:nvSpPr>
          <p:cNvPr id="47" name="Rechteck 25">
            <a:extLst>
              <a:ext uri="{FF2B5EF4-FFF2-40B4-BE49-F238E27FC236}">
                <a16:creationId xmlns:a16="http://schemas.microsoft.com/office/drawing/2014/main" id="{16302ED5-5810-FDCC-D95E-98963FF2A386}"/>
              </a:ext>
            </a:extLst>
          </p:cNvPr>
          <p:cNvSpPr/>
          <p:nvPr userDrawn="1"/>
        </p:nvSpPr>
        <p:spPr bwMode="gray">
          <a:xfrm>
            <a:off x="10762570" y="4265653"/>
            <a:ext cx="1003775" cy="488719"/>
          </a:xfrm>
          <a:prstGeom prst="rect">
            <a:avLst/>
          </a:prstGeom>
          <a:solidFill>
            <a:srgbClr val="BFEBD0"/>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#BFEBD0</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40%</a:t>
            </a:r>
            <a:endParaRPr kumimoji="0" lang="de-DE" sz="1000" b="0" i="0" u="none" strike="noStrike" kern="0" cap="none" spc="0" normalizeH="0" baseline="0" noProof="0">
              <a:ln>
                <a:noFill/>
              </a:ln>
              <a:solidFill>
                <a:schemeClr val="accent1"/>
              </a:solidFill>
              <a:effectLst/>
              <a:uLnTx/>
              <a:uFillTx/>
            </a:endParaRPr>
          </a:p>
        </p:txBody>
      </p:sp>
      <p:sp>
        <p:nvSpPr>
          <p:cNvPr id="49" name="Rechteck 27">
            <a:extLst>
              <a:ext uri="{FF2B5EF4-FFF2-40B4-BE49-F238E27FC236}">
                <a16:creationId xmlns:a16="http://schemas.microsoft.com/office/drawing/2014/main" id="{37CC5497-A988-DEE0-1A26-C2F25F10C7F2}"/>
              </a:ext>
            </a:extLst>
          </p:cNvPr>
          <p:cNvSpPr/>
          <p:nvPr userDrawn="1"/>
        </p:nvSpPr>
        <p:spPr bwMode="gray">
          <a:xfrm>
            <a:off x="2701838" y="4830635"/>
            <a:ext cx="1003775" cy="488719"/>
          </a:xfrm>
          <a:prstGeom prst="rect">
            <a:avLst/>
          </a:prstGeom>
          <a:solidFill>
            <a:srgbClr val="FEE0CC"/>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#FEE0CC</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20%</a:t>
            </a:r>
            <a:endParaRPr kumimoji="0" lang="de-DE" sz="1000" b="0" i="0" u="none" strike="noStrike" kern="0" cap="none" spc="0" normalizeH="0" baseline="0" noProof="0">
              <a:ln>
                <a:noFill/>
              </a:ln>
              <a:solidFill>
                <a:schemeClr val="accent1"/>
              </a:solidFill>
              <a:effectLst/>
              <a:uLnTx/>
              <a:uFillTx/>
            </a:endParaRPr>
          </a:p>
        </p:txBody>
      </p:sp>
      <p:sp>
        <p:nvSpPr>
          <p:cNvPr id="50" name="Rechteck 28">
            <a:extLst>
              <a:ext uri="{FF2B5EF4-FFF2-40B4-BE49-F238E27FC236}">
                <a16:creationId xmlns:a16="http://schemas.microsoft.com/office/drawing/2014/main" id="{35E82E75-3BDE-069F-40F4-21FC98E1BE49}"/>
              </a:ext>
            </a:extLst>
          </p:cNvPr>
          <p:cNvSpPr/>
          <p:nvPr userDrawn="1"/>
        </p:nvSpPr>
        <p:spPr bwMode="gray">
          <a:xfrm>
            <a:off x="3853371" y="4830635"/>
            <a:ext cx="1003775" cy="488719"/>
          </a:xfrm>
          <a:prstGeom prst="rect">
            <a:avLst/>
          </a:prstGeom>
          <a:solidFill>
            <a:srgbClr val="FEF0CC"/>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#FEF0CC</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20%</a:t>
            </a:r>
            <a:endParaRPr kumimoji="0" lang="de-DE" sz="1000" b="0" i="0" u="none" strike="noStrike" kern="0" cap="none" spc="0" normalizeH="0" baseline="0" noProof="0">
              <a:ln>
                <a:noFill/>
              </a:ln>
              <a:solidFill>
                <a:schemeClr val="accent1"/>
              </a:solidFill>
              <a:effectLst/>
              <a:uLnTx/>
              <a:uFillTx/>
            </a:endParaRPr>
          </a:p>
        </p:txBody>
      </p:sp>
      <p:sp>
        <p:nvSpPr>
          <p:cNvPr id="51" name="Rechteck 29">
            <a:extLst>
              <a:ext uri="{FF2B5EF4-FFF2-40B4-BE49-F238E27FC236}">
                <a16:creationId xmlns:a16="http://schemas.microsoft.com/office/drawing/2014/main" id="{5CB07448-7397-3CD3-A5A8-1CE80106E96C}"/>
              </a:ext>
            </a:extLst>
          </p:cNvPr>
          <p:cNvSpPr/>
          <p:nvPr userDrawn="1"/>
        </p:nvSpPr>
        <p:spPr bwMode="gray">
          <a:xfrm>
            <a:off x="1550304" y="4830635"/>
            <a:ext cx="1003775" cy="488719"/>
          </a:xfrm>
          <a:prstGeom prst="rect">
            <a:avLst/>
          </a:prstGeom>
          <a:solidFill>
            <a:srgbClr val="FDD3DE"/>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#FDD3DE</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20%</a:t>
            </a:r>
            <a:endParaRPr kumimoji="0" lang="de-DE" sz="1000" b="0" i="0" u="none" strike="noStrike" kern="0" cap="none" spc="0" normalizeH="0" baseline="0" noProof="0">
              <a:ln>
                <a:noFill/>
              </a:ln>
              <a:solidFill>
                <a:schemeClr val="accent1"/>
              </a:solidFill>
              <a:effectLst/>
              <a:uLnTx/>
              <a:uFillTx/>
            </a:endParaRPr>
          </a:p>
        </p:txBody>
      </p:sp>
      <p:sp>
        <p:nvSpPr>
          <p:cNvPr id="52" name="Rechteck 30">
            <a:extLst>
              <a:ext uri="{FF2B5EF4-FFF2-40B4-BE49-F238E27FC236}">
                <a16:creationId xmlns:a16="http://schemas.microsoft.com/office/drawing/2014/main" id="{F710E6EC-B562-91F1-943C-C27D2CBE90C8}"/>
              </a:ext>
            </a:extLst>
          </p:cNvPr>
          <p:cNvSpPr/>
          <p:nvPr userDrawn="1"/>
        </p:nvSpPr>
        <p:spPr bwMode="gray">
          <a:xfrm>
            <a:off x="398771" y="4830635"/>
            <a:ext cx="1003775" cy="488719"/>
          </a:xfrm>
          <a:prstGeom prst="rect">
            <a:avLst/>
          </a:prstGeom>
          <a:solidFill>
            <a:srgbClr val="EDD4E2"/>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#EDD4E2</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20%</a:t>
            </a:r>
            <a:endParaRPr kumimoji="0" lang="de-DE" sz="1000" b="0" i="0" u="none" strike="noStrike" kern="0" cap="none" spc="0" normalizeH="0" baseline="0" noProof="0">
              <a:ln>
                <a:noFill/>
              </a:ln>
              <a:solidFill>
                <a:schemeClr val="accent1"/>
              </a:solidFill>
              <a:effectLst/>
              <a:uLnTx/>
              <a:uFillTx/>
            </a:endParaRPr>
          </a:p>
        </p:txBody>
      </p:sp>
      <p:sp>
        <p:nvSpPr>
          <p:cNvPr id="60" name="Rechteck 31">
            <a:extLst>
              <a:ext uri="{FF2B5EF4-FFF2-40B4-BE49-F238E27FC236}">
                <a16:creationId xmlns:a16="http://schemas.microsoft.com/office/drawing/2014/main" id="{F1F1519D-2291-BCB9-E9EF-21D8633FACAA}"/>
              </a:ext>
            </a:extLst>
          </p:cNvPr>
          <p:cNvSpPr/>
          <p:nvPr userDrawn="1"/>
        </p:nvSpPr>
        <p:spPr bwMode="gray">
          <a:xfrm>
            <a:off x="10762570" y="4830635"/>
            <a:ext cx="1003775" cy="488719"/>
          </a:xfrm>
          <a:prstGeom prst="rect">
            <a:avLst/>
          </a:prstGeom>
          <a:solidFill>
            <a:srgbClr val="DFF5E8"/>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#DFF5E8</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20%</a:t>
            </a:r>
            <a:endParaRPr kumimoji="0" lang="de-DE" sz="1000" b="0" i="0" u="none" strike="noStrike" kern="0" cap="none" spc="0" normalizeH="0" baseline="0" noProof="0">
              <a:ln>
                <a:noFill/>
              </a:ln>
              <a:solidFill>
                <a:schemeClr val="accent1"/>
              </a:solidFill>
              <a:effectLst/>
              <a:uLnTx/>
              <a:uFillTx/>
            </a:endParaRPr>
          </a:p>
        </p:txBody>
      </p:sp>
      <p:sp>
        <p:nvSpPr>
          <p:cNvPr id="62" name="Rechteck 37">
            <a:extLst>
              <a:ext uri="{FF2B5EF4-FFF2-40B4-BE49-F238E27FC236}">
                <a16:creationId xmlns:a16="http://schemas.microsoft.com/office/drawing/2014/main" id="{B8EE6A9C-E2CE-A790-3F6F-25A8D602E784}"/>
              </a:ext>
            </a:extLst>
          </p:cNvPr>
          <p:cNvSpPr/>
          <p:nvPr userDrawn="1"/>
        </p:nvSpPr>
        <p:spPr bwMode="gray">
          <a:xfrm>
            <a:off x="8459504" y="2597929"/>
            <a:ext cx="1003775" cy="488719"/>
          </a:xfrm>
          <a:prstGeom prst="rect">
            <a:avLst/>
          </a:prstGeom>
          <a:solidFill>
            <a:srgbClr val="42B3DC"/>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bg1"/>
                </a:solidFill>
                <a:effectLst/>
                <a:uLnTx/>
                <a:uFillTx/>
              </a:rPr>
              <a:t>#42B3DC</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bg1"/>
                </a:solidFill>
              </a:rPr>
              <a:t>80%</a:t>
            </a:r>
            <a:endParaRPr kumimoji="0" lang="de-DE" sz="1000" b="0" i="0" u="none" strike="noStrike" kern="0" cap="none" spc="0" normalizeH="0" baseline="0" noProof="0">
              <a:ln>
                <a:noFill/>
              </a:ln>
              <a:solidFill>
                <a:schemeClr val="bg1"/>
              </a:solidFill>
              <a:effectLst/>
              <a:uLnTx/>
              <a:uFillTx/>
            </a:endParaRPr>
          </a:p>
        </p:txBody>
      </p:sp>
      <p:sp>
        <p:nvSpPr>
          <p:cNvPr id="63" name="Rechteck 38">
            <a:extLst>
              <a:ext uri="{FF2B5EF4-FFF2-40B4-BE49-F238E27FC236}">
                <a16:creationId xmlns:a16="http://schemas.microsoft.com/office/drawing/2014/main" id="{DCFB5301-F0C0-E82A-CBE7-D245DBBF6690}"/>
              </a:ext>
            </a:extLst>
          </p:cNvPr>
          <p:cNvSpPr/>
          <p:nvPr userDrawn="1"/>
        </p:nvSpPr>
        <p:spPr bwMode="gray">
          <a:xfrm>
            <a:off x="7307971" y="2597929"/>
            <a:ext cx="1003775" cy="488719"/>
          </a:xfrm>
          <a:prstGeom prst="rect">
            <a:avLst/>
          </a:prstGeom>
          <a:solidFill>
            <a:srgbClr val="3395C2"/>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#3395C2</a:t>
            </a:r>
            <a:endParaRPr kumimoji="0" lang="de-DE" sz="1000" b="0" i="0" u="none" strike="noStrike" kern="0" cap="none" spc="0" normalizeH="0" baseline="0" noProof="0">
              <a:ln>
                <a:noFill/>
              </a:ln>
              <a:solidFill>
                <a:schemeClr val="accent1"/>
              </a:solidFill>
              <a:effectLst/>
              <a:uLnTx/>
              <a:uFillTx/>
            </a:endParaRP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bg1"/>
                </a:solidFill>
              </a:rPr>
              <a:t>80%</a:t>
            </a:r>
            <a:endParaRPr kumimoji="0" lang="de-DE" sz="1000" b="0" i="0" u="none" strike="noStrike" kern="0" cap="none" spc="0" normalizeH="0" baseline="0" noProof="0">
              <a:ln>
                <a:noFill/>
              </a:ln>
              <a:solidFill>
                <a:srgbClr val="FFFFFF"/>
              </a:solidFill>
              <a:effectLst/>
              <a:uLnTx/>
              <a:uFillTx/>
            </a:endParaRPr>
          </a:p>
        </p:txBody>
      </p:sp>
      <p:sp>
        <p:nvSpPr>
          <p:cNvPr id="64" name="Rechteck 39">
            <a:extLst>
              <a:ext uri="{FF2B5EF4-FFF2-40B4-BE49-F238E27FC236}">
                <a16:creationId xmlns:a16="http://schemas.microsoft.com/office/drawing/2014/main" id="{2F15EC68-8BFF-C7D4-B255-809DC5FF8F6E}"/>
              </a:ext>
            </a:extLst>
          </p:cNvPr>
          <p:cNvSpPr/>
          <p:nvPr userDrawn="1"/>
        </p:nvSpPr>
        <p:spPr bwMode="gray">
          <a:xfrm>
            <a:off x="6156438" y="2597929"/>
            <a:ext cx="1003775" cy="488719"/>
          </a:xfrm>
          <a:prstGeom prst="rect">
            <a:avLst/>
          </a:prstGeom>
          <a:solidFill>
            <a:srgbClr val="3381A8"/>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#3381A8</a:t>
            </a:r>
            <a:endParaRPr kumimoji="0" lang="de-DE" sz="1000" b="0" i="0" u="none" strike="noStrike" kern="0" cap="none" spc="0" normalizeH="0" baseline="0" noProof="0">
              <a:ln>
                <a:noFill/>
              </a:ln>
              <a:solidFill>
                <a:schemeClr val="accent1"/>
              </a:solidFill>
              <a:effectLst/>
              <a:uLnTx/>
              <a:uFillTx/>
            </a:endParaRP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bg1"/>
                </a:solidFill>
              </a:rPr>
              <a:t>80%</a:t>
            </a:r>
            <a:endParaRPr kumimoji="0" lang="de-DE" sz="1000" b="0" i="0" u="none" strike="noStrike" kern="0" cap="none" spc="0" normalizeH="0" baseline="0" noProof="0">
              <a:ln>
                <a:noFill/>
              </a:ln>
              <a:solidFill>
                <a:srgbClr val="FFFFFF"/>
              </a:solidFill>
              <a:effectLst/>
              <a:uLnTx/>
              <a:uFillTx/>
            </a:endParaRPr>
          </a:p>
        </p:txBody>
      </p:sp>
      <p:sp>
        <p:nvSpPr>
          <p:cNvPr id="65" name="Rechteck 40">
            <a:extLst>
              <a:ext uri="{FF2B5EF4-FFF2-40B4-BE49-F238E27FC236}">
                <a16:creationId xmlns:a16="http://schemas.microsoft.com/office/drawing/2014/main" id="{BEC24EB2-A918-023C-0FA3-875D4CEE521E}"/>
              </a:ext>
            </a:extLst>
          </p:cNvPr>
          <p:cNvSpPr/>
          <p:nvPr userDrawn="1"/>
        </p:nvSpPr>
        <p:spPr bwMode="gray">
          <a:xfrm>
            <a:off x="5004904" y="2597929"/>
            <a:ext cx="1003775" cy="488719"/>
          </a:xfrm>
          <a:prstGeom prst="rect">
            <a:avLst/>
          </a:prstGeom>
          <a:solidFill>
            <a:srgbClr val="415576"/>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rgbClr val="FFFFFF"/>
                </a:solidFill>
                <a:effectLst/>
                <a:uLnTx/>
                <a:uFillTx/>
              </a:rPr>
              <a:t>#415576</a:t>
            </a:r>
            <a:endParaRPr kumimoji="0" lang="de-DE" sz="1000" b="0" i="0" u="none" strike="noStrike" kern="0" cap="none" spc="0" normalizeH="0" baseline="0" noProof="0">
              <a:ln>
                <a:noFill/>
              </a:ln>
              <a:solidFill>
                <a:schemeClr val="accent1"/>
              </a:solidFill>
              <a:effectLst/>
              <a:uLnTx/>
              <a:uFillTx/>
            </a:endParaRP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bg1"/>
                </a:solidFill>
              </a:rPr>
              <a:t>80%</a:t>
            </a:r>
            <a:endParaRPr kumimoji="0" lang="de-DE" sz="1000" b="0" i="0" u="none" strike="noStrike" kern="0" cap="none" spc="0" normalizeH="0" baseline="0" noProof="0">
              <a:ln>
                <a:noFill/>
              </a:ln>
              <a:solidFill>
                <a:schemeClr val="bg1"/>
              </a:solidFill>
              <a:effectLst/>
              <a:uLnTx/>
              <a:uFillTx/>
            </a:endParaRPr>
          </a:p>
        </p:txBody>
      </p:sp>
      <p:sp>
        <p:nvSpPr>
          <p:cNvPr id="66" name="Rechteck 41">
            <a:extLst>
              <a:ext uri="{FF2B5EF4-FFF2-40B4-BE49-F238E27FC236}">
                <a16:creationId xmlns:a16="http://schemas.microsoft.com/office/drawing/2014/main" id="{1919C093-59C7-14D3-F71E-C14897EE43C2}"/>
              </a:ext>
            </a:extLst>
          </p:cNvPr>
          <p:cNvSpPr/>
          <p:nvPr userDrawn="1"/>
        </p:nvSpPr>
        <p:spPr bwMode="gray">
          <a:xfrm>
            <a:off x="8459504" y="3153056"/>
            <a:ext cx="1003775" cy="488719"/>
          </a:xfrm>
          <a:prstGeom prst="rect">
            <a:avLst/>
          </a:prstGeom>
          <a:solidFill>
            <a:srgbClr val="71C6E5"/>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bg1"/>
                </a:solidFill>
                <a:effectLst/>
                <a:uLnTx/>
                <a:uFillTx/>
              </a:rPr>
              <a:t>#71C6E5</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bg1"/>
                </a:solidFill>
              </a:rPr>
              <a:t>60%</a:t>
            </a:r>
            <a:endParaRPr kumimoji="0" lang="de-DE" sz="1000" b="0" i="0" u="none" strike="noStrike" kern="0" cap="none" spc="0" normalizeH="0" baseline="0" noProof="0">
              <a:ln>
                <a:noFill/>
              </a:ln>
              <a:solidFill>
                <a:schemeClr val="bg1"/>
              </a:solidFill>
              <a:effectLst/>
              <a:uLnTx/>
              <a:uFillTx/>
            </a:endParaRPr>
          </a:p>
        </p:txBody>
      </p:sp>
      <p:sp>
        <p:nvSpPr>
          <p:cNvPr id="74" name="Rechteck 42">
            <a:extLst>
              <a:ext uri="{FF2B5EF4-FFF2-40B4-BE49-F238E27FC236}">
                <a16:creationId xmlns:a16="http://schemas.microsoft.com/office/drawing/2014/main" id="{54607FCF-D84E-B033-DEE5-355AB34E8342}"/>
              </a:ext>
            </a:extLst>
          </p:cNvPr>
          <p:cNvSpPr/>
          <p:nvPr userDrawn="1"/>
        </p:nvSpPr>
        <p:spPr bwMode="gray">
          <a:xfrm>
            <a:off x="7307971" y="3153056"/>
            <a:ext cx="1003775" cy="488719"/>
          </a:xfrm>
          <a:prstGeom prst="rect">
            <a:avLst/>
          </a:prstGeom>
          <a:solidFill>
            <a:srgbClr val="66AFD1"/>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bg1"/>
                </a:solidFill>
                <a:effectLst/>
                <a:uLnTx/>
                <a:uFillTx/>
              </a:rPr>
              <a:t>#66AFD1</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bg1"/>
                </a:solidFill>
              </a:rPr>
              <a:t>60%</a:t>
            </a:r>
            <a:endParaRPr kumimoji="0" lang="de-DE" sz="1000" b="0" i="0" u="none" strike="noStrike" kern="0" cap="none" spc="0" normalizeH="0" baseline="0" noProof="0">
              <a:ln>
                <a:noFill/>
              </a:ln>
              <a:solidFill>
                <a:schemeClr val="bg1"/>
              </a:solidFill>
              <a:effectLst/>
              <a:uLnTx/>
              <a:uFillTx/>
            </a:endParaRPr>
          </a:p>
        </p:txBody>
      </p:sp>
      <p:sp>
        <p:nvSpPr>
          <p:cNvPr id="75" name="Rechteck 43">
            <a:extLst>
              <a:ext uri="{FF2B5EF4-FFF2-40B4-BE49-F238E27FC236}">
                <a16:creationId xmlns:a16="http://schemas.microsoft.com/office/drawing/2014/main" id="{50664C4B-39FE-2196-4C75-55C24480FFE7}"/>
              </a:ext>
            </a:extLst>
          </p:cNvPr>
          <p:cNvSpPr/>
          <p:nvPr userDrawn="1"/>
        </p:nvSpPr>
        <p:spPr bwMode="gray">
          <a:xfrm>
            <a:off x="6156438" y="3153056"/>
            <a:ext cx="1003775" cy="488719"/>
          </a:xfrm>
          <a:prstGeom prst="rect">
            <a:avLst/>
          </a:prstGeom>
          <a:solidFill>
            <a:srgbClr val="66A0BE"/>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bg1"/>
                </a:solidFill>
                <a:effectLst/>
                <a:uLnTx/>
                <a:uFillTx/>
              </a:rPr>
              <a:t>#66A0BE</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bg1"/>
                </a:solidFill>
              </a:rPr>
              <a:t>60%</a:t>
            </a:r>
            <a:endParaRPr kumimoji="0" lang="de-DE" sz="1000" b="0" i="0" u="none" strike="noStrike" kern="0" cap="none" spc="0" normalizeH="0" baseline="0" noProof="0">
              <a:ln>
                <a:noFill/>
              </a:ln>
              <a:solidFill>
                <a:schemeClr val="bg1"/>
              </a:solidFill>
              <a:effectLst/>
              <a:uLnTx/>
              <a:uFillTx/>
            </a:endParaRPr>
          </a:p>
        </p:txBody>
      </p:sp>
      <p:sp>
        <p:nvSpPr>
          <p:cNvPr id="76" name="Rechteck 44">
            <a:extLst>
              <a:ext uri="{FF2B5EF4-FFF2-40B4-BE49-F238E27FC236}">
                <a16:creationId xmlns:a16="http://schemas.microsoft.com/office/drawing/2014/main" id="{D4063F4D-831B-4A17-2997-F7B8DF3E86C0}"/>
              </a:ext>
            </a:extLst>
          </p:cNvPr>
          <p:cNvSpPr/>
          <p:nvPr userDrawn="1"/>
        </p:nvSpPr>
        <p:spPr bwMode="gray">
          <a:xfrm>
            <a:off x="5004904" y="3153056"/>
            <a:ext cx="1003775" cy="488719"/>
          </a:xfrm>
          <a:prstGeom prst="rect">
            <a:avLst/>
          </a:prstGeom>
          <a:solidFill>
            <a:srgbClr val="718098"/>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bg1"/>
                </a:solidFill>
                <a:effectLst/>
                <a:uLnTx/>
                <a:uFillTx/>
              </a:rPr>
              <a:t>#718098</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bg1"/>
                </a:solidFill>
              </a:rPr>
              <a:t>60%</a:t>
            </a:r>
            <a:endParaRPr kumimoji="0" lang="de-DE" sz="1000" b="0" i="0" u="none" strike="noStrike" kern="0" cap="none" spc="0" normalizeH="0" baseline="0" noProof="0">
              <a:ln>
                <a:noFill/>
              </a:ln>
              <a:solidFill>
                <a:schemeClr val="bg1"/>
              </a:solidFill>
              <a:effectLst/>
              <a:uLnTx/>
              <a:uFillTx/>
            </a:endParaRPr>
          </a:p>
        </p:txBody>
      </p:sp>
      <p:sp>
        <p:nvSpPr>
          <p:cNvPr id="77" name="Rechteck 45">
            <a:extLst>
              <a:ext uri="{FF2B5EF4-FFF2-40B4-BE49-F238E27FC236}">
                <a16:creationId xmlns:a16="http://schemas.microsoft.com/office/drawing/2014/main" id="{20EC0B02-9D19-2893-CF51-E8EBF34B2D56}"/>
              </a:ext>
            </a:extLst>
          </p:cNvPr>
          <p:cNvSpPr/>
          <p:nvPr userDrawn="1"/>
        </p:nvSpPr>
        <p:spPr bwMode="gray">
          <a:xfrm>
            <a:off x="8459504" y="3706957"/>
            <a:ext cx="1003775" cy="488719"/>
          </a:xfrm>
          <a:prstGeom prst="rect">
            <a:avLst/>
          </a:prstGeom>
          <a:solidFill>
            <a:srgbClr val="A1D9ED"/>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#A1D9ED</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40%</a:t>
            </a:r>
            <a:endParaRPr kumimoji="0" lang="de-DE" sz="1000" b="0" i="0" u="none" strike="noStrike" kern="0" cap="none" spc="0" normalizeH="0" baseline="0" noProof="0">
              <a:ln>
                <a:noFill/>
              </a:ln>
              <a:solidFill>
                <a:schemeClr val="accent1"/>
              </a:solidFill>
              <a:effectLst/>
              <a:uLnTx/>
              <a:uFillTx/>
            </a:endParaRPr>
          </a:p>
        </p:txBody>
      </p:sp>
      <p:sp>
        <p:nvSpPr>
          <p:cNvPr id="78" name="Rechteck 46">
            <a:extLst>
              <a:ext uri="{FF2B5EF4-FFF2-40B4-BE49-F238E27FC236}">
                <a16:creationId xmlns:a16="http://schemas.microsoft.com/office/drawing/2014/main" id="{3CC6E708-1EA0-F464-F605-6B10F29F986C}"/>
              </a:ext>
            </a:extLst>
          </p:cNvPr>
          <p:cNvSpPr/>
          <p:nvPr userDrawn="1"/>
        </p:nvSpPr>
        <p:spPr bwMode="gray">
          <a:xfrm>
            <a:off x="7307971" y="3706957"/>
            <a:ext cx="1003775" cy="488719"/>
          </a:xfrm>
          <a:prstGeom prst="rect">
            <a:avLst/>
          </a:prstGeom>
          <a:solidFill>
            <a:srgbClr val="99CAE1"/>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#99CAE1</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40%</a:t>
            </a:r>
            <a:endParaRPr kumimoji="0" lang="de-DE" sz="1000" b="0" i="0" u="none" strike="noStrike" kern="0" cap="none" spc="0" normalizeH="0" baseline="0" noProof="0">
              <a:ln>
                <a:noFill/>
              </a:ln>
              <a:solidFill>
                <a:schemeClr val="accent1"/>
              </a:solidFill>
              <a:effectLst/>
              <a:uLnTx/>
              <a:uFillTx/>
            </a:endParaRPr>
          </a:p>
        </p:txBody>
      </p:sp>
      <p:sp>
        <p:nvSpPr>
          <p:cNvPr id="79" name="Rechteck 47">
            <a:extLst>
              <a:ext uri="{FF2B5EF4-FFF2-40B4-BE49-F238E27FC236}">
                <a16:creationId xmlns:a16="http://schemas.microsoft.com/office/drawing/2014/main" id="{FE5897D1-6CF0-AD01-7D3F-5BA90BC10E85}"/>
              </a:ext>
            </a:extLst>
          </p:cNvPr>
          <p:cNvSpPr/>
          <p:nvPr userDrawn="1"/>
        </p:nvSpPr>
        <p:spPr bwMode="gray">
          <a:xfrm>
            <a:off x="6156438" y="3706957"/>
            <a:ext cx="1003775" cy="488719"/>
          </a:xfrm>
          <a:prstGeom prst="rect">
            <a:avLst/>
          </a:prstGeom>
          <a:solidFill>
            <a:srgbClr val="99C0D3"/>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#99C0D3</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40%</a:t>
            </a:r>
            <a:endParaRPr kumimoji="0" lang="de-DE" sz="1000" b="0" i="0" u="none" strike="noStrike" kern="0" cap="none" spc="0" normalizeH="0" baseline="0" noProof="0">
              <a:ln>
                <a:noFill/>
              </a:ln>
              <a:solidFill>
                <a:schemeClr val="accent1"/>
              </a:solidFill>
              <a:effectLst/>
              <a:uLnTx/>
              <a:uFillTx/>
            </a:endParaRPr>
          </a:p>
        </p:txBody>
      </p:sp>
      <p:sp>
        <p:nvSpPr>
          <p:cNvPr id="80" name="Rechteck 48">
            <a:extLst>
              <a:ext uri="{FF2B5EF4-FFF2-40B4-BE49-F238E27FC236}">
                <a16:creationId xmlns:a16="http://schemas.microsoft.com/office/drawing/2014/main" id="{6A39416C-1CCA-04DB-D4A1-10D61633FD57}"/>
              </a:ext>
            </a:extLst>
          </p:cNvPr>
          <p:cNvSpPr/>
          <p:nvPr userDrawn="1"/>
        </p:nvSpPr>
        <p:spPr bwMode="gray">
          <a:xfrm>
            <a:off x="5004904" y="3706957"/>
            <a:ext cx="1003775" cy="488719"/>
          </a:xfrm>
          <a:prstGeom prst="rect">
            <a:avLst/>
          </a:prstGeom>
          <a:solidFill>
            <a:srgbClr val="A0AABB"/>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#A0AABB</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40%</a:t>
            </a:r>
            <a:endParaRPr kumimoji="0" lang="de-DE" sz="1000" b="0" i="0" u="none" strike="noStrike" kern="0" cap="none" spc="0" normalizeH="0" baseline="0" noProof="0">
              <a:ln>
                <a:noFill/>
              </a:ln>
              <a:solidFill>
                <a:schemeClr val="accent1"/>
              </a:solidFill>
              <a:effectLst/>
              <a:uLnTx/>
              <a:uFillTx/>
            </a:endParaRPr>
          </a:p>
        </p:txBody>
      </p:sp>
      <p:sp>
        <p:nvSpPr>
          <p:cNvPr id="88" name="Rechteck 49">
            <a:extLst>
              <a:ext uri="{FF2B5EF4-FFF2-40B4-BE49-F238E27FC236}">
                <a16:creationId xmlns:a16="http://schemas.microsoft.com/office/drawing/2014/main" id="{7FA9342B-4EE4-8589-1E33-E8A260AA6469}"/>
              </a:ext>
            </a:extLst>
          </p:cNvPr>
          <p:cNvSpPr/>
          <p:nvPr userDrawn="1"/>
        </p:nvSpPr>
        <p:spPr bwMode="gray">
          <a:xfrm>
            <a:off x="8459504" y="4271939"/>
            <a:ext cx="1003775" cy="488719"/>
          </a:xfrm>
          <a:prstGeom prst="rect">
            <a:avLst/>
          </a:prstGeom>
          <a:solidFill>
            <a:srgbClr val="D0ECF6"/>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#D0ECF6</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20%</a:t>
            </a:r>
            <a:endParaRPr kumimoji="0" lang="de-DE" sz="1000" b="0" i="0" u="none" strike="noStrike" kern="0" cap="none" spc="0" normalizeH="0" baseline="0" noProof="0">
              <a:ln>
                <a:noFill/>
              </a:ln>
              <a:solidFill>
                <a:schemeClr val="accent1"/>
              </a:solidFill>
              <a:effectLst/>
              <a:uLnTx/>
              <a:uFillTx/>
            </a:endParaRPr>
          </a:p>
        </p:txBody>
      </p:sp>
      <p:sp>
        <p:nvSpPr>
          <p:cNvPr id="89" name="Rechteck 50">
            <a:extLst>
              <a:ext uri="{FF2B5EF4-FFF2-40B4-BE49-F238E27FC236}">
                <a16:creationId xmlns:a16="http://schemas.microsoft.com/office/drawing/2014/main" id="{2273F645-BECA-29E7-BC2F-F17231D39F83}"/>
              </a:ext>
            </a:extLst>
          </p:cNvPr>
          <p:cNvSpPr/>
          <p:nvPr userDrawn="1"/>
        </p:nvSpPr>
        <p:spPr bwMode="gray">
          <a:xfrm>
            <a:off x="7307971" y="4271939"/>
            <a:ext cx="1003775" cy="488719"/>
          </a:xfrm>
          <a:prstGeom prst="rect">
            <a:avLst/>
          </a:prstGeom>
          <a:solidFill>
            <a:srgbClr val="CCE4F0"/>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#CCE4F0</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20%</a:t>
            </a:r>
            <a:endParaRPr kumimoji="0" lang="de-DE" sz="1000" b="0" i="0" u="none" strike="noStrike" kern="0" cap="none" spc="0" normalizeH="0" baseline="0" noProof="0">
              <a:ln>
                <a:noFill/>
              </a:ln>
              <a:solidFill>
                <a:schemeClr val="accent1"/>
              </a:solidFill>
              <a:effectLst/>
              <a:uLnTx/>
              <a:uFillTx/>
            </a:endParaRPr>
          </a:p>
        </p:txBody>
      </p:sp>
      <p:sp>
        <p:nvSpPr>
          <p:cNvPr id="90" name="Rechteck 51">
            <a:extLst>
              <a:ext uri="{FF2B5EF4-FFF2-40B4-BE49-F238E27FC236}">
                <a16:creationId xmlns:a16="http://schemas.microsoft.com/office/drawing/2014/main" id="{409F7CE3-A352-BD47-3238-1343D3E58825}"/>
              </a:ext>
            </a:extLst>
          </p:cNvPr>
          <p:cNvSpPr/>
          <p:nvPr userDrawn="1"/>
        </p:nvSpPr>
        <p:spPr bwMode="gray">
          <a:xfrm>
            <a:off x="6156438" y="4271939"/>
            <a:ext cx="1003775" cy="488719"/>
          </a:xfrm>
          <a:prstGeom prst="rect">
            <a:avLst/>
          </a:prstGeom>
          <a:solidFill>
            <a:srgbClr val="CCDFE9"/>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#CCDFE9</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20%</a:t>
            </a:r>
            <a:endParaRPr kumimoji="0" lang="de-DE" sz="1000" b="0" i="0" u="none" strike="noStrike" kern="0" cap="none" spc="0" normalizeH="0" baseline="0" noProof="0">
              <a:ln>
                <a:noFill/>
              </a:ln>
              <a:solidFill>
                <a:schemeClr val="accent1"/>
              </a:solidFill>
              <a:effectLst/>
              <a:uLnTx/>
              <a:uFillTx/>
            </a:endParaRPr>
          </a:p>
        </p:txBody>
      </p:sp>
      <p:sp>
        <p:nvSpPr>
          <p:cNvPr id="91" name="Rechteck 52">
            <a:extLst>
              <a:ext uri="{FF2B5EF4-FFF2-40B4-BE49-F238E27FC236}">
                <a16:creationId xmlns:a16="http://schemas.microsoft.com/office/drawing/2014/main" id="{C26A37B9-7C61-8612-C9FE-BA429C7FC166}"/>
              </a:ext>
            </a:extLst>
          </p:cNvPr>
          <p:cNvSpPr/>
          <p:nvPr userDrawn="1"/>
        </p:nvSpPr>
        <p:spPr bwMode="gray">
          <a:xfrm>
            <a:off x="5004904" y="4271939"/>
            <a:ext cx="1003775" cy="488719"/>
          </a:xfrm>
          <a:prstGeom prst="rect">
            <a:avLst/>
          </a:prstGeom>
          <a:solidFill>
            <a:srgbClr val="D0D5DD"/>
          </a:solidFill>
          <a:ln w="6350" cap="flat" cmpd="sng" algn="ctr">
            <a:noFill/>
            <a:prstDash val="solid"/>
            <a:round/>
            <a:headEnd type="none" w="med" len="med"/>
            <a:tailEnd type="none" w="med" len="med"/>
          </a:ln>
          <a:effectLst/>
        </p:spPr>
        <p:txBody>
          <a:bodyPr vert="horz" wrap="square" lIns="61358" tIns="61358" rIns="61358" bIns="61358" numCol="1" rtlCol="0" anchor="ctr" anchorCtr="0" compatLnSpc="1">
            <a:prstTxWarp prst="textNoShape">
              <a:avLst/>
            </a:prstTxWarp>
          </a:bodyPr>
          <a:lstStyle/>
          <a:p>
            <a:pPr marL="0" marR="0" lvl="0" indent="0" defTabSz="779252" eaLnBrk="1" fontAlgn="auto" latinLnBrk="0" hangingPunct="1">
              <a:lnSpc>
                <a:spcPct val="100000"/>
              </a:lnSpc>
              <a:spcBef>
                <a:spcPts val="300"/>
              </a:spcBef>
              <a:spcAft>
                <a:spcPts val="0"/>
              </a:spcAft>
              <a:buClr>
                <a:srgbClr val="003781"/>
              </a:buClr>
              <a:buSzTx/>
              <a:buFontTx/>
              <a:buNone/>
              <a:tabLst/>
              <a:defRPr/>
            </a:pPr>
            <a:r>
              <a:rPr kumimoji="0" lang="de-DE" sz="1000" b="0" i="0" u="none" strike="noStrike" kern="0" cap="none" spc="0" normalizeH="0" baseline="0" noProof="0">
                <a:ln>
                  <a:noFill/>
                </a:ln>
                <a:solidFill>
                  <a:schemeClr val="accent1"/>
                </a:solidFill>
                <a:effectLst/>
                <a:uLnTx/>
                <a:uFillTx/>
              </a:rPr>
              <a:t>#D0D5DD</a:t>
            </a:r>
          </a:p>
          <a:p>
            <a:pPr marL="0" marR="0" lvl="0" indent="0" defTabSz="779252" eaLnBrk="1" fontAlgn="auto" latinLnBrk="0" hangingPunct="1">
              <a:lnSpc>
                <a:spcPct val="100000"/>
              </a:lnSpc>
              <a:spcBef>
                <a:spcPts val="300"/>
              </a:spcBef>
              <a:spcAft>
                <a:spcPts val="0"/>
              </a:spcAft>
              <a:buClr>
                <a:srgbClr val="003781"/>
              </a:buClr>
              <a:buSzTx/>
              <a:buFontTx/>
              <a:buNone/>
              <a:tabLst/>
              <a:defRPr/>
            </a:pPr>
            <a:r>
              <a:rPr lang="de-DE" sz="1000">
                <a:solidFill>
                  <a:schemeClr val="accent1"/>
                </a:solidFill>
              </a:rPr>
              <a:t>20%</a:t>
            </a:r>
            <a:endParaRPr kumimoji="0" lang="de-DE" sz="1000" b="0" i="0" u="none" strike="noStrike" kern="0" cap="none" spc="0" normalizeH="0" baseline="0" noProof="0">
              <a:ln>
                <a:noFill/>
              </a:ln>
              <a:solidFill>
                <a:schemeClr val="accent1"/>
              </a:solidFill>
              <a:effectLst/>
              <a:uLnTx/>
              <a:uFillTx/>
            </a:endParaRPr>
          </a:p>
        </p:txBody>
      </p:sp>
      <p:sp>
        <p:nvSpPr>
          <p:cNvPr id="92" name="Rectangle 91">
            <a:extLst>
              <a:ext uri="{FF2B5EF4-FFF2-40B4-BE49-F238E27FC236}">
                <a16:creationId xmlns:a16="http://schemas.microsoft.com/office/drawing/2014/main" id="{4344325D-ABAA-F10D-5036-200F74A50758}"/>
              </a:ext>
            </a:extLst>
          </p:cNvPr>
          <p:cNvSpPr/>
          <p:nvPr userDrawn="1"/>
        </p:nvSpPr>
        <p:spPr bwMode="auto">
          <a:xfrm>
            <a:off x="398771" y="1800664"/>
            <a:ext cx="1003775" cy="499177"/>
          </a:xfrm>
          <a:prstGeom prst="rect">
            <a:avLst/>
          </a:prstGeom>
          <a:solidFill>
            <a:srgbClr val="FFFFFF"/>
          </a:solidFill>
          <a:ln w="6350" cap="flat" cmpd="sng" algn="ctr">
            <a:solidFill>
              <a:schemeClr val="accent5"/>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kumimoji="0" lang="de-DE" sz="1000" b="0" i="0" u="none" strike="noStrike" cap="none" normalizeH="0" baseline="0">
                <a:ln>
                  <a:noFill/>
                </a:ln>
                <a:solidFill>
                  <a:schemeClr val="tx2"/>
                </a:solidFill>
                <a:effectLst/>
                <a:latin typeface="Arial" charset="0"/>
              </a:rPr>
              <a:t>#FFFFFF</a:t>
            </a:r>
          </a:p>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lang="de-DE" sz="1000">
                <a:solidFill>
                  <a:schemeClr val="tx2"/>
                </a:solidFill>
                <a:latin typeface="Arial" charset="0"/>
              </a:rPr>
              <a:t>White</a:t>
            </a:r>
            <a:endParaRPr kumimoji="0" lang="de-DE" sz="1000" b="0" i="0" u="none" strike="noStrike" cap="none" normalizeH="0" baseline="0">
              <a:ln>
                <a:noFill/>
              </a:ln>
              <a:solidFill>
                <a:schemeClr val="tx2"/>
              </a:solidFill>
              <a:effectLst/>
              <a:latin typeface="Arial" charset="0"/>
            </a:endParaRPr>
          </a:p>
        </p:txBody>
      </p:sp>
      <p:sp>
        <p:nvSpPr>
          <p:cNvPr id="93" name="Rectangle 92">
            <a:extLst>
              <a:ext uri="{FF2B5EF4-FFF2-40B4-BE49-F238E27FC236}">
                <a16:creationId xmlns:a16="http://schemas.microsoft.com/office/drawing/2014/main" id="{32BD2446-6591-4B7A-DF11-346C4C34E666}"/>
              </a:ext>
            </a:extLst>
          </p:cNvPr>
          <p:cNvSpPr/>
          <p:nvPr userDrawn="1"/>
        </p:nvSpPr>
        <p:spPr bwMode="auto">
          <a:xfrm>
            <a:off x="1550304" y="1800664"/>
            <a:ext cx="1003775" cy="499177"/>
          </a:xfrm>
          <a:prstGeom prst="rect">
            <a:avLst/>
          </a:prstGeom>
          <a:solidFill>
            <a:srgbClr val="003781"/>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kumimoji="0" lang="de-DE" sz="1000" b="0" i="0" u="none" strike="noStrike" cap="none" normalizeH="0" baseline="0">
                <a:ln>
                  <a:noFill/>
                </a:ln>
                <a:solidFill>
                  <a:schemeClr val="bg1"/>
                </a:solidFill>
                <a:effectLst/>
                <a:latin typeface="Arial" charset="0"/>
              </a:rPr>
              <a:t>#003781</a:t>
            </a:r>
          </a:p>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lang="de-DE" sz="1000">
                <a:solidFill>
                  <a:schemeClr val="bg1"/>
                </a:solidFill>
                <a:latin typeface="Arial" charset="0"/>
              </a:rPr>
              <a:t>Allianz Blue</a:t>
            </a:r>
            <a:endParaRPr kumimoji="0" lang="de-DE" sz="1000" b="0" i="0" u="none" strike="noStrike" cap="none" normalizeH="0" baseline="0">
              <a:ln>
                <a:noFill/>
              </a:ln>
              <a:solidFill>
                <a:schemeClr val="bg1"/>
              </a:solidFill>
              <a:effectLst/>
              <a:latin typeface="Arial" charset="0"/>
            </a:endParaRPr>
          </a:p>
        </p:txBody>
      </p:sp>
      <p:sp>
        <p:nvSpPr>
          <p:cNvPr id="102" name="Rectangle 101">
            <a:extLst>
              <a:ext uri="{FF2B5EF4-FFF2-40B4-BE49-F238E27FC236}">
                <a16:creationId xmlns:a16="http://schemas.microsoft.com/office/drawing/2014/main" id="{D5F8715C-C13B-0B39-C3D4-C5DFF892592F}"/>
              </a:ext>
            </a:extLst>
          </p:cNvPr>
          <p:cNvSpPr/>
          <p:nvPr userDrawn="1"/>
        </p:nvSpPr>
        <p:spPr bwMode="auto">
          <a:xfrm>
            <a:off x="3853371" y="1800664"/>
            <a:ext cx="1003775" cy="499177"/>
          </a:xfrm>
          <a:prstGeom prst="rect">
            <a:avLst/>
          </a:prstGeom>
          <a:solidFill>
            <a:schemeClr val="tx2"/>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kumimoji="0" lang="de-DE" sz="1000" b="0" i="0" u="none" strike="noStrike" cap="none" normalizeH="0" baseline="0">
                <a:ln>
                  <a:noFill/>
                </a:ln>
                <a:solidFill>
                  <a:schemeClr val="bg1"/>
                </a:solidFill>
                <a:effectLst/>
                <a:latin typeface="Arial" charset="0"/>
              </a:rPr>
              <a:t>#003781</a:t>
            </a:r>
          </a:p>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lang="de-DE" sz="1000">
                <a:solidFill>
                  <a:schemeClr val="bg1"/>
                </a:solidFill>
                <a:latin typeface="Arial" charset="0"/>
              </a:rPr>
              <a:t>Allianz Blue</a:t>
            </a:r>
            <a:endParaRPr kumimoji="0" lang="de-DE" sz="1000" b="0" i="0" u="none" strike="noStrike" cap="none" normalizeH="0" baseline="0">
              <a:ln>
                <a:noFill/>
              </a:ln>
              <a:solidFill>
                <a:schemeClr val="bg1"/>
              </a:solidFill>
              <a:effectLst/>
              <a:latin typeface="Arial" charset="0"/>
            </a:endParaRPr>
          </a:p>
        </p:txBody>
      </p:sp>
      <p:sp>
        <p:nvSpPr>
          <p:cNvPr id="103" name="Rectangle 102">
            <a:extLst>
              <a:ext uri="{FF2B5EF4-FFF2-40B4-BE49-F238E27FC236}">
                <a16:creationId xmlns:a16="http://schemas.microsoft.com/office/drawing/2014/main" id="{EADFFE35-96B3-2056-1B42-545CEE59484F}"/>
              </a:ext>
            </a:extLst>
          </p:cNvPr>
          <p:cNvSpPr/>
          <p:nvPr userDrawn="1"/>
        </p:nvSpPr>
        <p:spPr bwMode="auto">
          <a:xfrm>
            <a:off x="5004904" y="1800664"/>
            <a:ext cx="1003775" cy="499177"/>
          </a:xfrm>
          <a:prstGeom prst="rect">
            <a:avLst/>
          </a:prstGeom>
          <a:solidFill>
            <a:srgbClr val="122B54"/>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kumimoji="0" lang="de-DE" sz="1000" b="0" i="0" u="none" strike="noStrike" cap="none" normalizeH="0" baseline="0">
                <a:ln>
                  <a:noFill/>
                </a:ln>
                <a:solidFill>
                  <a:schemeClr val="bg1"/>
                </a:solidFill>
                <a:effectLst/>
                <a:latin typeface="Arial" charset="0"/>
              </a:rPr>
              <a:t>#122B54</a:t>
            </a:r>
          </a:p>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lang="de-DE" sz="1000">
                <a:solidFill>
                  <a:schemeClr val="bg1"/>
                </a:solidFill>
                <a:latin typeface="Arial" charset="0"/>
              </a:rPr>
              <a:t>Dark </a:t>
            </a:r>
            <a:r>
              <a:rPr lang="de-DE" sz="1000" err="1">
                <a:solidFill>
                  <a:schemeClr val="bg1"/>
                </a:solidFill>
                <a:latin typeface="Arial" charset="0"/>
              </a:rPr>
              <a:t>blue</a:t>
            </a:r>
            <a:endParaRPr kumimoji="0" lang="de-DE" sz="1000" b="0" i="0" u="none" strike="noStrike" cap="none" normalizeH="0" baseline="0">
              <a:ln>
                <a:noFill/>
              </a:ln>
              <a:solidFill>
                <a:schemeClr val="bg1"/>
              </a:solidFill>
              <a:effectLst/>
              <a:latin typeface="Arial" charset="0"/>
            </a:endParaRPr>
          </a:p>
        </p:txBody>
      </p:sp>
      <p:sp>
        <p:nvSpPr>
          <p:cNvPr id="104" name="Rectangle 103">
            <a:extLst>
              <a:ext uri="{FF2B5EF4-FFF2-40B4-BE49-F238E27FC236}">
                <a16:creationId xmlns:a16="http://schemas.microsoft.com/office/drawing/2014/main" id="{E51A9C47-BF96-D1A3-41EF-AD6E6E8C1836}"/>
              </a:ext>
            </a:extLst>
          </p:cNvPr>
          <p:cNvSpPr/>
          <p:nvPr userDrawn="1"/>
        </p:nvSpPr>
        <p:spPr bwMode="auto">
          <a:xfrm>
            <a:off x="6156438" y="1800664"/>
            <a:ext cx="1003775" cy="499177"/>
          </a:xfrm>
          <a:prstGeom prst="rect">
            <a:avLst/>
          </a:prstGeom>
          <a:solidFill>
            <a:srgbClr val="006192"/>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kumimoji="0" lang="de-DE" sz="1000" b="0" i="0" u="none" strike="noStrike" cap="none" normalizeH="0" baseline="0">
                <a:ln>
                  <a:noFill/>
                </a:ln>
                <a:solidFill>
                  <a:schemeClr val="bg1"/>
                </a:solidFill>
                <a:effectLst/>
                <a:latin typeface="Arial" charset="0"/>
              </a:rPr>
              <a:t>#006192</a:t>
            </a:r>
          </a:p>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lang="de-DE" sz="1000">
                <a:solidFill>
                  <a:schemeClr val="bg1"/>
                </a:solidFill>
                <a:latin typeface="Arial" charset="0"/>
              </a:rPr>
              <a:t>Blue 1</a:t>
            </a:r>
            <a:endParaRPr kumimoji="0" lang="de-DE" sz="1000" b="0" i="0" u="none" strike="noStrike" cap="none" normalizeH="0" baseline="0">
              <a:ln>
                <a:noFill/>
              </a:ln>
              <a:solidFill>
                <a:schemeClr val="bg1"/>
              </a:solidFill>
              <a:effectLst/>
              <a:latin typeface="Arial" charset="0"/>
            </a:endParaRPr>
          </a:p>
        </p:txBody>
      </p:sp>
      <p:sp>
        <p:nvSpPr>
          <p:cNvPr id="105" name="Rectangle 104">
            <a:extLst>
              <a:ext uri="{FF2B5EF4-FFF2-40B4-BE49-F238E27FC236}">
                <a16:creationId xmlns:a16="http://schemas.microsoft.com/office/drawing/2014/main" id="{FA5DE89E-DC9C-1AF8-013B-BD88F91BEDA5}"/>
              </a:ext>
            </a:extLst>
          </p:cNvPr>
          <p:cNvSpPr/>
          <p:nvPr userDrawn="1"/>
        </p:nvSpPr>
        <p:spPr bwMode="auto">
          <a:xfrm>
            <a:off x="7307971" y="1800664"/>
            <a:ext cx="1003775" cy="499177"/>
          </a:xfrm>
          <a:prstGeom prst="rect">
            <a:avLst/>
          </a:prstGeom>
          <a:solidFill>
            <a:srgbClr val="007AB3"/>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kumimoji="0" lang="de-DE" sz="1000" b="0" i="0" u="none" strike="noStrike" cap="none" normalizeH="0" baseline="0">
                <a:ln>
                  <a:noFill/>
                </a:ln>
                <a:solidFill>
                  <a:schemeClr val="bg1"/>
                </a:solidFill>
                <a:effectLst/>
                <a:latin typeface="Arial" charset="0"/>
              </a:rPr>
              <a:t>#007AB3</a:t>
            </a:r>
          </a:p>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lang="de-DE" sz="1000">
                <a:solidFill>
                  <a:schemeClr val="bg1"/>
                </a:solidFill>
                <a:latin typeface="Arial" charset="0"/>
              </a:rPr>
              <a:t>Blue 2</a:t>
            </a:r>
            <a:endParaRPr kumimoji="0" lang="de-DE" sz="1000" b="0" i="0" u="none" strike="noStrike" cap="none" normalizeH="0" baseline="0">
              <a:ln>
                <a:noFill/>
              </a:ln>
              <a:solidFill>
                <a:schemeClr val="bg1"/>
              </a:solidFill>
              <a:effectLst/>
              <a:latin typeface="Arial" charset="0"/>
            </a:endParaRPr>
          </a:p>
        </p:txBody>
      </p:sp>
      <p:sp>
        <p:nvSpPr>
          <p:cNvPr id="106" name="Rectangle 105">
            <a:extLst>
              <a:ext uri="{FF2B5EF4-FFF2-40B4-BE49-F238E27FC236}">
                <a16:creationId xmlns:a16="http://schemas.microsoft.com/office/drawing/2014/main" id="{59F201D2-1FF9-4C38-0DD7-5583A8C5B70F}"/>
              </a:ext>
            </a:extLst>
          </p:cNvPr>
          <p:cNvSpPr/>
          <p:nvPr userDrawn="1"/>
        </p:nvSpPr>
        <p:spPr bwMode="auto">
          <a:xfrm>
            <a:off x="8459504" y="1800664"/>
            <a:ext cx="1003775" cy="499177"/>
          </a:xfrm>
          <a:prstGeom prst="rect">
            <a:avLst/>
          </a:prstGeom>
          <a:solidFill>
            <a:srgbClr val="13A0D3"/>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kumimoji="0" lang="de-DE" sz="1000" b="0" i="0" u="none" strike="noStrike" cap="none" normalizeH="0" baseline="0">
                <a:ln>
                  <a:noFill/>
                </a:ln>
                <a:solidFill>
                  <a:schemeClr val="bg1"/>
                </a:solidFill>
                <a:effectLst/>
                <a:latin typeface="Arial" charset="0"/>
              </a:rPr>
              <a:t>#13A0D3</a:t>
            </a:r>
          </a:p>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lang="de-DE" sz="1000">
                <a:solidFill>
                  <a:schemeClr val="bg1"/>
                </a:solidFill>
                <a:latin typeface="Arial" charset="0"/>
              </a:rPr>
              <a:t>Blue 3</a:t>
            </a:r>
            <a:endParaRPr kumimoji="0" lang="de-DE" sz="1000" b="0" i="0" u="none" strike="noStrike" cap="none" normalizeH="0" baseline="0">
              <a:ln>
                <a:noFill/>
              </a:ln>
              <a:solidFill>
                <a:schemeClr val="bg1"/>
              </a:solidFill>
              <a:effectLst/>
              <a:latin typeface="Arial" charset="0"/>
            </a:endParaRPr>
          </a:p>
        </p:txBody>
      </p:sp>
      <p:sp>
        <p:nvSpPr>
          <p:cNvPr id="107" name="Rectangle 106">
            <a:extLst>
              <a:ext uri="{FF2B5EF4-FFF2-40B4-BE49-F238E27FC236}">
                <a16:creationId xmlns:a16="http://schemas.microsoft.com/office/drawing/2014/main" id="{57907E1A-3214-5FAE-933B-05C18011CA98}"/>
              </a:ext>
            </a:extLst>
          </p:cNvPr>
          <p:cNvSpPr/>
          <p:nvPr userDrawn="1"/>
        </p:nvSpPr>
        <p:spPr bwMode="auto">
          <a:xfrm>
            <a:off x="9611038" y="1800664"/>
            <a:ext cx="1003775" cy="499177"/>
          </a:xfrm>
          <a:prstGeom prst="rect">
            <a:avLst/>
          </a:prstGeom>
          <a:solidFill>
            <a:srgbClr val="B5DAE6"/>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kumimoji="0" lang="de-DE" sz="1000" b="0" i="0" u="none" strike="noStrike" cap="none" normalizeH="0" baseline="0">
                <a:ln>
                  <a:noFill/>
                </a:ln>
                <a:solidFill>
                  <a:schemeClr val="accent1"/>
                </a:solidFill>
                <a:effectLst/>
                <a:latin typeface="Arial" charset="0"/>
              </a:rPr>
              <a:t>#B5DAE6</a:t>
            </a:r>
          </a:p>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lang="de-DE" sz="1000">
                <a:solidFill>
                  <a:schemeClr val="accent1"/>
                </a:solidFill>
                <a:latin typeface="Arial" charset="0"/>
              </a:rPr>
              <a:t>Blue 4</a:t>
            </a:r>
            <a:endParaRPr kumimoji="0" lang="de-DE" sz="1000" b="0" i="0" u="none" strike="noStrike" cap="none" normalizeH="0" baseline="0">
              <a:ln>
                <a:noFill/>
              </a:ln>
              <a:solidFill>
                <a:schemeClr val="accent1"/>
              </a:solidFill>
              <a:effectLst/>
              <a:latin typeface="Arial" charset="0"/>
            </a:endParaRPr>
          </a:p>
        </p:txBody>
      </p:sp>
      <p:sp>
        <p:nvSpPr>
          <p:cNvPr id="108" name="Rectangle 107">
            <a:extLst>
              <a:ext uri="{FF2B5EF4-FFF2-40B4-BE49-F238E27FC236}">
                <a16:creationId xmlns:a16="http://schemas.microsoft.com/office/drawing/2014/main" id="{B92184BC-B411-E073-6D69-3426D85F6E47}"/>
              </a:ext>
            </a:extLst>
          </p:cNvPr>
          <p:cNvSpPr/>
          <p:nvPr userDrawn="1"/>
        </p:nvSpPr>
        <p:spPr bwMode="auto">
          <a:xfrm>
            <a:off x="10762570" y="1800664"/>
            <a:ext cx="1003775" cy="499177"/>
          </a:xfrm>
          <a:prstGeom prst="rect">
            <a:avLst/>
          </a:prstGeom>
          <a:solidFill>
            <a:srgbClr val="DFEFF2"/>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kumimoji="0" lang="de-DE" sz="1000" b="0" i="0" u="none" strike="noStrike" cap="none" normalizeH="0" baseline="0">
                <a:ln>
                  <a:noFill/>
                </a:ln>
                <a:solidFill>
                  <a:schemeClr val="accent1"/>
                </a:solidFill>
                <a:effectLst/>
                <a:latin typeface="Arial" charset="0"/>
              </a:rPr>
              <a:t>#DFEFF2</a:t>
            </a:r>
          </a:p>
          <a:p>
            <a:pPr marL="0" marR="0" indent="0" algn="l" defTabSz="914400" rtl="0" eaLnBrk="1" fontAlgn="base" latinLnBrk="0" hangingPunct="1">
              <a:spcBef>
                <a:spcPts val="300"/>
              </a:spcBef>
              <a:spcAft>
                <a:spcPts val="0"/>
              </a:spcAft>
              <a:buClr>
                <a:schemeClr val="tx2"/>
              </a:buClr>
              <a:buSzTx/>
              <a:buFont typeface="Wingdings" pitchFamily="2" charset="2"/>
              <a:buNone/>
              <a:tabLst/>
            </a:pPr>
            <a:r>
              <a:rPr lang="de-DE" sz="1000">
                <a:solidFill>
                  <a:schemeClr val="accent1"/>
                </a:solidFill>
                <a:latin typeface="Arial" charset="0"/>
              </a:rPr>
              <a:t>Blue 5</a:t>
            </a:r>
            <a:endParaRPr kumimoji="0" lang="de-DE" sz="1000" b="0" i="0" u="none" strike="noStrike" cap="none" normalizeH="0" baseline="0">
              <a:ln>
                <a:noFill/>
              </a:ln>
              <a:solidFill>
                <a:schemeClr val="accent1"/>
              </a:solidFill>
              <a:effectLst/>
              <a:latin typeface="Arial" charset="0"/>
            </a:endParaRPr>
          </a:p>
        </p:txBody>
      </p:sp>
      <p:sp>
        <p:nvSpPr>
          <p:cNvPr id="122" name="Textfeld 5">
            <a:extLst>
              <a:ext uri="{FF2B5EF4-FFF2-40B4-BE49-F238E27FC236}">
                <a16:creationId xmlns:a16="http://schemas.microsoft.com/office/drawing/2014/main" id="{9DD1E28A-616B-DF22-E879-1A06B6CBB879}"/>
              </a:ext>
            </a:extLst>
          </p:cNvPr>
          <p:cNvSpPr txBox="1"/>
          <p:nvPr userDrawn="1"/>
        </p:nvSpPr>
        <p:spPr bwMode="gray">
          <a:xfrm>
            <a:off x="395926" y="6462228"/>
            <a:ext cx="3744748" cy="138499"/>
          </a:xfrm>
          <a:prstGeom prst="rect">
            <a:avLst/>
          </a:prstGeom>
          <a:noFill/>
        </p:spPr>
        <p:txBody>
          <a:bodyPr wrap="square" lIns="0" tIns="0" rIns="0" bIns="0" rtlCol="0">
            <a:spAutoFit/>
          </a:bodyPr>
          <a:lstStyle/>
          <a:p>
            <a:pPr algn="l"/>
            <a:r>
              <a:rPr lang="de-DE" sz="900" b="1" i="0" kern="1200" baseline="0" noProof="0">
                <a:solidFill>
                  <a:srgbClr val="F62459"/>
                </a:solidFill>
                <a:latin typeface="Arial" panose="020B0604020202020204" pitchFamily="34" charset="0"/>
                <a:ea typeface="Allianz Sans" pitchFamily="50" charset="0"/>
                <a:cs typeface="+mn-cs"/>
              </a:rPr>
              <a:t>Note: </a:t>
            </a:r>
            <a:r>
              <a:rPr lang="de-DE" sz="900" kern="1200" baseline="0" noProof="0">
                <a:solidFill>
                  <a:srgbClr val="F62459"/>
                </a:solidFill>
                <a:latin typeface="Arial" panose="020B0604020202020204" pitchFamily="34" charset="0"/>
                <a:ea typeface="Allianz Sans" pitchFamily="50" charset="0"/>
                <a:cs typeface="+mn-cs"/>
              </a:rPr>
              <a:t>Please do not </a:t>
            </a:r>
            <a:r>
              <a:rPr lang="de-DE" sz="900" kern="1200" baseline="0" noProof="0" err="1">
                <a:solidFill>
                  <a:srgbClr val="F62459"/>
                </a:solidFill>
                <a:latin typeface="Arial" panose="020B0604020202020204" pitchFamily="34" charset="0"/>
                <a:ea typeface="Allianz Sans" pitchFamily="50" charset="0"/>
                <a:cs typeface="+mn-cs"/>
              </a:rPr>
              <a:t>use</a:t>
            </a:r>
            <a:r>
              <a:rPr lang="de-DE" sz="900" kern="1200" baseline="0" noProof="0">
                <a:solidFill>
                  <a:srgbClr val="F62459"/>
                </a:solidFill>
                <a:latin typeface="Arial" panose="020B0604020202020204" pitchFamily="34" charset="0"/>
                <a:ea typeface="Allianz Sans" pitchFamily="50" charset="0"/>
                <a:cs typeface="+mn-cs"/>
              </a:rPr>
              <a:t> </a:t>
            </a:r>
            <a:r>
              <a:rPr lang="de-DE" sz="900" kern="1200" baseline="0" noProof="0" err="1">
                <a:solidFill>
                  <a:srgbClr val="F62459"/>
                </a:solidFill>
                <a:latin typeface="Arial" panose="020B0604020202020204" pitchFamily="34" charset="0"/>
                <a:ea typeface="Allianz Sans" pitchFamily="50" charset="0"/>
                <a:cs typeface="+mn-cs"/>
              </a:rPr>
              <a:t>this</a:t>
            </a:r>
            <a:r>
              <a:rPr lang="de-DE" sz="900" kern="1200" baseline="0" noProof="0">
                <a:solidFill>
                  <a:srgbClr val="F62459"/>
                </a:solidFill>
                <a:latin typeface="Arial" panose="020B0604020202020204" pitchFamily="34" charset="0"/>
                <a:ea typeface="Allianz Sans" pitchFamily="50" charset="0"/>
                <a:cs typeface="+mn-cs"/>
              </a:rPr>
              <a:t> </a:t>
            </a:r>
            <a:r>
              <a:rPr lang="de-DE" sz="900" kern="1200" baseline="0" noProof="0" err="1">
                <a:solidFill>
                  <a:srgbClr val="F62459"/>
                </a:solidFill>
                <a:latin typeface="Arial" panose="020B0604020202020204" pitchFamily="34" charset="0"/>
                <a:ea typeface="Allianz Sans" pitchFamily="50" charset="0"/>
                <a:cs typeface="+mn-cs"/>
              </a:rPr>
              <a:t>slide</a:t>
            </a:r>
            <a:r>
              <a:rPr lang="de-DE" sz="900" kern="1200" baseline="0" noProof="0">
                <a:solidFill>
                  <a:srgbClr val="F62459"/>
                </a:solidFill>
                <a:latin typeface="Arial" panose="020B0604020202020204" pitchFamily="34" charset="0"/>
                <a:ea typeface="Allianz Sans" pitchFamily="50" charset="0"/>
                <a:cs typeface="+mn-cs"/>
              </a:rPr>
              <a:t> in </a:t>
            </a:r>
            <a:r>
              <a:rPr lang="de-DE" sz="900" kern="1200" baseline="0" noProof="0" err="1">
                <a:solidFill>
                  <a:srgbClr val="F62459"/>
                </a:solidFill>
                <a:latin typeface="Arial" panose="020B0604020202020204" pitchFamily="34" charset="0"/>
                <a:ea typeface="Allianz Sans" pitchFamily="50" charset="0"/>
                <a:cs typeface="+mn-cs"/>
              </a:rPr>
              <a:t>your</a:t>
            </a:r>
            <a:r>
              <a:rPr lang="de-DE" sz="900" kern="1200" baseline="0" noProof="0">
                <a:solidFill>
                  <a:srgbClr val="F62459"/>
                </a:solidFill>
                <a:latin typeface="Arial" panose="020B0604020202020204" pitchFamily="34" charset="0"/>
                <a:ea typeface="Allianz Sans" pitchFamily="50" charset="0"/>
                <a:cs typeface="+mn-cs"/>
              </a:rPr>
              <a:t> </a:t>
            </a:r>
            <a:r>
              <a:rPr lang="de-DE" sz="900" kern="1200" baseline="0" noProof="0" err="1">
                <a:solidFill>
                  <a:srgbClr val="F62459"/>
                </a:solidFill>
                <a:latin typeface="Arial" panose="020B0604020202020204" pitchFamily="34" charset="0"/>
                <a:ea typeface="Allianz Sans" pitchFamily="50" charset="0"/>
                <a:cs typeface="+mn-cs"/>
              </a:rPr>
              <a:t>presentation</a:t>
            </a:r>
            <a:r>
              <a:rPr lang="de-DE" sz="900" kern="1200" baseline="0" noProof="0">
                <a:solidFill>
                  <a:srgbClr val="F62459"/>
                </a:solidFill>
                <a:latin typeface="Arial" panose="020B0604020202020204" pitchFamily="34" charset="0"/>
                <a:ea typeface="Allianz Sans" pitchFamily="50" charset="0"/>
                <a:cs typeface="+mn-cs"/>
              </a:rPr>
              <a:t>. </a:t>
            </a:r>
            <a:endParaRPr lang="de-DE" sz="900" kern="1200" baseline="0" noProof="0">
              <a:solidFill>
                <a:sysClr val="windowText" lastClr="000000"/>
              </a:solidFill>
              <a:latin typeface="Arial" panose="020B0604020202020204" pitchFamily="34" charset="0"/>
              <a:ea typeface="Allianz Sans" pitchFamily="50" charset="0"/>
              <a:cs typeface="+mn-cs"/>
            </a:endParaRPr>
          </a:p>
        </p:txBody>
      </p:sp>
      <p:sp>
        <p:nvSpPr>
          <p:cNvPr id="3" name="Textfeld 5">
            <a:extLst>
              <a:ext uri="{FF2B5EF4-FFF2-40B4-BE49-F238E27FC236}">
                <a16:creationId xmlns:a16="http://schemas.microsoft.com/office/drawing/2014/main" id="{8F31C3B4-E3DD-C457-2612-DFD87DF8196A}"/>
              </a:ext>
            </a:extLst>
          </p:cNvPr>
          <p:cNvSpPr txBox="1"/>
          <p:nvPr userDrawn="1"/>
        </p:nvSpPr>
        <p:spPr bwMode="gray">
          <a:xfrm>
            <a:off x="7316937" y="5441594"/>
            <a:ext cx="2133764" cy="647554"/>
          </a:xfrm>
          <a:prstGeom prst="rect">
            <a:avLst/>
          </a:prstGeom>
        </p:spPr>
        <p:txBody>
          <a:bodyPr wrap="square" lIns="0" tIns="0" rIns="0" bIns="0">
            <a:noAutofit/>
          </a:bodyPr>
          <a:lstStyle>
            <a:defPPr>
              <a:defRPr lang="de-DE"/>
            </a:defPPr>
            <a:lvl1pPr defTabSz="1219170">
              <a:lnSpc>
                <a:spcPct val="120000"/>
              </a:lnSpc>
              <a:spcBef>
                <a:spcPts val="0"/>
              </a:spcBef>
              <a:spcAft>
                <a:spcPts val="0"/>
              </a:spcAft>
              <a:defRPr sz="900" kern="1200">
                <a:solidFill>
                  <a:schemeClr val="tx2"/>
                </a:solidFill>
                <a:ea typeface="Allianz Sans" pitchFamily="50" charset="0"/>
              </a:defRPr>
            </a:lvl1pPr>
          </a:lstStyle>
          <a:p>
            <a:pPr lvl="0"/>
            <a:r>
              <a:rPr lang="de-DE"/>
              <a:t>Shades are allowed in 5% increments of full colours (except Allianz Blue).</a:t>
            </a:r>
            <a:endParaRPr lang="de-DE" noProof="0"/>
          </a:p>
        </p:txBody>
      </p:sp>
      <p:sp>
        <p:nvSpPr>
          <p:cNvPr id="21" name="Eckige Klammer links/rechts 1">
            <a:extLst>
              <a:ext uri="{FF2B5EF4-FFF2-40B4-BE49-F238E27FC236}">
                <a16:creationId xmlns:a16="http://schemas.microsoft.com/office/drawing/2014/main" id="{EF43571F-8164-1BCF-BC56-608125993194}"/>
              </a:ext>
            </a:extLst>
          </p:cNvPr>
          <p:cNvSpPr/>
          <p:nvPr userDrawn="1"/>
        </p:nvSpPr>
        <p:spPr bwMode="gray">
          <a:xfrm rot="16200000">
            <a:off x="10435394" y="250807"/>
            <a:ext cx="514738" cy="2163450"/>
          </a:xfrm>
          <a:prstGeom prst="bracketPair">
            <a:avLst>
              <a:gd name="adj" fmla="val 0"/>
            </a:avLst>
          </a:prstGeom>
          <a:noFill/>
          <a:ln w="28575" cap="flat" cmpd="sng" algn="ctr">
            <a:solidFill>
              <a:srgbClr val="F62459"/>
            </a:solidFill>
            <a:prstDash val="solid"/>
            <a:round/>
            <a:headEnd type="none" w="med" len="med"/>
            <a:tailEnd type="none" w="med" len="med"/>
          </a:ln>
          <a:effectLst/>
        </p:spPr>
        <p:txBody>
          <a:bodyPr vert="vert" wrap="square" lIns="72000" tIns="0" rIns="72000" bIns="0" rtlCol="0" anchor="ctr">
            <a:spAutoFit/>
          </a:bodyPr>
          <a:lstStyle/>
          <a:p>
            <a:pPr algn="ctr">
              <a:tabLst/>
            </a:pPr>
            <a:r>
              <a:rPr lang="de-DE" sz="1200" b="1">
                <a:solidFill>
                  <a:srgbClr val="F62459"/>
                </a:solidFill>
              </a:rPr>
              <a:t>Save a presentation as pdf:</a:t>
            </a:r>
            <a:br>
              <a:rPr lang="de-DE" sz="1200" b="1">
                <a:solidFill>
                  <a:srgbClr val="F62459"/>
                </a:solidFill>
              </a:rPr>
            </a:br>
            <a:r>
              <a:rPr lang="de-DE" sz="1200" b="1">
                <a:solidFill>
                  <a:srgbClr val="F62459"/>
                </a:solidFill>
              </a:rPr>
              <a:t>File &gt; Save as &gt; type .pdf</a:t>
            </a:r>
          </a:p>
        </p:txBody>
      </p:sp>
      <p:sp>
        <p:nvSpPr>
          <p:cNvPr id="14" name="Freeform: Shape 13">
            <a:extLst>
              <a:ext uri="{FF2B5EF4-FFF2-40B4-BE49-F238E27FC236}">
                <a16:creationId xmlns:a16="http://schemas.microsoft.com/office/drawing/2014/main" id="{039B6831-2180-18A9-8985-F08E5B962F4B}"/>
              </a:ext>
            </a:extLst>
          </p:cNvPr>
          <p:cNvSpPr>
            <a:spLocks noChangeAspect="1"/>
          </p:cNvSpPr>
          <p:nvPr userDrawn="1"/>
        </p:nvSpPr>
        <p:spPr>
          <a:xfrm rot="21000000">
            <a:off x="7354420" y="-77815"/>
            <a:ext cx="1302958" cy="1164268"/>
          </a:xfrm>
          <a:custGeom>
            <a:avLst/>
            <a:gdLst>
              <a:gd name="connsiteX0" fmla="*/ 315789 w 1620000"/>
              <a:gd name="connsiteY0" fmla="*/ 0 h 1447563"/>
              <a:gd name="connsiteX1" fmla="*/ 1494204 w 1620000"/>
              <a:gd name="connsiteY1" fmla="*/ 207787 h 1447563"/>
              <a:gd name="connsiteX2" fmla="*/ 1556346 w 1620000"/>
              <a:gd name="connsiteY2" fmla="*/ 322274 h 1447563"/>
              <a:gd name="connsiteX3" fmla="*/ 1620000 w 1620000"/>
              <a:gd name="connsiteY3" fmla="*/ 637563 h 1447563"/>
              <a:gd name="connsiteX4" fmla="*/ 810000 w 1620000"/>
              <a:gd name="connsiteY4" fmla="*/ 1447563 h 1447563"/>
              <a:gd name="connsiteX5" fmla="*/ 0 w 1620000"/>
              <a:gd name="connsiteY5" fmla="*/ 637563 h 1447563"/>
              <a:gd name="connsiteX6" fmla="*/ 237243 w 1620000"/>
              <a:gd name="connsiteY6" fmla="*/ 64806 h 144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0000" h="1447563">
                <a:moveTo>
                  <a:pt x="315789" y="0"/>
                </a:moveTo>
                <a:lnTo>
                  <a:pt x="1494204" y="207787"/>
                </a:lnTo>
                <a:lnTo>
                  <a:pt x="1556346" y="322274"/>
                </a:lnTo>
                <a:cubicBezTo>
                  <a:pt x="1597334" y="419181"/>
                  <a:pt x="1620000" y="525725"/>
                  <a:pt x="1620000" y="637563"/>
                </a:cubicBezTo>
                <a:cubicBezTo>
                  <a:pt x="1620000" y="1084914"/>
                  <a:pt x="1257351" y="1447563"/>
                  <a:pt x="810000" y="1447563"/>
                </a:cubicBezTo>
                <a:cubicBezTo>
                  <a:pt x="362649" y="1447563"/>
                  <a:pt x="0" y="1084914"/>
                  <a:pt x="0" y="637563"/>
                </a:cubicBezTo>
                <a:cubicBezTo>
                  <a:pt x="0" y="413888"/>
                  <a:pt x="90662" y="211388"/>
                  <a:pt x="237243" y="6480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de-DE" sz="1400" b="1" i="0" u="none" strike="noStrike">
                <a:solidFill>
                  <a:schemeClr val="bg1"/>
                </a:solidFill>
              </a:rPr>
              <a:t>Promotional</a:t>
            </a:r>
            <a:br>
              <a:rPr lang="de-DE" sz="1400" b="1" i="0" u="none" strike="noStrike">
                <a:solidFill>
                  <a:schemeClr val="bg1"/>
                </a:solidFill>
              </a:rPr>
            </a:br>
            <a:r>
              <a:rPr lang="de-DE" sz="1400" b="1" i="0" u="none" strike="noStrike">
                <a:solidFill>
                  <a:schemeClr val="bg1"/>
                </a:solidFill>
              </a:rPr>
              <a:t>element</a:t>
            </a:r>
          </a:p>
        </p:txBody>
      </p:sp>
    </p:spTree>
    <p:extLst>
      <p:ext uri="{BB962C8B-B14F-4D97-AF65-F5344CB8AC3E}">
        <p14:creationId xmlns:p14="http://schemas.microsoft.com/office/powerpoint/2010/main" val="38442679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Slide - Co Branding">
    <p:bg>
      <p:bgRef idx="1001">
        <a:schemeClr val="bg1"/>
      </p:bgRef>
    </p:bg>
    <p:spTree>
      <p:nvGrpSpPr>
        <p:cNvPr id="1" name=""/>
        <p:cNvGrpSpPr/>
        <p:nvPr/>
      </p:nvGrpSpPr>
      <p:grpSpPr>
        <a:xfrm>
          <a:off x="0" y="0"/>
          <a:ext cx="0" cy="0"/>
          <a:chOff x="0" y="0"/>
          <a:chExt cx="0" cy="0"/>
        </a:xfrm>
      </p:grpSpPr>
      <p:sp>
        <p:nvSpPr>
          <p:cNvPr id="50" name="Rechteck 49"/>
          <p:cNvSpPr/>
          <p:nvPr userDrawn="1"/>
        </p:nvSpPr>
        <p:spPr bwMode="gray">
          <a:xfrm>
            <a:off x="4368740" y="1"/>
            <a:ext cx="7404171" cy="5697538"/>
          </a:xfrm>
          <a:prstGeom prst="rect">
            <a:avLst/>
          </a:prstGeom>
          <a:solidFill>
            <a:srgbClr val="B2B2B2"/>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2" name="Textfeld 21"/>
          <p:cNvSpPr txBox="1"/>
          <p:nvPr userDrawn="1"/>
        </p:nvSpPr>
        <p:spPr bwMode="gray">
          <a:xfrm>
            <a:off x="4498217" y="2674422"/>
            <a:ext cx="7145216" cy="369332"/>
          </a:xfrm>
          <a:prstGeom prst="rect">
            <a:avLst/>
          </a:prstGeom>
          <a:noFill/>
        </p:spPr>
        <p:txBody>
          <a:bodyPr wrap="square" lIns="0" tIns="0" rIns="0" bIns="0" rtlCol="0" anchor="ctr">
            <a:spAutoFit/>
          </a:bodyPr>
          <a:lstStyle/>
          <a:p>
            <a:pPr algn="ctr">
              <a:spcBef>
                <a:spcPts val="360"/>
              </a:spcBef>
              <a:spcAft>
                <a:spcPts val="360"/>
              </a:spcAft>
              <a:buClr>
                <a:schemeClr val="tx2"/>
              </a:buClr>
              <a:tabLst/>
            </a:pPr>
            <a:r>
              <a:rPr lang="en-GB" sz="2400" b="1" noProof="0">
                <a:solidFill>
                  <a:srgbClr val="F3B085"/>
                </a:solidFill>
              </a:rPr>
              <a:t>Picture to be placed in the slide master</a:t>
            </a:r>
          </a:p>
        </p:txBody>
      </p:sp>
      <p:sp>
        <p:nvSpPr>
          <p:cNvPr id="51" name="L-Form 50"/>
          <p:cNvSpPr/>
          <p:nvPr userDrawn="1"/>
        </p:nvSpPr>
        <p:spPr bwMode="auto">
          <a:xfrm>
            <a:off x="4368740" y="0"/>
            <a:ext cx="7403817" cy="5697538"/>
          </a:xfrm>
          <a:prstGeom prst="corner">
            <a:avLst>
              <a:gd name="adj1" fmla="val 36794"/>
              <a:gd name="adj2" fmla="val 42477"/>
            </a:avLst>
          </a:prstGeom>
          <a:solidFill>
            <a:srgbClr val="326295">
              <a:alpha val="40000"/>
            </a:srgbClr>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lvl="0">
              <a:lnSpc>
                <a:spcPct val="110000"/>
              </a:lnSpc>
              <a:spcBef>
                <a:spcPct val="50000"/>
              </a:spcBef>
              <a:spcAft>
                <a:spcPct val="25000"/>
              </a:spcAft>
              <a:tabLst/>
            </a:pPr>
            <a:endParaRPr kumimoji="0" lang="en-GB" sz="1200" b="0" i="0" u="none" strike="noStrike" cap="none" normalizeH="0" noProof="0">
              <a:ln>
                <a:noFill/>
              </a:ln>
              <a:solidFill>
                <a:schemeClr val="bg1"/>
              </a:solidFill>
              <a:effectLst/>
              <a:latin typeface="Arial" charset="0"/>
            </a:endParaRPr>
          </a:p>
        </p:txBody>
      </p:sp>
      <p:sp>
        <p:nvSpPr>
          <p:cNvPr id="2" name="Rechteck 1"/>
          <p:cNvSpPr/>
          <p:nvPr userDrawn="1"/>
        </p:nvSpPr>
        <p:spPr bwMode="gray">
          <a:xfrm>
            <a:off x="0" y="0"/>
            <a:ext cx="4368738" cy="48456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3" name="Textplatzhalter 2"/>
          <p:cNvSpPr>
            <a:spLocks noGrp="1"/>
          </p:cNvSpPr>
          <p:nvPr userDrawn="1">
            <p:ph type="body" sz="quarter" idx="13" hasCustomPrompt="1"/>
          </p:nvPr>
        </p:nvSpPr>
        <p:spPr bwMode="gray">
          <a:xfrm>
            <a:off x="398770" y="3584683"/>
            <a:ext cx="3518255" cy="215444"/>
          </a:xfrm>
        </p:spPr>
        <p:txBody>
          <a:bodyPr lIns="0" rIns="0" anchor="b">
            <a:spAutoFit/>
          </a:bodyPr>
          <a:lstStyle>
            <a:lvl1pPr marL="0" indent="0">
              <a:buNone/>
              <a:defRPr sz="1400">
                <a:solidFill>
                  <a:schemeClr val="tx2"/>
                </a:solidFill>
              </a:defRPr>
            </a:lvl1pPr>
          </a:lstStyle>
          <a:p>
            <a:pPr lvl="0"/>
            <a:r>
              <a:rPr lang="en-GB" noProof="0"/>
              <a:t>Date of the presentation</a:t>
            </a:r>
          </a:p>
        </p:txBody>
      </p:sp>
      <p:sp>
        <p:nvSpPr>
          <p:cNvPr id="48" name="Textplatzhalter 2"/>
          <p:cNvSpPr>
            <a:spLocks noGrp="1"/>
          </p:cNvSpPr>
          <p:nvPr userDrawn="1">
            <p:ph type="body" sz="quarter" idx="14" hasCustomPrompt="1"/>
          </p:nvPr>
        </p:nvSpPr>
        <p:spPr bwMode="gray">
          <a:xfrm>
            <a:off x="398770" y="3094923"/>
            <a:ext cx="3518254" cy="430887"/>
          </a:xfrm>
        </p:spPr>
        <p:txBody>
          <a:bodyPr lIns="0" rIns="0" anchor="b">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57" name="Textplatzhalter 12"/>
          <p:cNvSpPr>
            <a:spLocks noGrp="1"/>
          </p:cNvSpPr>
          <p:nvPr userDrawn="1">
            <p:ph type="body" sz="quarter" idx="11" hasCustomPrompt="1"/>
          </p:nvPr>
        </p:nvSpPr>
        <p:spPr bwMode="gray">
          <a:xfrm>
            <a:off x="398771" y="4219125"/>
            <a:ext cx="3512620" cy="184666"/>
          </a:xfrm>
        </p:spPr>
        <p:txBody>
          <a:bodyPr anchor="t" anchorCtr="0">
            <a:spAutoFit/>
          </a:bodyPr>
          <a:lstStyle>
            <a:lvl1pPr marL="0" marR="0" indent="0" algn="l" defTabSz="914395" rtl="0" eaLnBrk="1" fontAlgn="base" latinLnBrk="0" hangingPunct="1">
              <a:lnSpc>
                <a:spcPct val="100000"/>
              </a:lnSpc>
              <a:spcBef>
                <a:spcPts val="0"/>
              </a:spcBef>
              <a:spcAft>
                <a:spcPts val="0"/>
              </a:spcAft>
              <a:buClr>
                <a:schemeClr val="tx2"/>
              </a:buClr>
              <a:buSzTx/>
              <a:buFont typeface="Wingdings" pitchFamily="2" charset="2"/>
              <a:buNone/>
              <a:tabLst>
                <a:tab pos="182562" algn="l"/>
              </a:tabLst>
              <a:defRPr b="0" baseline="0">
                <a:solidFill>
                  <a:schemeClr val="tx2"/>
                </a:solidFill>
                <a:latin typeface="Arial" panose="020B0604020202020204" pitchFamily="34" charset="0"/>
              </a:defRPr>
            </a:lvl1pPr>
            <a:lvl2pPr marL="184149" indent="0">
              <a:buNone/>
              <a:defRPr/>
            </a:lvl2pPr>
            <a:lvl3pPr marL="320673" indent="0">
              <a:buNone/>
              <a:defRPr/>
            </a:lvl3pPr>
            <a:lvl4pPr marL="455610" indent="0">
              <a:buNone/>
              <a:defRPr/>
            </a:lvl4pPr>
            <a:lvl5pPr marL="549272" indent="0">
              <a:buNone/>
              <a:defRPr/>
            </a:lvl5pPr>
          </a:lstStyle>
          <a:p>
            <a:pPr lvl="0"/>
            <a:r>
              <a:rPr lang="en-GB" noProof="0"/>
              <a:t>Author / Department / Branch (12pt) </a:t>
            </a:r>
          </a:p>
        </p:txBody>
      </p:sp>
      <p:sp>
        <p:nvSpPr>
          <p:cNvPr id="107" name="Textplatzhalter 20"/>
          <p:cNvSpPr>
            <a:spLocks noGrp="1"/>
          </p:cNvSpPr>
          <p:nvPr userDrawn="1">
            <p:ph type="body" sz="quarter" idx="12" hasCustomPrompt="1"/>
          </p:nvPr>
        </p:nvSpPr>
        <p:spPr bwMode="gray">
          <a:xfrm>
            <a:off x="398771" y="906710"/>
            <a:ext cx="5800937" cy="553998"/>
          </a:xfrm>
        </p:spPr>
        <p:txBody>
          <a:bodyPr lIns="0" tIns="0" rIns="0" bIns="0" anchor="b">
            <a:spAutoFit/>
          </a:bodyPr>
          <a:lstStyle>
            <a:lvl1pPr marL="0" indent="0">
              <a:spcBef>
                <a:spcPts val="0"/>
              </a:spcBef>
              <a:spcAft>
                <a:spcPts val="0"/>
              </a:spcAft>
              <a:buNone/>
              <a:defRPr sz="3600" b="1" baseline="0">
                <a:solidFill>
                  <a:srgbClr val="326295"/>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GB" noProof="0"/>
              <a:t>Placeholder (36pt)</a:t>
            </a:r>
          </a:p>
        </p:txBody>
      </p:sp>
      <p:sp>
        <p:nvSpPr>
          <p:cNvPr id="46" name="Textplatzhalter 20"/>
          <p:cNvSpPr>
            <a:spLocks noGrp="1"/>
          </p:cNvSpPr>
          <p:nvPr>
            <p:ph type="body" sz="quarter" idx="15" hasCustomPrompt="1"/>
          </p:nvPr>
        </p:nvSpPr>
        <p:spPr bwMode="gray">
          <a:xfrm>
            <a:off x="398771" y="1461355"/>
            <a:ext cx="5800937" cy="1107996"/>
          </a:xfrm>
        </p:spPr>
        <p:txBody>
          <a:bodyPr lIns="0" tIns="0" rIns="0" bIns="0">
            <a:spAutoFit/>
          </a:bodyPr>
          <a:lstStyle>
            <a:lvl1pPr marL="0" indent="0">
              <a:spcBef>
                <a:spcPts val="0"/>
              </a:spcBef>
              <a:spcAft>
                <a:spcPts val="0"/>
              </a:spcAft>
              <a:buNone/>
              <a:defRPr sz="3600" b="1" baseline="0">
                <a:solidFill>
                  <a:schemeClr val="tx2"/>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GB" noProof="0"/>
              <a:t>Title of the presentation </a:t>
            </a:r>
            <a:br>
              <a:rPr lang="en-GB" noProof="0"/>
            </a:br>
            <a:r>
              <a:rPr lang="en-GB" noProof="0"/>
              <a:t>(36pt)</a:t>
            </a:r>
          </a:p>
        </p:txBody>
      </p:sp>
      <p:graphicFrame>
        <p:nvGraphicFramePr>
          <p:cNvPr id="7" name="Objekt 6" hidden="1"/>
          <p:cNvGraphicFramePr>
            <a:graphicFrameLocks noChangeAspect="1"/>
          </p:cNvGraphicFramePr>
          <p:nvPr userDrawn="1">
            <p:custDataLst>
              <p:tags r:id="rId1"/>
            </p:custDataLst>
            <p:extLst>
              <p:ext uri="{D42A27DB-BD31-4B8C-83A1-F6EECF244321}">
                <p14:modId xmlns:p14="http://schemas.microsoft.com/office/powerpoint/2010/main" val="3176113509"/>
              </p:ext>
            </p:extLst>
          </p:nvPr>
        </p:nvGraphicFramePr>
        <p:xfrm>
          <a:off x="1956" y="1591"/>
          <a:ext cx="1953"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7" name="Objekt 6" hidden="1"/>
                      <p:cNvPicPr/>
                      <p:nvPr/>
                    </p:nvPicPr>
                    <p:blipFill>
                      <a:blip r:embed="rId4"/>
                      <a:stretch>
                        <a:fillRect/>
                      </a:stretch>
                    </p:blipFill>
                    <p:spPr>
                      <a:xfrm>
                        <a:off x="1956" y="1591"/>
                        <a:ext cx="1953" cy="1587"/>
                      </a:xfrm>
                      <a:prstGeom prst="rect">
                        <a:avLst/>
                      </a:prstGeom>
                    </p:spPr>
                  </p:pic>
                </p:oleObj>
              </mc:Fallback>
            </mc:AlternateContent>
          </a:graphicData>
        </a:graphic>
      </p:graphicFrame>
      <p:sp>
        <p:nvSpPr>
          <p:cNvPr id="47" name="Freihandform: Form 46">
            <a:extLst>
              <a:ext uri="{FF2B5EF4-FFF2-40B4-BE49-F238E27FC236}">
                <a16:creationId xmlns:a16="http://schemas.microsoft.com/office/drawing/2014/main" id="{4C487715-2AE3-4356-AF7A-FD071E21CA50}"/>
              </a:ext>
            </a:extLst>
          </p:cNvPr>
          <p:cNvSpPr/>
          <p:nvPr userDrawn="1"/>
        </p:nvSpPr>
        <p:spPr bwMode="gray">
          <a:xfrm flipH="1">
            <a:off x="-4" y="3"/>
            <a:ext cx="12192000" cy="6857999"/>
          </a:xfrm>
          <a:custGeom>
            <a:avLst/>
            <a:gdLst>
              <a:gd name="connsiteX0" fmla="*/ 9906000 w 9906000"/>
              <a:gd name="connsiteY0" fmla="*/ 4846173 h 6857999"/>
              <a:gd name="connsiteX1" fmla="*/ 6354931 w 9906000"/>
              <a:gd name="connsiteY1" fmla="*/ 4846173 h 6857999"/>
              <a:gd name="connsiteX2" fmla="*/ 6354931 w 9906000"/>
              <a:gd name="connsiteY2" fmla="*/ 5710515 h 6857999"/>
              <a:gd name="connsiteX3" fmla="*/ 334892 w 9906000"/>
              <a:gd name="connsiteY3" fmla="*/ 5710515 h 6857999"/>
              <a:gd name="connsiteX4" fmla="*/ 334892 w 9906000"/>
              <a:gd name="connsiteY4" fmla="*/ 5710517 h 6857999"/>
              <a:gd name="connsiteX5" fmla="*/ 1 w 9906000"/>
              <a:gd name="connsiteY5" fmla="*/ 5710517 h 6857999"/>
              <a:gd name="connsiteX6" fmla="*/ 1 w 9906000"/>
              <a:gd name="connsiteY6" fmla="*/ 5710515 h 6857999"/>
              <a:gd name="connsiteX7" fmla="*/ 0 w 9906000"/>
              <a:gd name="connsiteY7" fmla="*/ 5710515 h 6857999"/>
              <a:gd name="connsiteX8" fmla="*/ 0 w 9906000"/>
              <a:gd name="connsiteY8" fmla="*/ 6857998 h 6857999"/>
              <a:gd name="connsiteX9" fmla="*/ 6354931 w 9906000"/>
              <a:gd name="connsiteY9" fmla="*/ 6857998 h 6857999"/>
              <a:gd name="connsiteX10" fmla="*/ 6354931 w 9906000"/>
              <a:gd name="connsiteY10" fmla="*/ 6857999 h 6857999"/>
              <a:gd name="connsiteX11" fmla="*/ 9906000 w 9906000"/>
              <a:gd name="connsiteY11" fmla="*/ 6857999 h 6857999"/>
              <a:gd name="connsiteX12" fmla="*/ 334892 w 9906000"/>
              <a:gd name="connsiteY12" fmla="*/ 0 h 6857999"/>
              <a:gd name="connsiteX13" fmla="*/ 1 w 9906000"/>
              <a:gd name="connsiteY13" fmla="*/ 0 h 6857999"/>
              <a:gd name="connsiteX14" fmla="*/ 1 w 9906000"/>
              <a:gd name="connsiteY14" fmla="*/ 5710515 h 6857999"/>
              <a:gd name="connsiteX15" fmla="*/ 334892 w 9906000"/>
              <a:gd name="connsiteY15" fmla="*/ 571051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6000" h="6857999">
                <a:moveTo>
                  <a:pt x="9906000" y="4846173"/>
                </a:moveTo>
                <a:lnTo>
                  <a:pt x="6354931" y="4846173"/>
                </a:lnTo>
                <a:lnTo>
                  <a:pt x="6354931" y="5710515"/>
                </a:lnTo>
                <a:lnTo>
                  <a:pt x="334892" y="5710515"/>
                </a:lnTo>
                <a:lnTo>
                  <a:pt x="334892" y="5710517"/>
                </a:lnTo>
                <a:lnTo>
                  <a:pt x="1" y="5710517"/>
                </a:lnTo>
                <a:lnTo>
                  <a:pt x="1" y="5710515"/>
                </a:lnTo>
                <a:lnTo>
                  <a:pt x="0" y="5710515"/>
                </a:lnTo>
                <a:lnTo>
                  <a:pt x="0" y="6857998"/>
                </a:lnTo>
                <a:lnTo>
                  <a:pt x="6354931" y="6857998"/>
                </a:lnTo>
                <a:lnTo>
                  <a:pt x="6354931" y="6857999"/>
                </a:lnTo>
                <a:lnTo>
                  <a:pt x="9906000" y="6857999"/>
                </a:lnTo>
                <a:close/>
                <a:moveTo>
                  <a:pt x="334892" y="0"/>
                </a:moveTo>
                <a:lnTo>
                  <a:pt x="1" y="0"/>
                </a:lnTo>
                <a:lnTo>
                  <a:pt x="1" y="5710515"/>
                </a:lnTo>
                <a:lnTo>
                  <a:pt x="334892" y="5710515"/>
                </a:lnTo>
                <a:close/>
              </a:path>
            </a:pathLst>
          </a:custGeom>
          <a:solidFill>
            <a:schemeClr val="bg1"/>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36" name="TextBox 2"/>
          <p:cNvSpPr txBox="1"/>
          <p:nvPr userDrawn="1"/>
        </p:nvSpPr>
        <p:spPr bwMode="gray">
          <a:xfrm>
            <a:off x="398769" y="6362624"/>
            <a:ext cx="1086836" cy="189283"/>
          </a:xfrm>
          <a:prstGeom prst="rect">
            <a:avLst/>
          </a:prstGeom>
        </p:spPr>
        <p:txBody>
          <a:bodyPr vert="horz" wrap="none" lIns="0" tIns="0" rIns="0" bIns="0" rtlCol="0" anchor="b">
            <a:spAutoFit/>
          </a:bodyPr>
          <a:lstStyle/>
          <a:p>
            <a:pPr algn="l"/>
            <a:r>
              <a:rPr lang="en-GB" sz="1230" b="1" noProof="0">
                <a:solidFill>
                  <a:srgbClr val="003781"/>
                </a:solidFill>
                <a:latin typeface="+mj-lt"/>
                <a:ea typeface="Allianz Sans" panose="02000506030000020004" pitchFamily="2" charset="0"/>
              </a:rPr>
              <a:t>Value. Shared.</a:t>
            </a:r>
          </a:p>
        </p:txBody>
      </p:sp>
      <p:grpSp>
        <p:nvGrpSpPr>
          <p:cNvPr id="6" name="Gruppieren 5"/>
          <p:cNvGrpSpPr/>
          <p:nvPr userDrawn="1"/>
        </p:nvGrpSpPr>
        <p:grpSpPr bwMode="gray">
          <a:xfrm>
            <a:off x="4362971" y="6002251"/>
            <a:ext cx="1657599" cy="512330"/>
            <a:chOff x="3544910" y="6002251"/>
            <a:chExt cx="1346798" cy="512330"/>
          </a:xfrm>
        </p:grpSpPr>
        <p:sp>
          <p:nvSpPr>
            <p:cNvPr id="4" name="Ellipse 3"/>
            <p:cNvSpPr/>
            <p:nvPr userDrawn="1"/>
          </p:nvSpPr>
          <p:spPr bwMode="gray">
            <a:xfrm>
              <a:off x="3551281" y="6002251"/>
              <a:ext cx="512330" cy="512330"/>
            </a:xfrm>
            <a:prstGeom prst="ellipse">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path path="circle">
                <a:fillToRect l="50000" t="50000" r="50000" b="50000"/>
              </a:path>
              <a:tileRect/>
            </a:gradFill>
            <a:ln w="635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14395" rtl="0" eaLnBrk="1" fontAlgn="base" latinLnBrk="0" hangingPunct="1">
                <a:lnSpc>
                  <a:spcPct val="110000"/>
                </a:lnSpc>
                <a:spcBef>
                  <a:spcPct val="50000"/>
                </a:spcBef>
                <a:spcAft>
                  <a:spcPct val="25000"/>
                </a:spcAft>
                <a:buClr>
                  <a:schemeClr val="tx2"/>
                </a:buClr>
                <a:buSzTx/>
                <a:buFont typeface="Wingdings" pitchFamily="2" charset="2"/>
                <a:buNone/>
                <a:tabLst/>
              </a:pPr>
              <a:r>
                <a:rPr kumimoji="0" lang="en-GB" sz="3000" b="0" i="0" u="none" strike="noStrike" cap="none" normalizeH="0" baseline="0" noProof="0">
                  <a:ln>
                    <a:noFill/>
                  </a:ln>
                  <a:solidFill>
                    <a:schemeClr val="bg1"/>
                  </a:solidFill>
                  <a:effectLst/>
                  <a:latin typeface="Arial" charset="0"/>
                </a:rPr>
                <a:t>CO</a:t>
              </a:r>
            </a:p>
          </p:txBody>
        </p:sp>
        <p:grpSp>
          <p:nvGrpSpPr>
            <p:cNvPr id="5" name="Gruppieren 4"/>
            <p:cNvGrpSpPr/>
            <p:nvPr userDrawn="1"/>
          </p:nvGrpSpPr>
          <p:grpSpPr bwMode="gray">
            <a:xfrm>
              <a:off x="3544910" y="6079550"/>
              <a:ext cx="1346798" cy="369332"/>
              <a:chOff x="3544910" y="6152092"/>
              <a:chExt cx="1346798" cy="369332"/>
            </a:xfrm>
          </p:grpSpPr>
          <p:sp>
            <p:nvSpPr>
              <p:cNvPr id="42" name="TextBox 2"/>
              <p:cNvSpPr txBox="1"/>
              <p:nvPr userDrawn="1"/>
            </p:nvSpPr>
            <p:spPr bwMode="gray">
              <a:xfrm>
                <a:off x="4124571" y="6332141"/>
                <a:ext cx="53" cy="189283"/>
              </a:xfrm>
              <a:prstGeom prst="rect">
                <a:avLst/>
              </a:prstGeom>
            </p:spPr>
            <p:txBody>
              <a:bodyPr vert="horz" wrap="none" lIns="0" tIns="0" rIns="0" bIns="0" rtlCol="0" anchor="b">
                <a:spAutoFit/>
              </a:bodyPr>
              <a:lstStyle/>
              <a:p>
                <a:pPr algn="l"/>
                <a:endParaRPr lang="en-GB" sz="1230" b="1" noProof="0">
                  <a:solidFill>
                    <a:schemeClr val="accent2"/>
                  </a:solidFill>
                  <a:latin typeface="+mj-lt"/>
                  <a:ea typeface="Allianz Sans" panose="02000506030000020004" pitchFamily="2" charset="0"/>
                </a:endParaRPr>
              </a:p>
            </p:txBody>
          </p:sp>
          <p:sp>
            <p:nvSpPr>
              <p:cNvPr id="43" name="TextBox 2"/>
              <p:cNvSpPr txBox="1"/>
              <p:nvPr userDrawn="1"/>
            </p:nvSpPr>
            <p:spPr bwMode="gray">
              <a:xfrm>
                <a:off x="4124571" y="6236317"/>
                <a:ext cx="767137" cy="189283"/>
              </a:xfrm>
              <a:prstGeom prst="rect">
                <a:avLst/>
              </a:prstGeom>
            </p:spPr>
            <p:txBody>
              <a:bodyPr vert="horz" wrap="none" lIns="0" tIns="0" rIns="0" bIns="0" rtlCol="0" anchor="b">
                <a:spAutoFit/>
              </a:bodyPr>
              <a:lstStyle/>
              <a:p>
                <a:pPr algn="l"/>
                <a:r>
                  <a:rPr lang="en-GB" sz="1230" b="1" noProof="0">
                    <a:solidFill>
                      <a:schemeClr val="accent2"/>
                    </a:solidFill>
                    <a:latin typeface="+mj-lt"/>
                    <a:ea typeface="Allianz Sans" panose="02000506030000020004" pitchFamily="2" charset="0"/>
                  </a:rPr>
                  <a:t>Co</a:t>
                </a:r>
                <a:r>
                  <a:rPr lang="en-GB" sz="1230" b="1" baseline="0" noProof="0">
                    <a:solidFill>
                      <a:schemeClr val="accent2"/>
                    </a:solidFill>
                    <a:latin typeface="+mj-lt"/>
                    <a:ea typeface="Allianz Sans" panose="02000506030000020004" pitchFamily="2" charset="0"/>
                  </a:rPr>
                  <a:t> </a:t>
                </a:r>
                <a:r>
                  <a:rPr lang="en-GB" sz="1230" b="1" noProof="0">
                    <a:solidFill>
                      <a:schemeClr val="accent2"/>
                    </a:solidFill>
                    <a:latin typeface="+mj-lt"/>
                    <a:ea typeface="Allianz Sans" panose="02000506030000020004" pitchFamily="2" charset="0"/>
                  </a:rPr>
                  <a:t>Branding</a:t>
                </a:r>
              </a:p>
            </p:txBody>
          </p:sp>
          <p:sp>
            <p:nvSpPr>
              <p:cNvPr id="44" name="TextBox 2"/>
              <p:cNvSpPr txBox="1"/>
              <p:nvPr userDrawn="1"/>
            </p:nvSpPr>
            <p:spPr bwMode="gray">
              <a:xfrm>
                <a:off x="3544910" y="6152092"/>
                <a:ext cx="53" cy="369332"/>
              </a:xfrm>
              <a:prstGeom prst="rect">
                <a:avLst/>
              </a:prstGeom>
            </p:spPr>
            <p:txBody>
              <a:bodyPr vert="horz" wrap="none" lIns="0" tIns="0" rIns="0" bIns="0" rtlCol="0" anchor="b">
                <a:spAutoFit/>
              </a:bodyPr>
              <a:lstStyle/>
              <a:p>
                <a:pPr algn="l"/>
                <a:endParaRPr lang="en-GB" sz="2400" b="0" noProof="0">
                  <a:solidFill>
                    <a:schemeClr val="bg1"/>
                  </a:solidFill>
                  <a:latin typeface="+mj-lt"/>
                  <a:ea typeface="Allianz Sans" panose="02000506030000020004" pitchFamily="2" charset="0"/>
                </a:endParaRPr>
              </a:p>
            </p:txBody>
          </p:sp>
        </p:grpSp>
      </p:grpSp>
      <p:sp>
        <p:nvSpPr>
          <p:cNvPr id="49" name="Freeform 614"/>
          <p:cNvSpPr>
            <a:spLocks noEditPoints="1"/>
          </p:cNvSpPr>
          <p:nvPr userDrawn="1"/>
        </p:nvSpPr>
        <p:spPr bwMode="gray">
          <a:xfrm>
            <a:off x="9888419" y="5953468"/>
            <a:ext cx="1881550" cy="56473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endParaRPr lang="en-GB" sz="1200" noProof="0"/>
          </a:p>
        </p:txBody>
      </p:sp>
    </p:spTree>
    <p:extLst>
      <p:ext uri="{BB962C8B-B14F-4D97-AF65-F5344CB8AC3E}">
        <p14:creationId xmlns:p14="http://schemas.microsoft.com/office/powerpoint/2010/main" val="982656880"/>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 Box right side">
    <p:bg>
      <p:bgRef idx="1001">
        <a:schemeClr val="bg1"/>
      </p:bgRef>
    </p:bg>
    <p:spTree>
      <p:nvGrpSpPr>
        <p:cNvPr id="1" name=""/>
        <p:cNvGrpSpPr/>
        <p:nvPr/>
      </p:nvGrpSpPr>
      <p:grpSpPr>
        <a:xfrm>
          <a:off x="0" y="0"/>
          <a:ext cx="0" cy="0"/>
          <a:chOff x="0" y="0"/>
          <a:chExt cx="0" cy="0"/>
        </a:xfrm>
      </p:grpSpPr>
      <p:sp>
        <p:nvSpPr>
          <p:cNvPr id="39" name="Rechteck 38"/>
          <p:cNvSpPr/>
          <p:nvPr userDrawn="1"/>
        </p:nvSpPr>
        <p:spPr bwMode="gray">
          <a:xfrm>
            <a:off x="964" y="1"/>
            <a:ext cx="7404171" cy="5697538"/>
          </a:xfrm>
          <a:prstGeom prst="rect">
            <a:avLst/>
          </a:prstGeom>
          <a:solidFill>
            <a:srgbClr val="B2B2B2"/>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3" name="Textfeld 12"/>
          <p:cNvSpPr txBox="1"/>
          <p:nvPr userDrawn="1"/>
        </p:nvSpPr>
        <p:spPr bwMode="gray">
          <a:xfrm>
            <a:off x="142165" y="2674422"/>
            <a:ext cx="7121770" cy="369332"/>
          </a:xfrm>
          <a:prstGeom prst="rect">
            <a:avLst/>
          </a:prstGeom>
          <a:noFill/>
        </p:spPr>
        <p:txBody>
          <a:bodyPr wrap="square" lIns="0" tIns="0" rIns="0" bIns="0" rtlCol="0" anchor="ctr">
            <a:spAutoFit/>
          </a:bodyPr>
          <a:lstStyle/>
          <a:p>
            <a:pPr algn="ctr">
              <a:spcBef>
                <a:spcPts val="360"/>
              </a:spcBef>
              <a:spcAft>
                <a:spcPts val="360"/>
              </a:spcAft>
              <a:buClr>
                <a:schemeClr val="tx2"/>
              </a:buClr>
              <a:tabLst/>
            </a:pPr>
            <a:r>
              <a:rPr lang="en-GB" sz="2400" b="1" noProof="0">
                <a:solidFill>
                  <a:srgbClr val="F3B085"/>
                </a:solidFill>
              </a:rPr>
              <a:t>Picture to be placed in the slide master</a:t>
            </a:r>
          </a:p>
        </p:txBody>
      </p:sp>
      <p:sp>
        <p:nvSpPr>
          <p:cNvPr id="14" name="L-Form 13"/>
          <p:cNvSpPr/>
          <p:nvPr userDrawn="1"/>
        </p:nvSpPr>
        <p:spPr bwMode="auto">
          <a:xfrm flipH="1">
            <a:off x="964" y="0"/>
            <a:ext cx="7403817" cy="5697538"/>
          </a:xfrm>
          <a:prstGeom prst="corner">
            <a:avLst>
              <a:gd name="adj1" fmla="val 37129"/>
              <a:gd name="adj2" fmla="val 42645"/>
            </a:avLst>
          </a:prstGeom>
          <a:solidFill>
            <a:srgbClr val="326295">
              <a:alpha val="40000"/>
            </a:srgbClr>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lvl="0">
              <a:lnSpc>
                <a:spcPct val="110000"/>
              </a:lnSpc>
              <a:spcBef>
                <a:spcPct val="50000"/>
              </a:spcBef>
              <a:spcAft>
                <a:spcPct val="25000"/>
              </a:spcAft>
              <a:tabLst/>
            </a:pPr>
            <a:endParaRPr kumimoji="0" lang="en-GB" sz="1200" b="0" i="0" u="none" strike="noStrike" cap="none" normalizeH="0" noProof="0">
              <a:ln>
                <a:noFill/>
              </a:ln>
              <a:solidFill>
                <a:schemeClr val="bg1"/>
              </a:solidFill>
              <a:effectLst/>
              <a:latin typeface="Arial" charset="0"/>
            </a:endParaRPr>
          </a:p>
        </p:txBody>
      </p:sp>
      <p:sp>
        <p:nvSpPr>
          <p:cNvPr id="43" name="Freihandform: Form 42">
            <a:extLst>
              <a:ext uri="{FF2B5EF4-FFF2-40B4-BE49-F238E27FC236}">
                <a16:creationId xmlns:a16="http://schemas.microsoft.com/office/drawing/2014/main" id="{9B0A8140-6550-4414-B287-547857EB93C9}"/>
              </a:ext>
            </a:extLst>
          </p:cNvPr>
          <p:cNvSpPr/>
          <p:nvPr userDrawn="1"/>
        </p:nvSpPr>
        <p:spPr bwMode="gray">
          <a:xfrm>
            <a:off x="3" y="0"/>
            <a:ext cx="12191999" cy="6858000"/>
          </a:xfrm>
          <a:custGeom>
            <a:avLst/>
            <a:gdLst>
              <a:gd name="connsiteX0" fmla="*/ 6016670 w 9905999"/>
              <a:gd name="connsiteY0" fmla="*/ 0 h 6858000"/>
              <a:gd name="connsiteX1" fmla="*/ 9905999 w 9905999"/>
              <a:gd name="connsiteY1" fmla="*/ 0 h 6858000"/>
              <a:gd name="connsiteX2" fmla="*/ 9905999 w 9905999"/>
              <a:gd name="connsiteY2" fmla="*/ 6858000 h 6858000"/>
              <a:gd name="connsiteX3" fmla="*/ 6016670 w 9905999"/>
              <a:gd name="connsiteY3" fmla="*/ 6858000 h 6858000"/>
              <a:gd name="connsiteX4" fmla="*/ 6016670 w 9905999"/>
              <a:gd name="connsiteY4" fmla="*/ 6857999 h 6858000"/>
              <a:gd name="connsiteX5" fmla="*/ 0 w 9905999"/>
              <a:gd name="connsiteY5" fmla="*/ 6857999 h 6858000"/>
              <a:gd name="connsiteX6" fmla="*/ 0 w 9905999"/>
              <a:gd name="connsiteY6" fmla="*/ 5710516 h 6858000"/>
              <a:gd name="connsiteX7" fmla="*/ 6016670 w 9905999"/>
              <a:gd name="connsiteY7" fmla="*/ 57105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5999" h="6858000">
                <a:moveTo>
                  <a:pt x="6016670" y="0"/>
                </a:moveTo>
                <a:lnTo>
                  <a:pt x="9905999" y="0"/>
                </a:lnTo>
                <a:lnTo>
                  <a:pt x="9905999" y="6858000"/>
                </a:lnTo>
                <a:lnTo>
                  <a:pt x="6016670" y="6858000"/>
                </a:lnTo>
                <a:lnTo>
                  <a:pt x="6016670" y="6857999"/>
                </a:lnTo>
                <a:lnTo>
                  <a:pt x="0" y="6857999"/>
                </a:lnTo>
                <a:lnTo>
                  <a:pt x="0" y="5710516"/>
                </a:lnTo>
                <a:lnTo>
                  <a:pt x="6016670" y="5710516"/>
                </a:lnTo>
                <a:close/>
              </a:path>
            </a:pathLst>
          </a:custGeom>
          <a:solidFill>
            <a:schemeClr val="bg1"/>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34" name="TextBox 2"/>
          <p:cNvSpPr txBox="1"/>
          <p:nvPr userDrawn="1"/>
        </p:nvSpPr>
        <p:spPr bwMode="gray">
          <a:xfrm>
            <a:off x="398769" y="6362624"/>
            <a:ext cx="1086836" cy="189283"/>
          </a:xfrm>
          <a:prstGeom prst="rect">
            <a:avLst/>
          </a:prstGeom>
        </p:spPr>
        <p:txBody>
          <a:bodyPr vert="horz" wrap="none" lIns="0" tIns="0" rIns="0" bIns="0" rtlCol="0" anchor="b">
            <a:spAutoFit/>
          </a:bodyPr>
          <a:lstStyle/>
          <a:p>
            <a:pPr algn="l"/>
            <a:r>
              <a:rPr lang="en-GB" sz="1230" b="1" noProof="0">
                <a:solidFill>
                  <a:srgbClr val="003781"/>
                </a:solidFill>
                <a:latin typeface="+mj-lt"/>
                <a:ea typeface="Allianz Sans" panose="02000506030000020004" pitchFamily="2" charset="0"/>
              </a:rPr>
              <a:t>Value. Shared.</a:t>
            </a:r>
          </a:p>
        </p:txBody>
      </p:sp>
      <p:sp>
        <p:nvSpPr>
          <p:cNvPr id="37" name="Rechteck 36"/>
          <p:cNvSpPr/>
          <p:nvPr userDrawn="1"/>
        </p:nvSpPr>
        <p:spPr bwMode="gray">
          <a:xfrm>
            <a:off x="7405135" y="0"/>
            <a:ext cx="4368738" cy="48456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3" name="Textplatzhalter 2"/>
          <p:cNvSpPr>
            <a:spLocks noGrp="1"/>
          </p:cNvSpPr>
          <p:nvPr userDrawn="1">
            <p:ph type="body" sz="quarter" idx="13" hasCustomPrompt="1"/>
          </p:nvPr>
        </p:nvSpPr>
        <p:spPr bwMode="gray">
          <a:xfrm>
            <a:off x="7819386" y="3584683"/>
            <a:ext cx="3518255" cy="215444"/>
          </a:xfrm>
        </p:spPr>
        <p:txBody>
          <a:bodyPr lIns="0" rIns="0" anchor="b">
            <a:spAutoFit/>
          </a:bodyPr>
          <a:lstStyle>
            <a:lvl1pPr marL="0" indent="0">
              <a:buNone/>
              <a:defRPr sz="1400">
                <a:solidFill>
                  <a:schemeClr val="tx2"/>
                </a:solidFill>
              </a:defRPr>
            </a:lvl1pPr>
          </a:lstStyle>
          <a:p>
            <a:pPr lvl="0"/>
            <a:r>
              <a:rPr lang="en-GB" noProof="0"/>
              <a:t>Date of the presentation</a:t>
            </a:r>
          </a:p>
        </p:txBody>
      </p:sp>
      <p:sp>
        <p:nvSpPr>
          <p:cNvPr id="48" name="Textplatzhalter 2"/>
          <p:cNvSpPr>
            <a:spLocks noGrp="1"/>
          </p:cNvSpPr>
          <p:nvPr userDrawn="1">
            <p:ph type="body" sz="quarter" idx="14" hasCustomPrompt="1"/>
          </p:nvPr>
        </p:nvSpPr>
        <p:spPr bwMode="gray">
          <a:xfrm>
            <a:off x="7819386" y="3094923"/>
            <a:ext cx="3518254" cy="430887"/>
          </a:xfrm>
        </p:spPr>
        <p:txBody>
          <a:bodyPr lIns="0" rIns="0" anchor="b">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57" name="Textplatzhalter 12"/>
          <p:cNvSpPr>
            <a:spLocks noGrp="1"/>
          </p:cNvSpPr>
          <p:nvPr userDrawn="1">
            <p:ph type="body" sz="quarter" idx="11" hasCustomPrompt="1"/>
          </p:nvPr>
        </p:nvSpPr>
        <p:spPr bwMode="gray">
          <a:xfrm>
            <a:off x="7825020" y="4219125"/>
            <a:ext cx="3543717" cy="184666"/>
          </a:xfrm>
        </p:spPr>
        <p:txBody>
          <a:bodyPr anchor="t" anchorCtr="0">
            <a:spAutoFit/>
          </a:bodyPr>
          <a:lstStyle>
            <a:lvl1pPr marL="0" marR="0" indent="0" algn="l" defTabSz="914395" rtl="0" eaLnBrk="1" fontAlgn="base" latinLnBrk="0" hangingPunct="1">
              <a:lnSpc>
                <a:spcPct val="100000"/>
              </a:lnSpc>
              <a:spcBef>
                <a:spcPts val="0"/>
              </a:spcBef>
              <a:spcAft>
                <a:spcPts val="0"/>
              </a:spcAft>
              <a:buClr>
                <a:schemeClr val="tx2"/>
              </a:buClr>
              <a:buSzTx/>
              <a:buFont typeface="Wingdings" pitchFamily="2" charset="2"/>
              <a:buNone/>
              <a:tabLst>
                <a:tab pos="182562" algn="l"/>
              </a:tabLst>
              <a:defRPr b="0" baseline="0">
                <a:solidFill>
                  <a:schemeClr val="tx2"/>
                </a:solidFill>
                <a:latin typeface="Arial" panose="020B0604020202020204" pitchFamily="34" charset="0"/>
              </a:defRPr>
            </a:lvl1pPr>
            <a:lvl2pPr marL="184149" indent="0">
              <a:buNone/>
              <a:defRPr/>
            </a:lvl2pPr>
            <a:lvl3pPr marL="320673" indent="0">
              <a:buNone/>
              <a:defRPr/>
            </a:lvl3pPr>
            <a:lvl4pPr marL="455610" indent="0">
              <a:buNone/>
              <a:defRPr/>
            </a:lvl4pPr>
            <a:lvl5pPr marL="549272" indent="0">
              <a:buNone/>
              <a:defRPr/>
            </a:lvl5pPr>
          </a:lstStyle>
          <a:p>
            <a:pPr lvl="0"/>
            <a:r>
              <a:rPr lang="en-GB" noProof="0"/>
              <a:t>Author / Department / Branch (12pt) </a:t>
            </a:r>
          </a:p>
        </p:txBody>
      </p:sp>
      <p:sp>
        <p:nvSpPr>
          <p:cNvPr id="107" name="Textplatzhalter 20"/>
          <p:cNvSpPr>
            <a:spLocks noGrp="1"/>
          </p:cNvSpPr>
          <p:nvPr userDrawn="1">
            <p:ph type="body" sz="quarter" idx="12" hasCustomPrompt="1"/>
          </p:nvPr>
        </p:nvSpPr>
        <p:spPr bwMode="gray">
          <a:xfrm>
            <a:off x="6215185" y="906710"/>
            <a:ext cx="5139882" cy="553998"/>
          </a:xfrm>
        </p:spPr>
        <p:txBody>
          <a:bodyPr lIns="0" tIns="0" rIns="0" bIns="0" anchor="b">
            <a:spAutoFit/>
          </a:bodyPr>
          <a:lstStyle>
            <a:lvl1pPr marL="0" indent="0">
              <a:spcBef>
                <a:spcPts val="0"/>
              </a:spcBef>
              <a:spcAft>
                <a:spcPts val="0"/>
              </a:spcAft>
              <a:buNone/>
              <a:defRPr sz="3600" b="1" baseline="0">
                <a:solidFill>
                  <a:srgbClr val="326295"/>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GB" noProof="0"/>
              <a:t>Placeholder (36pt)</a:t>
            </a:r>
          </a:p>
        </p:txBody>
      </p:sp>
      <p:sp>
        <p:nvSpPr>
          <p:cNvPr id="40" name="Textplatzhalter 20"/>
          <p:cNvSpPr>
            <a:spLocks noGrp="1"/>
          </p:cNvSpPr>
          <p:nvPr>
            <p:ph type="body" sz="quarter" idx="15" hasCustomPrompt="1"/>
          </p:nvPr>
        </p:nvSpPr>
        <p:spPr bwMode="gray">
          <a:xfrm>
            <a:off x="6215185" y="1460159"/>
            <a:ext cx="5139882" cy="1661993"/>
          </a:xfrm>
        </p:spPr>
        <p:txBody>
          <a:bodyPr lIns="0" tIns="0" rIns="0" bIns="0">
            <a:spAutoFit/>
          </a:bodyPr>
          <a:lstStyle>
            <a:lvl1pPr marL="0" indent="0">
              <a:spcBef>
                <a:spcPts val="0"/>
              </a:spcBef>
              <a:spcAft>
                <a:spcPts val="0"/>
              </a:spcAft>
              <a:buNone/>
              <a:defRPr sz="3600" b="1" baseline="0">
                <a:solidFill>
                  <a:schemeClr val="tx2"/>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GB" noProof="0"/>
              <a:t>Title of the presentation </a:t>
            </a:r>
            <a:br>
              <a:rPr lang="en-GB" noProof="0"/>
            </a:br>
            <a:r>
              <a:rPr lang="en-GB" noProof="0"/>
              <a:t>(36pt)</a:t>
            </a:r>
          </a:p>
        </p:txBody>
      </p:sp>
      <p:sp>
        <p:nvSpPr>
          <p:cNvPr id="38" name="Freeform 614"/>
          <p:cNvSpPr>
            <a:spLocks noEditPoints="1"/>
          </p:cNvSpPr>
          <p:nvPr userDrawn="1"/>
        </p:nvSpPr>
        <p:spPr bwMode="gray">
          <a:xfrm>
            <a:off x="9888419" y="5953468"/>
            <a:ext cx="1881550" cy="56473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endParaRPr lang="en-GB" sz="1200" noProof="0"/>
          </a:p>
        </p:txBody>
      </p:sp>
    </p:spTree>
    <p:extLst>
      <p:ext uri="{BB962C8B-B14F-4D97-AF65-F5344CB8AC3E}">
        <p14:creationId xmlns:p14="http://schemas.microsoft.com/office/powerpoint/2010/main" val="9420677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3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Slide - Box right side - Alternative">
    <p:bg>
      <p:bgRef idx="1001">
        <a:schemeClr val="bg1"/>
      </p:bgRef>
    </p:bg>
    <p:spTree>
      <p:nvGrpSpPr>
        <p:cNvPr id="1" name=""/>
        <p:cNvGrpSpPr/>
        <p:nvPr/>
      </p:nvGrpSpPr>
      <p:grpSpPr>
        <a:xfrm>
          <a:off x="0" y="0"/>
          <a:ext cx="0" cy="0"/>
          <a:chOff x="0" y="0"/>
          <a:chExt cx="0" cy="0"/>
        </a:xfrm>
      </p:grpSpPr>
      <p:sp>
        <p:nvSpPr>
          <p:cNvPr id="53" name="Rechteck 52"/>
          <p:cNvSpPr/>
          <p:nvPr userDrawn="1"/>
        </p:nvSpPr>
        <p:spPr bwMode="gray">
          <a:xfrm>
            <a:off x="964" y="1"/>
            <a:ext cx="7404171" cy="5697538"/>
          </a:xfrm>
          <a:prstGeom prst="rect">
            <a:avLst/>
          </a:prstGeom>
          <a:solidFill>
            <a:srgbClr val="B2B2B2"/>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58" name="Textfeld 57"/>
          <p:cNvSpPr txBox="1"/>
          <p:nvPr userDrawn="1"/>
        </p:nvSpPr>
        <p:spPr bwMode="gray">
          <a:xfrm>
            <a:off x="142165" y="2674422"/>
            <a:ext cx="7121770" cy="369332"/>
          </a:xfrm>
          <a:prstGeom prst="rect">
            <a:avLst/>
          </a:prstGeom>
          <a:noFill/>
        </p:spPr>
        <p:txBody>
          <a:bodyPr wrap="square" lIns="0" tIns="0" rIns="0" bIns="0" rtlCol="0" anchor="ctr">
            <a:spAutoFit/>
          </a:bodyPr>
          <a:lstStyle/>
          <a:p>
            <a:pPr algn="ctr">
              <a:spcBef>
                <a:spcPts val="360"/>
              </a:spcBef>
              <a:spcAft>
                <a:spcPts val="360"/>
              </a:spcAft>
              <a:buClr>
                <a:schemeClr val="tx2"/>
              </a:buClr>
              <a:tabLst/>
            </a:pPr>
            <a:r>
              <a:rPr lang="en-GB" sz="2400" b="1" noProof="0">
                <a:solidFill>
                  <a:srgbClr val="F3B085"/>
                </a:solidFill>
              </a:rPr>
              <a:t>Picture to be placed in the slide master</a:t>
            </a:r>
          </a:p>
        </p:txBody>
      </p:sp>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1380352364"/>
              </p:ext>
            </p:extLst>
          </p:nvPr>
        </p:nvGraphicFramePr>
        <p:xfrm>
          <a:off x="1956" y="1591"/>
          <a:ext cx="1953"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956" y="1591"/>
                        <a:ext cx="1953" cy="1587"/>
                      </a:xfrm>
                      <a:prstGeom prst="rect">
                        <a:avLst/>
                      </a:prstGeom>
                    </p:spPr>
                  </p:pic>
                </p:oleObj>
              </mc:Fallback>
            </mc:AlternateContent>
          </a:graphicData>
        </a:graphic>
      </p:graphicFrame>
      <p:sp>
        <p:nvSpPr>
          <p:cNvPr id="43" name="Freihandform: Form 42">
            <a:extLst>
              <a:ext uri="{FF2B5EF4-FFF2-40B4-BE49-F238E27FC236}">
                <a16:creationId xmlns:a16="http://schemas.microsoft.com/office/drawing/2014/main" id="{9B0A8140-6550-4414-B287-547857EB93C9}"/>
              </a:ext>
            </a:extLst>
          </p:cNvPr>
          <p:cNvSpPr/>
          <p:nvPr userDrawn="1"/>
        </p:nvSpPr>
        <p:spPr bwMode="gray">
          <a:xfrm>
            <a:off x="3" y="0"/>
            <a:ext cx="12191999" cy="6858000"/>
          </a:xfrm>
          <a:custGeom>
            <a:avLst/>
            <a:gdLst>
              <a:gd name="connsiteX0" fmla="*/ 6016670 w 9905999"/>
              <a:gd name="connsiteY0" fmla="*/ 0 h 6858000"/>
              <a:gd name="connsiteX1" fmla="*/ 9905999 w 9905999"/>
              <a:gd name="connsiteY1" fmla="*/ 0 h 6858000"/>
              <a:gd name="connsiteX2" fmla="*/ 9905999 w 9905999"/>
              <a:gd name="connsiteY2" fmla="*/ 6858000 h 6858000"/>
              <a:gd name="connsiteX3" fmla="*/ 6016670 w 9905999"/>
              <a:gd name="connsiteY3" fmla="*/ 6858000 h 6858000"/>
              <a:gd name="connsiteX4" fmla="*/ 6016670 w 9905999"/>
              <a:gd name="connsiteY4" fmla="*/ 6857999 h 6858000"/>
              <a:gd name="connsiteX5" fmla="*/ 0 w 9905999"/>
              <a:gd name="connsiteY5" fmla="*/ 6857999 h 6858000"/>
              <a:gd name="connsiteX6" fmla="*/ 0 w 9905999"/>
              <a:gd name="connsiteY6" fmla="*/ 5710516 h 6858000"/>
              <a:gd name="connsiteX7" fmla="*/ 6016670 w 9905999"/>
              <a:gd name="connsiteY7" fmla="*/ 57105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5999" h="6858000">
                <a:moveTo>
                  <a:pt x="6016670" y="0"/>
                </a:moveTo>
                <a:lnTo>
                  <a:pt x="9905999" y="0"/>
                </a:lnTo>
                <a:lnTo>
                  <a:pt x="9905999" y="6858000"/>
                </a:lnTo>
                <a:lnTo>
                  <a:pt x="6016670" y="6858000"/>
                </a:lnTo>
                <a:lnTo>
                  <a:pt x="6016670" y="6857999"/>
                </a:lnTo>
                <a:lnTo>
                  <a:pt x="0" y="6857999"/>
                </a:lnTo>
                <a:lnTo>
                  <a:pt x="0" y="5710516"/>
                </a:lnTo>
                <a:lnTo>
                  <a:pt x="6016670" y="5710516"/>
                </a:lnTo>
                <a:close/>
              </a:path>
            </a:pathLst>
          </a:custGeom>
          <a:solidFill>
            <a:schemeClr val="bg1"/>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34" name="TextBox 2"/>
          <p:cNvSpPr txBox="1"/>
          <p:nvPr userDrawn="1"/>
        </p:nvSpPr>
        <p:spPr bwMode="gray">
          <a:xfrm>
            <a:off x="398769" y="6362624"/>
            <a:ext cx="1086836" cy="189283"/>
          </a:xfrm>
          <a:prstGeom prst="rect">
            <a:avLst/>
          </a:prstGeom>
        </p:spPr>
        <p:txBody>
          <a:bodyPr vert="horz" wrap="none" lIns="0" tIns="0" rIns="0" bIns="0" rtlCol="0" anchor="b">
            <a:spAutoFit/>
          </a:bodyPr>
          <a:lstStyle/>
          <a:p>
            <a:pPr algn="l"/>
            <a:r>
              <a:rPr lang="en-GB" sz="1230" b="1" noProof="0">
                <a:solidFill>
                  <a:srgbClr val="003781"/>
                </a:solidFill>
                <a:latin typeface="+mj-lt"/>
                <a:ea typeface="Allianz Sans" panose="02000506030000020004" pitchFamily="2" charset="0"/>
              </a:rPr>
              <a:t>Value. Shared.</a:t>
            </a:r>
          </a:p>
        </p:txBody>
      </p:sp>
      <p:sp>
        <p:nvSpPr>
          <p:cNvPr id="38" name="L-Form 37"/>
          <p:cNvSpPr/>
          <p:nvPr userDrawn="1"/>
        </p:nvSpPr>
        <p:spPr bwMode="auto">
          <a:xfrm flipH="1">
            <a:off x="964" y="0"/>
            <a:ext cx="7403817" cy="5697538"/>
          </a:xfrm>
          <a:prstGeom prst="corner">
            <a:avLst>
              <a:gd name="adj1" fmla="val 37129"/>
              <a:gd name="adj2" fmla="val 42645"/>
            </a:avLst>
          </a:prstGeom>
          <a:solidFill>
            <a:srgbClr val="326295">
              <a:alpha val="40000"/>
            </a:srgbClr>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lvl="0">
              <a:lnSpc>
                <a:spcPct val="110000"/>
              </a:lnSpc>
              <a:spcBef>
                <a:spcPct val="50000"/>
              </a:spcBef>
              <a:spcAft>
                <a:spcPct val="25000"/>
              </a:spcAft>
              <a:tabLst/>
            </a:pPr>
            <a:endParaRPr kumimoji="0" lang="en-GB" sz="1200" b="0" i="0" u="none" strike="noStrike" cap="none" normalizeH="0" noProof="0">
              <a:ln>
                <a:noFill/>
              </a:ln>
              <a:solidFill>
                <a:schemeClr val="bg1"/>
              </a:solidFill>
              <a:effectLst/>
              <a:latin typeface="Arial" charset="0"/>
            </a:endParaRPr>
          </a:p>
        </p:txBody>
      </p:sp>
      <p:sp>
        <p:nvSpPr>
          <p:cNvPr id="37" name="Rechteck 36"/>
          <p:cNvSpPr/>
          <p:nvPr userDrawn="1"/>
        </p:nvSpPr>
        <p:spPr bwMode="gray">
          <a:xfrm>
            <a:off x="7405135" y="0"/>
            <a:ext cx="4368738" cy="48456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3" name="Textplatzhalter 2"/>
          <p:cNvSpPr>
            <a:spLocks noGrp="1"/>
          </p:cNvSpPr>
          <p:nvPr userDrawn="1">
            <p:ph type="body" sz="quarter" idx="13" hasCustomPrompt="1"/>
          </p:nvPr>
        </p:nvSpPr>
        <p:spPr bwMode="gray">
          <a:xfrm>
            <a:off x="7819386" y="3584683"/>
            <a:ext cx="3518255" cy="215444"/>
          </a:xfrm>
        </p:spPr>
        <p:txBody>
          <a:bodyPr lIns="0" rIns="0" anchor="b">
            <a:spAutoFit/>
          </a:bodyPr>
          <a:lstStyle>
            <a:lvl1pPr marL="0" indent="0">
              <a:buNone/>
              <a:defRPr sz="1400">
                <a:solidFill>
                  <a:schemeClr val="tx2"/>
                </a:solidFill>
              </a:defRPr>
            </a:lvl1pPr>
          </a:lstStyle>
          <a:p>
            <a:pPr lvl="0"/>
            <a:r>
              <a:rPr lang="en-GB" noProof="0"/>
              <a:t>Date of the presentation</a:t>
            </a:r>
          </a:p>
        </p:txBody>
      </p:sp>
      <p:sp>
        <p:nvSpPr>
          <p:cNvPr id="48" name="Textplatzhalter 2"/>
          <p:cNvSpPr>
            <a:spLocks noGrp="1"/>
          </p:cNvSpPr>
          <p:nvPr userDrawn="1">
            <p:ph type="body" sz="quarter" idx="14" hasCustomPrompt="1"/>
          </p:nvPr>
        </p:nvSpPr>
        <p:spPr bwMode="gray">
          <a:xfrm>
            <a:off x="7819386" y="3094923"/>
            <a:ext cx="3518254" cy="430887"/>
          </a:xfrm>
        </p:spPr>
        <p:txBody>
          <a:bodyPr lIns="0" rIns="0" anchor="b">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57" name="Textplatzhalter 12"/>
          <p:cNvSpPr>
            <a:spLocks noGrp="1"/>
          </p:cNvSpPr>
          <p:nvPr userDrawn="1">
            <p:ph type="body" sz="quarter" idx="11" hasCustomPrompt="1"/>
          </p:nvPr>
        </p:nvSpPr>
        <p:spPr bwMode="gray">
          <a:xfrm>
            <a:off x="7825020" y="4219125"/>
            <a:ext cx="3543717" cy="184666"/>
          </a:xfrm>
        </p:spPr>
        <p:txBody>
          <a:bodyPr anchor="t" anchorCtr="0">
            <a:spAutoFit/>
          </a:bodyPr>
          <a:lstStyle>
            <a:lvl1pPr marL="0" marR="0" indent="0" algn="l" defTabSz="914395" rtl="0" eaLnBrk="1" fontAlgn="base" latinLnBrk="0" hangingPunct="1">
              <a:lnSpc>
                <a:spcPct val="100000"/>
              </a:lnSpc>
              <a:spcBef>
                <a:spcPts val="0"/>
              </a:spcBef>
              <a:spcAft>
                <a:spcPts val="0"/>
              </a:spcAft>
              <a:buClr>
                <a:schemeClr val="tx2"/>
              </a:buClr>
              <a:buSzTx/>
              <a:buFont typeface="Wingdings" pitchFamily="2" charset="2"/>
              <a:buNone/>
              <a:tabLst>
                <a:tab pos="182562" algn="l"/>
              </a:tabLst>
              <a:defRPr b="0" baseline="0">
                <a:solidFill>
                  <a:schemeClr val="tx2"/>
                </a:solidFill>
                <a:latin typeface="Arial" panose="020B0604020202020204" pitchFamily="34" charset="0"/>
              </a:defRPr>
            </a:lvl1pPr>
            <a:lvl2pPr marL="184149" indent="0">
              <a:buNone/>
              <a:defRPr/>
            </a:lvl2pPr>
            <a:lvl3pPr marL="320673" indent="0">
              <a:buNone/>
              <a:defRPr/>
            </a:lvl3pPr>
            <a:lvl4pPr marL="455610" indent="0">
              <a:buNone/>
              <a:defRPr/>
            </a:lvl4pPr>
            <a:lvl5pPr marL="549272" indent="0">
              <a:buNone/>
              <a:defRPr/>
            </a:lvl5pPr>
          </a:lstStyle>
          <a:p>
            <a:pPr lvl="0"/>
            <a:r>
              <a:rPr lang="en-GB" noProof="0"/>
              <a:t>Author / Department / Branch (12pt) </a:t>
            </a:r>
          </a:p>
        </p:txBody>
      </p:sp>
      <p:sp>
        <p:nvSpPr>
          <p:cNvPr id="107" name="Textplatzhalter 20"/>
          <p:cNvSpPr>
            <a:spLocks noGrp="1"/>
          </p:cNvSpPr>
          <p:nvPr userDrawn="1">
            <p:ph type="body" sz="quarter" idx="12" hasCustomPrompt="1"/>
          </p:nvPr>
        </p:nvSpPr>
        <p:spPr bwMode="gray">
          <a:xfrm>
            <a:off x="6215185" y="906710"/>
            <a:ext cx="5139882" cy="553998"/>
          </a:xfrm>
        </p:spPr>
        <p:txBody>
          <a:bodyPr lIns="0" tIns="0" rIns="0" bIns="0" anchor="b">
            <a:spAutoFit/>
          </a:bodyPr>
          <a:lstStyle>
            <a:lvl1pPr marL="1295393" indent="-1295393">
              <a:spcBef>
                <a:spcPts val="0"/>
              </a:spcBef>
              <a:spcAft>
                <a:spcPts val="0"/>
              </a:spcAft>
              <a:buNone/>
              <a:tabLst/>
              <a:defRPr sz="3600" b="1" baseline="0">
                <a:solidFill>
                  <a:srgbClr val="326295"/>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GB" noProof="0"/>
              <a:t>Placeholder (36pt)</a:t>
            </a:r>
          </a:p>
        </p:txBody>
      </p:sp>
      <p:sp>
        <p:nvSpPr>
          <p:cNvPr id="39" name="Textplatzhalter 20"/>
          <p:cNvSpPr>
            <a:spLocks noGrp="1"/>
          </p:cNvSpPr>
          <p:nvPr>
            <p:ph type="body" sz="quarter" idx="15" hasCustomPrompt="1"/>
          </p:nvPr>
        </p:nvSpPr>
        <p:spPr bwMode="gray">
          <a:xfrm>
            <a:off x="7819385" y="1460071"/>
            <a:ext cx="3535682" cy="1661993"/>
          </a:xfrm>
        </p:spPr>
        <p:txBody>
          <a:bodyPr lIns="0" tIns="0" rIns="0" bIns="0">
            <a:spAutoFit/>
          </a:bodyPr>
          <a:lstStyle>
            <a:lvl1pPr marL="0" indent="0">
              <a:spcBef>
                <a:spcPts val="0"/>
              </a:spcBef>
              <a:spcAft>
                <a:spcPts val="0"/>
              </a:spcAft>
              <a:buNone/>
              <a:tabLst/>
              <a:defRPr sz="3600" b="1" baseline="0">
                <a:solidFill>
                  <a:schemeClr val="tx2"/>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GB" noProof="0"/>
              <a:t>Title of the presentation (36pt)</a:t>
            </a:r>
          </a:p>
        </p:txBody>
      </p:sp>
      <p:sp>
        <p:nvSpPr>
          <p:cNvPr id="40" name="Freeform 614"/>
          <p:cNvSpPr>
            <a:spLocks noEditPoints="1"/>
          </p:cNvSpPr>
          <p:nvPr userDrawn="1"/>
        </p:nvSpPr>
        <p:spPr bwMode="gray">
          <a:xfrm>
            <a:off x="9888419" y="5953468"/>
            <a:ext cx="1881550" cy="56473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endParaRPr lang="en-GB" sz="1200" noProof="0"/>
          </a:p>
        </p:txBody>
      </p:sp>
    </p:spTree>
    <p:extLst>
      <p:ext uri="{BB962C8B-B14F-4D97-AF65-F5344CB8AC3E}">
        <p14:creationId xmlns:p14="http://schemas.microsoft.com/office/powerpoint/2010/main" val="29970953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3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Slide without Visual - 1">
    <p:bg>
      <p:bgRef idx="1001">
        <a:schemeClr val="bg1"/>
      </p:bgRef>
    </p:b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1"/>
            </p:custDataLst>
            <p:extLst>
              <p:ext uri="{D42A27DB-BD31-4B8C-83A1-F6EECF244321}">
                <p14:modId xmlns:p14="http://schemas.microsoft.com/office/powerpoint/2010/main" val="2281622665"/>
              </p:ext>
            </p:extLst>
          </p:nvPr>
        </p:nvGraphicFramePr>
        <p:xfrm>
          <a:off x="1956" y="1591"/>
          <a:ext cx="1953"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4" name="Objekt 3" hidden="1"/>
                      <p:cNvPicPr/>
                      <p:nvPr/>
                    </p:nvPicPr>
                    <p:blipFill>
                      <a:blip r:embed="rId4"/>
                      <a:stretch>
                        <a:fillRect/>
                      </a:stretch>
                    </p:blipFill>
                    <p:spPr>
                      <a:xfrm>
                        <a:off x="1956" y="1591"/>
                        <a:ext cx="1953" cy="1587"/>
                      </a:xfrm>
                      <a:prstGeom prst="rect">
                        <a:avLst/>
                      </a:prstGeom>
                    </p:spPr>
                  </p:pic>
                </p:oleObj>
              </mc:Fallback>
            </mc:AlternateContent>
          </a:graphicData>
        </a:graphic>
      </p:graphicFrame>
      <p:sp>
        <p:nvSpPr>
          <p:cNvPr id="35" name="Rechteck 34"/>
          <p:cNvSpPr/>
          <p:nvPr userDrawn="1"/>
        </p:nvSpPr>
        <p:spPr bwMode="gray">
          <a:xfrm>
            <a:off x="5978771" y="0"/>
            <a:ext cx="3540708" cy="4845600"/>
          </a:xfrm>
          <a:prstGeom prst="rect">
            <a:avLst/>
          </a:prstGeom>
          <a:solidFill>
            <a:srgbClr val="7091B5"/>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Rechteck 1"/>
          <p:cNvSpPr/>
          <p:nvPr userDrawn="1"/>
        </p:nvSpPr>
        <p:spPr bwMode="gray">
          <a:xfrm>
            <a:off x="2" y="1479601"/>
            <a:ext cx="5978768" cy="4217938"/>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33" name="TextBox 2"/>
          <p:cNvSpPr txBox="1"/>
          <p:nvPr userDrawn="1"/>
        </p:nvSpPr>
        <p:spPr bwMode="gray">
          <a:xfrm>
            <a:off x="398769" y="6362624"/>
            <a:ext cx="1086836" cy="189283"/>
          </a:xfrm>
          <a:prstGeom prst="rect">
            <a:avLst/>
          </a:prstGeom>
        </p:spPr>
        <p:txBody>
          <a:bodyPr vert="horz" wrap="none" lIns="0" tIns="0" rIns="0" bIns="0" rtlCol="0" anchor="b">
            <a:spAutoFit/>
          </a:bodyPr>
          <a:lstStyle/>
          <a:p>
            <a:pPr algn="l"/>
            <a:r>
              <a:rPr lang="en-GB" sz="1230" b="1" noProof="0">
                <a:solidFill>
                  <a:srgbClr val="003781"/>
                </a:solidFill>
                <a:latin typeface="+mj-lt"/>
                <a:ea typeface="Allianz Sans" panose="02000506030000020004" pitchFamily="2" charset="0"/>
              </a:rPr>
              <a:t>Value. Shared.</a:t>
            </a:r>
          </a:p>
        </p:txBody>
      </p:sp>
      <p:sp>
        <p:nvSpPr>
          <p:cNvPr id="57" name="Textplatzhalter 12"/>
          <p:cNvSpPr>
            <a:spLocks noGrp="1"/>
          </p:cNvSpPr>
          <p:nvPr>
            <p:ph type="body" sz="quarter" idx="11" hasCustomPrompt="1"/>
          </p:nvPr>
        </p:nvSpPr>
        <p:spPr bwMode="gray">
          <a:xfrm>
            <a:off x="6207372" y="4308779"/>
            <a:ext cx="3082015" cy="184666"/>
          </a:xfrm>
        </p:spPr>
        <p:txBody>
          <a:bodyPr wrap="square" anchor="t" anchorCtr="0">
            <a:spAutoFit/>
          </a:bodyPr>
          <a:lstStyle>
            <a:lvl1pPr marL="0" marR="0" indent="0" algn="l" defTabSz="914395" rtl="0" eaLnBrk="1" fontAlgn="base" latinLnBrk="0" hangingPunct="1">
              <a:lnSpc>
                <a:spcPct val="100000"/>
              </a:lnSpc>
              <a:spcBef>
                <a:spcPts val="0"/>
              </a:spcBef>
              <a:spcAft>
                <a:spcPts val="0"/>
              </a:spcAft>
              <a:buClr>
                <a:schemeClr val="tx2"/>
              </a:buClr>
              <a:buSzTx/>
              <a:buFont typeface="Wingdings" pitchFamily="2" charset="2"/>
              <a:buNone/>
              <a:tabLst>
                <a:tab pos="182562" algn="l"/>
              </a:tabLst>
              <a:defRPr b="0" baseline="0">
                <a:solidFill>
                  <a:schemeClr val="bg1"/>
                </a:solidFill>
                <a:latin typeface="Arial" panose="020B0604020202020204" pitchFamily="34" charset="0"/>
              </a:defRPr>
            </a:lvl1pPr>
            <a:lvl2pPr marL="184149" indent="0">
              <a:buNone/>
              <a:defRPr/>
            </a:lvl2pPr>
            <a:lvl3pPr marL="320673" indent="0">
              <a:buNone/>
              <a:defRPr/>
            </a:lvl3pPr>
            <a:lvl4pPr marL="455610" indent="0">
              <a:buNone/>
              <a:defRPr/>
            </a:lvl4pPr>
            <a:lvl5pPr marL="549272" indent="0">
              <a:buNone/>
              <a:defRPr/>
            </a:lvl5pPr>
          </a:lstStyle>
          <a:p>
            <a:pPr lvl="0"/>
            <a:r>
              <a:rPr lang="en-GB" noProof="0"/>
              <a:t>Author / Department / Branch (12pt)</a:t>
            </a:r>
          </a:p>
        </p:txBody>
      </p:sp>
      <p:sp>
        <p:nvSpPr>
          <p:cNvPr id="3" name="Textplatzhalter 2"/>
          <p:cNvSpPr>
            <a:spLocks noGrp="1"/>
          </p:cNvSpPr>
          <p:nvPr>
            <p:ph type="body" sz="quarter" idx="13" hasCustomPrompt="1"/>
          </p:nvPr>
        </p:nvSpPr>
        <p:spPr bwMode="gray">
          <a:xfrm>
            <a:off x="6207370" y="3808813"/>
            <a:ext cx="3082825" cy="215444"/>
          </a:xfrm>
        </p:spPr>
        <p:txBody>
          <a:bodyPr lIns="0" rIns="0" anchor="b">
            <a:spAutoFit/>
          </a:bodyPr>
          <a:lstStyle>
            <a:lvl1pPr marL="0" indent="0">
              <a:buNone/>
              <a:defRPr sz="1400">
                <a:solidFill>
                  <a:schemeClr val="bg1"/>
                </a:solidFill>
              </a:defRPr>
            </a:lvl1pPr>
          </a:lstStyle>
          <a:p>
            <a:pPr lvl="0"/>
            <a:r>
              <a:rPr lang="en-GB" noProof="0"/>
              <a:t>Date of the presentation</a:t>
            </a:r>
          </a:p>
        </p:txBody>
      </p:sp>
      <p:sp>
        <p:nvSpPr>
          <p:cNvPr id="48" name="Textplatzhalter 2"/>
          <p:cNvSpPr>
            <a:spLocks noGrp="1"/>
          </p:cNvSpPr>
          <p:nvPr>
            <p:ph type="body" sz="quarter" idx="14" hasCustomPrompt="1"/>
          </p:nvPr>
        </p:nvSpPr>
        <p:spPr bwMode="gray">
          <a:xfrm>
            <a:off x="398769" y="2868617"/>
            <a:ext cx="5261408" cy="430887"/>
          </a:xfrm>
        </p:spPr>
        <p:txBody>
          <a:bodyPr wrap="square" lIns="0" rIns="0" anchor="t" anchorCtr="0">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100" name="Textplatzhalter 20"/>
          <p:cNvSpPr>
            <a:spLocks noGrp="1"/>
          </p:cNvSpPr>
          <p:nvPr>
            <p:ph type="body" sz="quarter" idx="12" hasCustomPrompt="1"/>
          </p:nvPr>
        </p:nvSpPr>
        <p:spPr bwMode="gray">
          <a:xfrm>
            <a:off x="398769" y="1029825"/>
            <a:ext cx="5261408" cy="430887"/>
          </a:xfrm>
        </p:spPr>
        <p:txBody>
          <a:bodyPr wrap="square" lIns="0" tIns="0" rIns="0" bIns="0" anchor="b">
            <a:spAutoFit/>
          </a:bodyPr>
          <a:lstStyle>
            <a:lvl1pPr marL="0" indent="0">
              <a:spcBef>
                <a:spcPts val="0"/>
              </a:spcBef>
              <a:spcAft>
                <a:spcPts val="0"/>
              </a:spcAft>
              <a:buNone/>
              <a:defRPr sz="2800" b="1" baseline="0">
                <a:solidFill>
                  <a:srgbClr val="326295"/>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r>
              <a:rPr lang="en-GB" noProof="0"/>
              <a:t>Placeholder (28pt)</a:t>
            </a:r>
            <a:endParaRPr lang="en-GB" noProof="0">
              <a:solidFill>
                <a:schemeClr val="bg1"/>
              </a:solidFill>
            </a:endParaRPr>
          </a:p>
        </p:txBody>
      </p:sp>
      <p:sp>
        <p:nvSpPr>
          <p:cNvPr id="36" name="Textplatzhalter 20"/>
          <p:cNvSpPr>
            <a:spLocks noGrp="1"/>
          </p:cNvSpPr>
          <p:nvPr>
            <p:ph type="body" sz="quarter" idx="15" hasCustomPrompt="1"/>
          </p:nvPr>
        </p:nvSpPr>
        <p:spPr bwMode="gray">
          <a:xfrm>
            <a:off x="398771" y="1458916"/>
            <a:ext cx="8602783" cy="430887"/>
          </a:xfrm>
        </p:spPr>
        <p:txBody>
          <a:bodyPr lIns="0" tIns="0" rIns="0" bIns="0">
            <a:spAutoFit/>
          </a:bodyPr>
          <a:lstStyle>
            <a:lvl1pPr marL="0" indent="0">
              <a:spcBef>
                <a:spcPts val="0"/>
              </a:spcBef>
              <a:spcAft>
                <a:spcPts val="0"/>
              </a:spcAft>
              <a:buNone/>
              <a:defRPr sz="2800" b="1" baseline="0">
                <a:solidFill>
                  <a:schemeClr val="tx2"/>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r>
              <a:rPr lang="en-GB" noProof="0"/>
              <a:t>Lorem ipsum </a:t>
            </a:r>
            <a:r>
              <a:rPr lang="en-GB" noProof="0" err="1"/>
              <a:t>dolor</a:t>
            </a:r>
            <a:r>
              <a:rPr lang="en-GB" noProof="0"/>
              <a:t> (28pt)</a:t>
            </a:r>
          </a:p>
        </p:txBody>
      </p:sp>
      <p:sp>
        <p:nvSpPr>
          <p:cNvPr id="37" name="Freeform 614"/>
          <p:cNvSpPr>
            <a:spLocks noEditPoints="1"/>
          </p:cNvSpPr>
          <p:nvPr userDrawn="1"/>
        </p:nvSpPr>
        <p:spPr bwMode="gray">
          <a:xfrm>
            <a:off x="9888419" y="5953468"/>
            <a:ext cx="1881550" cy="56473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endParaRPr lang="en-GB" sz="1200" noProof="0"/>
          </a:p>
        </p:txBody>
      </p:sp>
    </p:spTree>
    <p:extLst>
      <p:ext uri="{BB962C8B-B14F-4D97-AF65-F5344CB8AC3E}">
        <p14:creationId xmlns:p14="http://schemas.microsoft.com/office/powerpoint/2010/main" val="4228169120"/>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 without Visual - 2">
    <p:bg>
      <p:bgRef idx="1001">
        <a:schemeClr val="bg1"/>
      </p:bgRef>
    </p:bg>
    <p:spTree>
      <p:nvGrpSpPr>
        <p:cNvPr id="1" name=""/>
        <p:cNvGrpSpPr/>
        <p:nvPr/>
      </p:nvGrpSpPr>
      <p:grpSpPr>
        <a:xfrm>
          <a:off x="0" y="0"/>
          <a:ext cx="0" cy="0"/>
          <a:chOff x="0" y="0"/>
          <a:chExt cx="0" cy="0"/>
        </a:xfrm>
      </p:grpSpPr>
      <p:sp>
        <p:nvSpPr>
          <p:cNvPr id="35" name="Rechteck 34"/>
          <p:cNvSpPr/>
          <p:nvPr userDrawn="1"/>
        </p:nvSpPr>
        <p:spPr bwMode="gray">
          <a:xfrm>
            <a:off x="5978771" y="0"/>
            <a:ext cx="3540708" cy="4845600"/>
          </a:xfrm>
          <a:prstGeom prst="rect">
            <a:avLst/>
          </a:prstGeom>
          <a:solidFill>
            <a:srgbClr val="7091B5"/>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Rechteck 1"/>
          <p:cNvSpPr/>
          <p:nvPr userDrawn="1"/>
        </p:nvSpPr>
        <p:spPr bwMode="gray">
          <a:xfrm>
            <a:off x="2" y="1479601"/>
            <a:ext cx="5978768" cy="4217938"/>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00" name="Textplatzhalter 20"/>
          <p:cNvSpPr>
            <a:spLocks noGrp="1"/>
          </p:cNvSpPr>
          <p:nvPr>
            <p:ph type="body" sz="quarter" idx="12" hasCustomPrompt="1"/>
          </p:nvPr>
        </p:nvSpPr>
        <p:spPr bwMode="gray">
          <a:xfrm>
            <a:off x="398771" y="1632605"/>
            <a:ext cx="8602783" cy="1661993"/>
          </a:xfrm>
        </p:spPr>
        <p:txBody>
          <a:bodyPr lIns="0" tIns="0" rIns="0" bIns="0">
            <a:spAutoFit/>
          </a:bodyPr>
          <a:lstStyle>
            <a:lvl1pPr marL="0" indent="0">
              <a:spcBef>
                <a:spcPts val="0"/>
              </a:spcBef>
              <a:spcAft>
                <a:spcPts val="0"/>
              </a:spcAft>
              <a:buNone/>
              <a:defRPr sz="3600" b="1" baseline="0">
                <a:solidFill>
                  <a:schemeClr val="tx2"/>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GB" noProof="0"/>
              <a:t>Title of the presentation </a:t>
            </a:r>
            <a:br>
              <a:rPr lang="en-GB" noProof="0"/>
            </a:br>
            <a:r>
              <a:rPr lang="en-GB" noProof="0"/>
              <a:t>(36pt),</a:t>
            </a:r>
            <a:br>
              <a:rPr lang="en-GB" noProof="0"/>
            </a:br>
            <a:r>
              <a:rPr lang="en-GB" noProof="0"/>
              <a:t>max. three lines</a:t>
            </a:r>
          </a:p>
        </p:txBody>
      </p:sp>
      <p:sp>
        <p:nvSpPr>
          <p:cNvPr id="33" name="TextBox 2"/>
          <p:cNvSpPr txBox="1"/>
          <p:nvPr userDrawn="1"/>
        </p:nvSpPr>
        <p:spPr bwMode="gray">
          <a:xfrm>
            <a:off x="398769" y="6362624"/>
            <a:ext cx="1086836" cy="189283"/>
          </a:xfrm>
          <a:prstGeom prst="rect">
            <a:avLst/>
          </a:prstGeom>
        </p:spPr>
        <p:txBody>
          <a:bodyPr vert="horz" wrap="none" lIns="0" tIns="0" rIns="0" bIns="0" rtlCol="0" anchor="b">
            <a:spAutoFit/>
          </a:bodyPr>
          <a:lstStyle/>
          <a:p>
            <a:pPr algn="l"/>
            <a:r>
              <a:rPr lang="en-GB" sz="1230" b="1" noProof="0">
                <a:solidFill>
                  <a:srgbClr val="003781"/>
                </a:solidFill>
                <a:latin typeface="+mj-lt"/>
                <a:ea typeface="Allianz Sans" panose="02000506030000020004" pitchFamily="2" charset="0"/>
              </a:rPr>
              <a:t>Value. Shared.</a:t>
            </a:r>
          </a:p>
        </p:txBody>
      </p:sp>
      <p:sp>
        <p:nvSpPr>
          <p:cNvPr id="57" name="Textplatzhalter 12"/>
          <p:cNvSpPr>
            <a:spLocks noGrp="1"/>
          </p:cNvSpPr>
          <p:nvPr>
            <p:ph type="body" sz="quarter" idx="11" hasCustomPrompt="1"/>
          </p:nvPr>
        </p:nvSpPr>
        <p:spPr bwMode="gray">
          <a:xfrm>
            <a:off x="6207372" y="4308779"/>
            <a:ext cx="3082015" cy="184666"/>
          </a:xfrm>
        </p:spPr>
        <p:txBody>
          <a:bodyPr wrap="square" anchor="t" anchorCtr="0">
            <a:spAutoFit/>
          </a:bodyPr>
          <a:lstStyle>
            <a:lvl1pPr marL="0" marR="0" indent="0" algn="l" defTabSz="914395" rtl="0" eaLnBrk="1" fontAlgn="base" latinLnBrk="0" hangingPunct="1">
              <a:lnSpc>
                <a:spcPct val="100000"/>
              </a:lnSpc>
              <a:spcBef>
                <a:spcPts val="0"/>
              </a:spcBef>
              <a:spcAft>
                <a:spcPts val="0"/>
              </a:spcAft>
              <a:buClr>
                <a:schemeClr val="tx2"/>
              </a:buClr>
              <a:buSzTx/>
              <a:buFont typeface="Wingdings" pitchFamily="2" charset="2"/>
              <a:buNone/>
              <a:tabLst>
                <a:tab pos="182562" algn="l"/>
              </a:tabLst>
              <a:defRPr b="0" baseline="0">
                <a:solidFill>
                  <a:schemeClr val="bg1"/>
                </a:solidFill>
                <a:latin typeface="Arial" panose="020B0604020202020204" pitchFamily="34" charset="0"/>
              </a:defRPr>
            </a:lvl1pPr>
            <a:lvl2pPr marL="184149" indent="0">
              <a:buNone/>
              <a:defRPr/>
            </a:lvl2pPr>
            <a:lvl3pPr marL="320673" indent="0">
              <a:buNone/>
              <a:defRPr/>
            </a:lvl3pPr>
            <a:lvl4pPr marL="455610" indent="0">
              <a:buNone/>
              <a:defRPr/>
            </a:lvl4pPr>
            <a:lvl5pPr marL="549272" indent="0">
              <a:buNone/>
              <a:defRPr/>
            </a:lvl5pPr>
          </a:lstStyle>
          <a:p>
            <a:pPr lvl="0"/>
            <a:r>
              <a:rPr lang="en-GB" noProof="0"/>
              <a:t>Author / Department / Branch (12pt) </a:t>
            </a:r>
          </a:p>
        </p:txBody>
      </p:sp>
      <p:sp>
        <p:nvSpPr>
          <p:cNvPr id="3" name="Textplatzhalter 2"/>
          <p:cNvSpPr>
            <a:spLocks noGrp="1"/>
          </p:cNvSpPr>
          <p:nvPr>
            <p:ph type="body" sz="quarter" idx="13" hasCustomPrompt="1"/>
          </p:nvPr>
        </p:nvSpPr>
        <p:spPr bwMode="gray">
          <a:xfrm>
            <a:off x="6207370" y="3808813"/>
            <a:ext cx="3082825" cy="215444"/>
          </a:xfrm>
        </p:spPr>
        <p:txBody>
          <a:bodyPr lIns="0" rIns="0" anchor="b">
            <a:spAutoFit/>
          </a:bodyPr>
          <a:lstStyle>
            <a:lvl1pPr marL="0" indent="0">
              <a:buNone/>
              <a:defRPr sz="1400">
                <a:solidFill>
                  <a:schemeClr val="bg1"/>
                </a:solidFill>
              </a:defRPr>
            </a:lvl1pPr>
          </a:lstStyle>
          <a:p>
            <a:pPr lvl="0"/>
            <a:r>
              <a:rPr lang="en-GB" noProof="0"/>
              <a:t>Date of the presentation</a:t>
            </a:r>
          </a:p>
        </p:txBody>
      </p:sp>
      <p:sp>
        <p:nvSpPr>
          <p:cNvPr id="48" name="Textplatzhalter 2"/>
          <p:cNvSpPr>
            <a:spLocks noGrp="1"/>
          </p:cNvSpPr>
          <p:nvPr>
            <p:ph type="body" sz="quarter" idx="14" hasCustomPrompt="1"/>
          </p:nvPr>
        </p:nvSpPr>
        <p:spPr bwMode="gray">
          <a:xfrm>
            <a:off x="398769" y="3419360"/>
            <a:ext cx="5261408" cy="430887"/>
          </a:xfrm>
        </p:spPr>
        <p:txBody>
          <a:bodyPr wrap="square" lIns="0" rIns="0" anchor="t" anchorCtr="0">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34" name="Freeform 614"/>
          <p:cNvSpPr>
            <a:spLocks noEditPoints="1"/>
          </p:cNvSpPr>
          <p:nvPr userDrawn="1"/>
        </p:nvSpPr>
        <p:spPr bwMode="gray">
          <a:xfrm>
            <a:off x="9888419" y="5953468"/>
            <a:ext cx="1881550" cy="56473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endParaRPr lang="en-GB" sz="1200" noProof="0"/>
          </a:p>
        </p:txBody>
      </p:sp>
    </p:spTree>
    <p:extLst>
      <p:ext uri="{BB962C8B-B14F-4D97-AF65-F5344CB8AC3E}">
        <p14:creationId xmlns:p14="http://schemas.microsoft.com/office/powerpoint/2010/main" val="91154498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Blue 4">
    <p:bg>
      <p:bgPr>
        <a:solidFill>
          <a:schemeClr val="accent4"/>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de-DE" sz="1777"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p:nvPr>
        </p:nvSpPr>
        <p:spPr>
          <a:xfrm>
            <a:off x="402173" y="1861138"/>
            <a:ext cx="11368800" cy="2354491"/>
          </a:xfrm>
        </p:spPr>
        <p:txBody>
          <a:bodyPr wrap="square" anchor="b">
            <a:spAutoFit/>
          </a:bodyPr>
          <a:lstStyle>
            <a:lvl1pPr marL="0" indent="0">
              <a:lnSpc>
                <a:spcPct val="90000"/>
              </a:lnSpc>
              <a:spcBef>
                <a:spcPts val="0"/>
              </a:spcBef>
              <a:spcAft>
                <a:spcPts val="0"/>
              </a:spcAft>
              <a:buNone/>
              <a:tabLst/>
              <a:defRPr sz="8500">
                <a:solidFill>
                  <a:schemeClr val="bg1"/>
                </a:solidFill>
              </a:defRPr>
            </a:lvl1pPr>
          </a:lstStyle>
          <a:p>
            <a:pPr lvl="0"/>
            <a:r>
              <a:rPr lang="de-DE"/>
              <a:t>Mastertextformat bearbeiten</a:t>
            </a:r>
          </a:p>
        </p:txBody>
      </p:sp>
      <p:sp>
        <p:nvSpPr>
          <p:cNvPr id="11" name="Subtitle">
            <a:extLst>
              <a:ext uri="{FF2B5EF4-FFF2-40B4-BE49-F238E27FC236}">
                <a16:creationId xmlns:a16="http://schemas.microsoft.com/office/drawing/2014/main" id="{81C62652-483B-608F-4D60-5089DDC03F61}"/>
              </a:ext>
            </a:extLst>
          </p:cNvPr>
          <p:cNvSpPr>
            <a:spLocks noGrp="1"/>
          </p:cNvSpPr>
          <p:nvPr>
            <p:ph type="body" sz="quarter" idx="16" hasCustomPrompt="1"/>
          </p:nvPr>
        </p:nvSpPr>
        <p:spPr>
          <a:xfrm>
            <a:off x="402174"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800" dirty="0">
                <a:solidFill>
                  <a:schemeClr val="bg1"/>
                </a:solidFill>
              </a:defRPr>
            </a:lvl1pPr>
          </a:lstStyle>
          <a:p>
            <a:pPr marL="180000" lvl="0" indent="-180000">
              <a:lnSpc>
                <a:spcPct val="90000"/>
              </a:lnSpc>
              <a:spcBef>
                <a:spcPts val="0"/>
              </a:spcBef>
              <a:spcAft>
                <a:spcPts val="0"/>
              </a:spcAft>
            </a:pPr>
            <a:r>
              <a:rPr lang="de-DE"/>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3" y="6451095"/>
            <a:ext cx="2268755" cy="169277"/>
          </a:xfrm>
        </p:spPr>
        <p:txBody>
          <a:bodyPr wrap="square" anchor="b" anchorCtr="0">
            <a:spAutoFit/>
          </a:bodyPr>
          <a:lstStyle>
            <a:lvl1pPr marL="0" marR="0" indent="0" algn="l" defTabSz="1038977" rtl="0" eaLnBrk="1" fontAlgn="base" latinLnBrk="0" hangingPunct="1">
              <a:lnSpc>
                <a:spcPct val="100000"/>
              </a:lnSpc>
              <a:spcBef>
                <a:spcPts val="0"/>
              </a:spcBef>
              <a:spcAft>
                <a:spcPts val="0"/>
              </a:spcAft>
              <a:buClr>
                <a:schemeClr val="tx2"/>
              </a:buClr>
              <a:buSzTx/>
              <a:buFont typeface="Wingdings" pitchFamily="2" charset="2"/>
              <a:buNone/>
              <a:tabLst>
                <a:tab pos="207435" algn="l"/>
              </a:tabLst>
              <a:defRPr sz="1100" b="0" baseline="0">
                <a:solidFill>
                  <a:schemeClr val="bg1"/>
                </a:solidFill>
                <a:latin typeface="Arial" panose="020B0604020202020204" pitchFamily="34" charset="0"/>
              </a:defRPr>
            </a:lvl1pPr>
            <a:lvl2pPr marL="209239" indent="0">
              <a:buNone/>
              <a:defRPr/>
            </a:lvl2pPr>
            <a:lvl3pPr marL="364363" indent="0">
              <a:buNone/>
              <a:defRPr/>
            </a:lvl3pPr>
            <a:lvl4pPr marL="517684" indent="0">
              <a:buNone/>
              <a:defRPr/>
            </a:lvl4pPr>
            <a:lvl5pPr marL="624107" indent="0">
              <a:buNone/>
              <a:defRPr/>
            </a:lvl5pPr>
          </a:lstStyle>
          <a:p>
            <a:pPr lvl="0"/>
            <a:r>
              <a:rPr lang="de-DE"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6" y="6451095"/>
            <a:ext cx="2340000" cy="169277"/>
          </a:xfrm>
        </p:spPr>
        <p:txBody>
          <a:bodyPr wrap="square" lIns="0" rIns="0" anchor="b">
            <a:spAutoFit/>
          </a:bodyPr>
          <a:lstStyle>
            <a:lvl1pPr marL="0" indent="0">
              <a:spcBef>
                <a:spcPts val="0"/>
              </a:spcBef>
              <a:spcAft>
                <a:spcPts val="0"/>
              </a:spcAft>
              <a:buNone/>
              <a:defRPr sz="1100">
                <a:solidFill>
                  <a:schemeClr val="bg1"/>
                </a:solidFill>
              </a:defRPr>
            </a:lvl1pPr>
          </a:lstStyle>
          <a:p>
            <a:pPr lvl="0"/>
            <a:r>
              <a:rPr lang="de-DE" noProof="0"/>
              <a:t>Date of the presentation</a:t>
            </a:r>
          </a:p>
        </p:txBody>
      </p:sp>
    </p:spTree>
    <p:extLst>
      <p:ext uri="{BB962C8B-B14F-4D97-AF65-F5344CB8AC3E}">
        <p14:creationId xmlns:p14="http://schemas.microsoft.com/office/powerpoint/2010/main" val="3387487164"/>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genda Slide with List">
    <p:spTree>
      <p:nvGrpSpPr>
        <p:cNvPr id="1" name=""/>
        <p:cNvGrpSpPr/>
        <p:nvPr/>
      </p:nvGrpSpPr>
      <p:grpSpPr>
        <a:xfrm>
          <a:off x="0" y="0"/>
          <a:ext cx="0" cy="0"/>
          <a:chOff x="0" y="0"/>
          <a:chExt cx="0" cy="0"/>
        </a:xfrm>
      </p:grpSpPr>
      <p:sp>
        <p:nvSpPr>
          <p:cNvPr id="6" name="Rechteck 5"/>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4" name="Content Placeholder 12"/>
          <p:cNvSpPr>
            <a:spLocks noGrp="1"/>
          </p:cNvSpPr>
          <p:nvPr>
            <p:ph sz="quarter" idx="21" hasCustomPrompt="1"/>
          </p:nvPr>
        </p:nvSpPr>
        <p:spPr bwMode="gray">
          <a:xfrm>
            <a:off x="398769" y="2368800"/>
            <a:ext cx="11369354" cy="3794400"/>
          </a:xfrm>
        </p:spPr>
        <p:txBody>
          <a:bodyPr/>
          <a:lstStyle>
            <a:lvl1pPr marL="357186" indent="-357186">
              <a:buFont typeface="+mj-lt"/>
              <a:buAutoNum type="arabicPeriod"/>
              <a:tabLst/>
              <a:defRPr/>
            </a:lvl1pPr>
          </a:lstStyle>
          <a:p>
            <a:pPr lvl="0"/>
            <a:r>
              <a:rPr lang="en-GB" noProof="0"/>
              <a:t>Subchapter title (12pt)</a:t>
            </a:r>
          </a:p>
          <a:p>
            <a:pPr lvl="0"/>
            <a:r>
              <a:rPr lang="en-GB" noProof="0" err="1"/>
              <a:t>Tempor</a:t>
            </a:r>
            <a:r>
              <a:rPr lang="en-GB" noProof="0"/>
              <a:t> cum </a:t>
            </a:r>
            <a:r>
              <a:rPr lang="en-GB" noProof="0" err="1"/>
              <a:t>soluta</a:t>
            </a:r>
            <a:r>
              <a:rPr lang="en-GB" noProof="0"/>
              <a:t> </a:t>
            </a:r>
            <a:r>
              <a:rPr lang="en-GB" noProof="0" err="1"/>
              <a:t>nobis</a:t>
            </a:r>
            <a:r>
              <a:rPr lang="en-GB" noProof="0"/>
              <a:t> </a:t>
            </a:r>
            <a:r>
              <a:rPr lang="en-GB" noProof="0" err="1"/>
              <a:t>eleifend</a:t>
            </a:r>
            <a:endParaRPr lang="en-GB" noProof="0"/>
          </a:p>
          <a:p>
            <a:pPr lvl="0"/>
            <a:r>
              <a:rPr lang="en-GB" noProof="0"/>
              <a:t>Vero </a:t>
            </a:r>
            <a:r>
              <a:rPr lang="en-GB" noProof="0" err="1"/>
              <a:t>eros</a:t>
            </a:r>
            <a:r>
              <a:rPr lang="en-GB" noProof="0"/>
              <a:t> et </a:t>
            </a:r>
            <a:r>
              <a:rPr lang="en-GB" noProof="0" err="1"/>
              <a:t>accumsan</a:t>
            </a:r>
            <a:r>
              <a:rPr lang="en-GB" noProof="0"/>
              <a:t> et </a:t>
            </a:r>
            <a:r>
              <a:rPr lang="en-GB" noProof="0" err="1"/>
              <a:t>iusto</a:t>
            </a:r>
            <a:endParaRPr lang="en-GB" noProof="0"/>
          </a:p>
          <a:p>
            <a:pPr lvl="0"/>
            <a:r>
              <a:rPr lang="en-GB" noProof="0" err="1"/>
              <a:t>Euismod</a:t>
            </a:r>
            <a:r>
              <a:rPr lang="en-GB" noProof="0"/>
              <a:t> </a:t>
            </a:r>
            <a:r>
              <a:rPr lang="en-GB" noProof="0" err="1"/>
              <a:t>tincidunt</a:t>
            </a:r>
            <a:r>
              <a:rPr lang="en-GB" noProof="0"/>
              <a:t> </a:t>
            </a:r>
            <a:r>
              <a:rPr lang="en-GB" noProof="0" err="1"/>
              <a:t>ut</a:t>
            </a:r>
            <a:r>
              <a:rPr lang="en-GB" noProof="0"/>
              <a:t> </a:t>
            </a:r>
            <a:r>
              <a:rPr lang="en-GB" noProof="0" err="1"/>
              <a:t>laoreet</a:t>
            </a:r>
            <a:endParaRPr lang="en-GB" noProof="0"/>
          </a:p>
          <a:p>
            <a:pPr lvl="0"/>
            <a:r>
              <a:rPr lang="en-GB" noProof="0" err="1"/>
              <a:t>Mirum</a:t>
            </a:r>
            <a:r>
              <a:rPr lang="en-GB" noProof="0"/>
              <a:t> </a:t>
            </a:r>
            <a:r>
              <a:rPr lang="en-GB" noProof="0" err="1"/>
              <a:t>est</a:t>
            </a:r>
            <a:r>
              <a:rPr lang="en-GB" noProof="0"/>
              <a:t> </a:t>
            </a:r>
            <a:r>
              <a:rPr lang="en-GB" noProof="0" err="1"/>
              <a:t>notare</a:t>
            </a:r>
            <a:r>
              <a:rPr lang="en-GB" noProof="0"/>
              <a:t> quam </a:t>
            </a:r>
            <a:r>
              <a:rPr lang="en-GB" noProof="0" err="1"/>
              <a:t>littera</a:t>
            </a:r>
            <a:r>
              <a:rPr lang="en-GB" noProof="0"/>
              <a:t> </a:t>
            </a:r>
            <a:r>
              <a:rPr lang="en-GB" noProof="0" err="1"/>
              <a:t>gothica</a:t>
            </a:r>
            <a:endParaRPr lang="en-GB" noProof="0"/>
          </a:p>
          <a:p>
            <a:pPr lvl="0"/>
            <a:r>
              <a:rPr lang="en-GB" noProof="0" err="1"/>
              <a:t>Tempor</a:t>
            </a:r>
            <a:r>
              <a:rPr lang="en-GB" noProof="0"/>
              <a:t> cum </a:t>
            </a:r>
            <a:r>
              <a:rPr lang="en-GB" noProof="0" err="1"/>
              <a:t>soluta</a:t>
            </a:r>
            <a:r>
              <a:rPr lang="en-GB" noProof="0"/>
              <a:t> </a:t>
            </a:r>
            <a:r>
              <a:rPr lang="en-GB" noProof="0" err="1"/>
              <a:t>nobis</a:t>
            </a:r>
            <a:r>
              <a:rPr lang="en-GB" noProof="0"/>
              <a:t> </a:t>
            </a:r>
            <a:r>
              <a:rPr lang="en-GB" noProof="0" err="1"/>
              <a:t>eleifend</a:t>
            </a:r>
            <a:endParaRPr lang="en-GB" noProof="0"/>
          </a:p>
          <a:p>
            <a:pPr lvl="0"/>
            <a:r>
              <a:rPr lang="en-GB" noProof="0"/>
              <a:t>Vero </a:t>
            </a:r>
            <a:r>
              <a:rPr lang="en-GB" noProof="0" err="1"/>
              <a:t>eros</a:t>
            </a:r>
            <a:r>
              <a:rPr lang="en-GB" noProof="0"/>
              <a:t> et </a:t>
            </a:r>
            <a:r>
              <a:rPr lang="en-GB" noProof="0" err="1"/>
              <a:t>accumsan</a:t>
            </a:r>
            <a:r>
              <a:rPr lang="en-GB" noProof="0"/>
              <a:t> et </a:t>
            </a:r>
            <a:r>
              <a:rPr lang="en-GB" noProof="0" err="1"/>
              <a:t>iusto</a:t>
            </a:r>
            <a:endParaRPr lang="en-GB" noProof="0"/>
          </a:p>
          <a:p>
            <a:pPr lvl="0"/>
            <a:r>
              <a:rPr lang="en-GB" noProof="0" err="1"/>
              <a:t>Euismod</a:t>
            </a:r>
            <a:r>
              <a:rPr lang="en-GB" noProof="0"/>
              <a:t> </a:t>
            </a:r>
            <a:r>
              <a:rPr lang="en-GB" noProof="0" err="1"/>
              <a:t>tincidunt</a:t>
            </a:r>
            <a:r>
              <a:rPr lang="en-GB" noProof="0"/>
              <a:t> </a:t>
            </a:r>
            <a:r>
              <a:rPr lang="en-GB" noProof="0" err="1"/>
              <a:t>ut</a:t>
            </a:r>
            <a:r>
              <a:rPr lang="en-GB" noProof="0"/>
              <a:t> </a:t>
            </a:r>
            <a:r>
              <a:rPr lang="en-GB" noProof="0" err="1"/>
              <a:t>laoreet</a:t>
            </a:r>
            <a:endParaRPr lang="en-GB" noProof="0"/>
          </a:p>
          <a:p>
            <a:pPr lvl="0"/>
            <a:r>
              <a:rPr lang="en-GB" noProof="0" err="1"/>
              <a:t>Mirum</a:t>
            </a:r>
            <a:r>
              <a:rPr lang="en-GB" noProof="0"/>
              <a:t> </a:t>
            </a:r>
            <a:r>
              <a:rPr lang="en-GB" noProof="0" err="1"/>
              <a:t>est</a:t>
            </a:r>
            <a:r>
              <a:rPr lang="en-GB" noProof="0"/>
              <a:t> </a:t>
            </a:r>
            <a:r>
              <a:rPr lang="en-GB" noProof="0" err="1"/>
              <a:t>notare</a:t>
            </a:r>
            <a:r>
              <a:rPr lang="en-GB" noProof="0"/>
              <a:t> quam </a:t>
            </a:r>
            <a:r>
              <a:rPr lang="en-GB" noProof="0" err="1"/>
              <a:t>littera</a:t>
            </a:r>
            <a:r>
              <a:rPr lang="en-GB" noProof="0"/>
              <a:t> </a:t>
            </a:r>
            <a:r>
              <a:rPr lang="en-GB" noProof="0" err="1"/>
              <a:t>gothica</a:t>
            </a:r>
            <a:endParaRPr lang="en-GB" noProof="0"/>
          </a:p>
          <a:p>
            <a:pPr lvl="0"/>
            <a:r>
              <a:rPr lang="en-GB" noProof="0" err="1"/>
              <a:t>Tempor</a:t>
            </a:r>
            <a:r>
              <a:rPr lang="en-GB" noProof="0"/>
              <a:t> cum </a:t>
            </a:r>
            <a:r>
              <a:rPr lang="en-GB" noProof="0" err="1"/>
              <a:t>soluta</a:t>
            </a:r>
            <a:r>
              <a:rPr lang="en-GB" noProof="0"/>
              <a:t> </a:t>
            </a:r>
            <a:r>
              <a:rPr lang="en-GB" noProof="0" err="1"/>
              <a:t>nobis</a:t>
            </a:r>
            <a:r>
              <a:rPr lang="en-GB" noProof="0"/>
              <a:t> </a:t>
            </a:r>
            <a:r>
              <a:rPr lang="en-GB" noProof="0" err="1"/>
              <a:t>eleifend</a:t>
            </a:r>
            <a:endParaRPr lang="en-GB" noProof="0"/>
          </a:p>
        </p:txBody>
      </p:sp>
      <p:sp>
        <p:nvSpPr>
          <p:cNvPr id="3" name="Titel 2"/>
          <p:cNvSpPr>
            <a:spLocks noGrp="1"/>
          </p:cNvSpPr>
          <p:nvPr>
            <p:ph type="title" hasCustomPrompt="1"/>
          </p:nvPr>
        </p:nvSpPr>
        <p:spPr bwMode="gray"/>
        <p:txBody>
          <a:bodyPr/>
          <a:lstStyle>
            <a:lvl1pPr>
              <a:defRPr/>
            </a:lvl1pPr>
          </a:lstStyle>
          <a:p>
            <a:r>
              <a:rPr lang="en-GB" noProof="0"/>
              <a:t>Agenda title (20pt)</a:t>
            </a:r>
          </a:p>
        </p:txBody>
      </p:sp>
    </p:spTree>
    <p:extLst>
      <p:ext uri="{BB962C8B-B14F-4D97-AF65-F5344CB8AC3E}">
        <p14:creationId xmlns:p14="http://schemas.microsoft.com/office/powerpoint/2010/main" val="31080174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2" name="Textplatzhalter 11"/>
          <p:cNvSpPr txBox="1">
            <a:spLocks/>
          </p:cNvSpPr>
          <p:nvPr userDrawn="1"/>
        </p:nvSpPr>
        <p:spPr bwMode="gray">
          <a:xfrm>
            <a:off x="0" y="2382367"/>
            <a:ext cx="5643067" cy="3325365"/>
          </a:xfrm>
          <a:prstGeom prst="rect">
            <a:avLst/>
          </a:prstGeom>
          <a:solidFill>
            <a:srgbClr val="D6E0EA"/>
          </a:solidFill>
          <a:ln w="25400" cap="flat" cmpd="sng" algn="ctr">
            <a:noFill/>
            <a:prstDash val="solid"/>
          </a:ln>
          <a:effectLst/>
        </p:spPr>
        <p:txBody>
          <a:bodyPr vert="horz" lIns="0" tIns="0" rIns="0" bIns="0" rtlCol="0" anchor="ctr">
            <a:noAutofit/>
          </a:bodyPr>
          <a:lstStyle>
            <a:lvl1pPr marL="0" indent="0" algn="l" defTabSz="1219170" rtl="0" eaLnBrk="1" latinLnBrk="0" hangingPunct="1">
              <a:lnSpc>
                <a:spcPct val="100000"/>
              </a:lnSpc>
              <a:spcBef>
                <a:spcPts val="200"/>
              </a:spcBef>
              <a:spcAft>
                <a:spcPts val="200"/>
              </a:spcAft>
              <a:buFont typeface="Arial" panose="020B0604020202020204" pitchFamily="34" charset="0"/>
              <a:buNone/>
              <a:defRPr lang="de-DE" sz="100" b="0" kern="1200" cap="none" baseline="0" dirty="0" smtClean="0">
                <a:solidFill>
                  <a:schemeClr val="lt1"/>
                </a:solidFill>
                <a:latin typeface="+mn-lt"/>
                <a:ea typeface="+mn-ea"/>
                <a:cs typeface="+mn-cs"/>
              </a:defRPr>
            </a:lvl1pPr>
            <a:lvl2pPr marL="179388" marR="0" indent="-179388" algn="l" defTabSz="1219170" rtl="0" eaLnBrk="1" fontAlgn="auto" latinLnBrk="0" hangingPunct="1">
              <a:lnSpc>
                <a:spcPct val="100000"/>
              </a:lnSpc>
              <a:spcBef>
                <a:spcPts val="200"/>
              </a:spcBef>
              <a:spcAft>
                <a:spcPts val="200"/>
              </a:spcAft>
              <a:buClrTx/>
              <a:buSzTx/>
              <a:buFont typeface="Arial" panose="020B0604020202020204" pitchFamily="34" charset="0"/>
              <a:buChar char="•"/>
              <a:tabLst/>
              <a:defRPr lang="en-GB" sz="1800" kern="1200" noProof="0" dirty="0" smtClean="0">
                <a:solidFill>
                  <a:schemeClr val="lt1"/>
                </a:solidFill>
                <a:latin typeface="+mn-lt"/>
                <a:ea typeface="+mn-ea"/>
                <a:cs typeface="+mn-cs"/>
              </a:defRPr>
            </a:lvl2pPr>
            <a:lvl3pPr marL="354013" indent="-179388" algn="l" defTabSz="1219170" rtl="0" eaLnBrk="1" latinLnBrk="0" hangingPunct="1">
              <a:lnSpc>
                <a:spcPct val="100000"/>
              </a:lnSpc>
              <a:spcBef>
                <a:spcPts val="200"/>
              </a:spcBef>
              <a:spcAft>
                <a:spcPts val="200"/>
              </a:spcAft>
              <a:buFont typeface="Symbol" panose="05050102010706020507" pitchFamily="18" charset="2"/>
              <a:buChar char="-"/>
              <a:defRPr sz="1600" kern="1200">
                <a:solidFill>
                  <a:schemeClr val="lt1"/>
                </a:solidFill>
                <a:latin typeface="+mn-lt"/>
                <a:ea typeface="+mn-ea"/>
                <a:cs typeface="+mn-cs"/>
              </a:defRPr>
            </a:lvl3pPr>
            <a:lvl4pPr marL="237061" indent="-237061" algn="l" defTabSz="1219170" rtl="0" eaLnBrk="1" latinLnBrk="0" hangingPunct="1">
              <a:lnSpc>
                <a:spcPct val="100000"/>
              </a:lnSpc>
              <a:spcBef>
                <a:spcPts val="200"/>
              </a:spcBef>
              <a:spcAft>
                <a:spcPts val="200"/>
              </a:spcAft>
              <a:buClr>
                <a:schemeClr val="tx1"/>
              </a:buClr>
              <a:buFont typeface="+mj-lt"/>
              <a:buAutoNum type="arabicPeriod"/>
              <a:defRPr sz="1600" kern="1200">
                <a:solidFill>
                  <a:schemeClr val="lt1"/>
                </a:solidFill>
                <a:latin typeface="+mn-lt"/>
                <a:ea typeface="+mn-ea"/>
                <a:cs typeface="+mn-cs"/>
              </a:defRPr>
            </a:lvl4pPr>
            <a:lvl5pPr marL="0" indent="0" algn="l" defTabSz="1219170" rtl="0" eaLnBrk="1" latinLnBrk="0" hangingPunct="1">
              <a:lnSpc>
                <a:spcPct val="100000"/>
              </a:lnSpc>
              <a:spcBef>
                <a:spcPts val="200"/>
              </a:spcBef>
              <a:spcAft>
                <a:spcPts val="200"/>
              </a:spcAft>
              <a:buFont typeface="Arial" panose="020B0604020202020204" pitchFamily="34" charset="0"/>
              <a:buNone/>
              <a:defRPr sz="1600" kern="1200" baseline="0">
                <a:solidFill>
                  <a:schemeClr val="lt1"/>
                </a:solidFill>
                <a:latin typeface="+mn-lt"/>
                <a:ea typeface="+mn-ea"/>
                <a:cs typeface="+mn-cs"/>
              </a:defRPr>
            </a:lvl5pPr>
            <a:lvl6pPr marL="179388" indent="-179388" algn="l" defTabSz="1219170" rtl="0" eaLnBrk="1" latinLnBrk="0" hangingPunct="1">
              <a:lnSpc>
                <a:spcPct val="100000"/>
              </a:lnSpc>
              <a:spcBef>
                <a:spcPts val="200"/>
              </a:spcBef>
              <a:spcAft>
                <a:spcPts val="200"/>
              </a:spcAft>
              <a:buFont typeface="Symbol" panose="05050102010706020507" pitchFamily="18" charset="2"/>
              <a:buChar char="-"/>
              <a:defRPr sz="1400" kern="1200">
                <a:solidFill>
                  <a:schemeClr val="lt1"/>
                </a:solidFill>
                <a:latin typeface="+mn-lt"/>
                <a:ea typeface="+mn-ea"/>
                <a:cs typeface="+mn-cs"/>
              </a:defRPr>
            </a:lvl6pPr>
            <a:lvl7pPr marL="0" indent="0" algn="l" defTabSz="1219170" rtl="0" eaLnBrk="1" latinLnBrk="0" hangingPunct="1">
              <a:lnSpc>
                <a:spcPct val="100000"/>
              </a:lnSpc>
              <a:spcBef>
                <a:spcPts val="200"/>
              </a:spcBef>
              <a:spcAft>
                <a:spcPts val="200"/>
              </a:spcAft>
              <a:buFont typeface="Arial" panose="020B0604020202020204" pitchFamily="34" charset="0"/>
              <a:buNone/>
              <a:defRPr sz="1400" kern="1200">
                <a:solidFill>
                  <a:schemeClr val="lt1"/>
                </a:solidFill>
                <a:latin typeface="+mn-lt"/>
                <a:ea typeface="+mn-ea"/>
                <a:cs typeface="+mn-cs"/>
              </a:defRPr>
            </a:lvl7pPr>
            <a:lvl8pPr marL="0" indent="0" algn="l" defTabSz="1219170" rtl="0" eaLnBrk="1" latinLnBrk="0" hangingPunct="1">
              <a:lnSpc>
                <a:spcPct val="100000"/>
              </a:lnSpc>
              <a:spcBef>
                <a:spcPts val="200"/>
              </a:spcBef>
              <a:spcAft>
                <a:spcPts val="200"/>
              </a:spcAft>
              <a:buFont typeface="Arial" panose="020B0604020202020204" pitchFamily="34" charset="0"/>
              <a:buNone/>
              <a:defRPr sz="1200" kern="1200">
                <a:solidFill>
                  <a:schemeClr val="lt1"/>
                </a:solidFill>
                <a:latin typeface="+mn-lt"/>
                <a:ea typeface="+mn-ea"/>
                <a:cs typeface="+mn-cs"/>
              </a:defRPr>
            </a:lvl8pPr>
            <a:lvl9pPr marL="122764" indent="-122764" algn="l" defTabSz="1219170" rtl="0" eaLnBrk="1" latinLnBrk="0" hangingPunct="1">
              <a:lnSpc>
                <a:spcPct val="100000"/>
              </a:lnSpc>
              <a:spcBef>
                <a:spcPts val="200"/>
              </a:spcBef>
              <a:spcAft>
                <a:spcPts val="200"/>
              </a:spcAft>
              <a:buFont typeface="+mj-lt"/>
              <a:buAutoNum type="arabicParenR"/>
              <a:defRPr sz="800" kern="1200">
                <a:solidFill>
                  <a:schemeClr val="lt1"/>
                </a:solidFill>
                <a:latin typeface="+mn-lt"/>
                <a:ea typeface="+mn-ea"/>
                <a:cs typeface="+mn-cs"/>
              </a:defRPr>
            </a:lvl9pPr>
          </a:lstStyle>
          <a:p>
            <a:pPr marL="0" marR="0" lvl="0" indent="0" algn="l" defTabSz="1219163" rtl="0" eaLnBrk="1" fontAlgn="auto" latinLnBrk="0" hangingPunct="1">
              <a:lnSpc>
                <a:spcPct val="100000"/>
              </a:lnSpc>
              <a:spcBef>
                <a:spcPts val="200"/>
              </a:spcBef>
              <a:spcAft>
                <a:spcPts val="200"/>
              </a:spcAft>
              <a:buClrTx/>
              <a:buSzTx/>
              <a:buFont typeface="Arial" panose="020B0604020202020204" pitchFamily="34" charset="0"/>
              <a:buNone/>
              <a:tabLst/>
              <a:defRPr/>
            </a:pPr>
            <a:endParaRPr kumimoji="0" lang="en-GB" sz="108" b="0" i="0" u="none" strike="noStrike" kern="1200" cap="none" spc="0" normalizeH="0" baseline="0" noProof="0">
              <a:ln>
                <a:noFill/>
              </a:ln>
              <a:solidFill>
                <a:srgbClr val="FFFFFF"/>
              </a:solidFill>
              <a:effectLst/>
              <a:uLnTx/>
              <a:uFillTx/>
              <a:latin typeface="Arial"/>
              <a:ea typeface="+mn-ea"/>
              <a:cs typeface="+mn-cs"/>
            </a:endParaRPr>
          </a:p>
        </p:txBody>
      </p:sp>
      <p:sp>
        <p:nvSpPr>
          <p:cNvPr id="6" name="Title 1"/>
          <p:cNvSpPr>
            <a:spLocks noGrp="1"/>
          </p:cNvSpPr>
          <p:nvPr>
            <p:ph type="title" hasCustomPrompt="1"/>
          </p:nvPr>
        </p:nvSpPr>
        <p:spPr bwMode="gray">
          <a:xfrm>
            <a:off x="401230" y="1611313"/>
            <a:ext cx="6105769" cy="2407766"/>
          </a:xfrm>
        </p:spPr>
        <p:txBody>
          <a:bodyPr anchor="t" anchorCtr="0"/>
          <a:lstStyle>
            <a:lvl1pPr marL="0" indent="0" algn="l">
              <a:buFont typeface="Wingdings" panose="05000000000000000000" pitchFamily="2" charset="2"/>
              <a:buNone/>
              <a:defRPr lang="en-US" sz="4800" b="1" kern="1200" dirty="0" smtClean="0">
                <a:solidFill>
                  <a:schemeClr val="tx2"/>
                </a:solidFill>
                <a:latin typeface="Arial" panose="020B0604020202020204" pitchFamily="34" charset="0"/>
                <a:ea typeface="+mn-ea"/>
                <a:cs typeface="+mn-cs"/>
              </a:defRPr>
            </a:lvl1pPr>
          </a:lstStyle>
          <a:p>
            <a:r>
              <a:rPr lang="en-GB" noProof="0"/>
              <a:t>Name of chapter     </a:t>
            </a:r>
            <a:br>
              <a:rPr lang="en-GB" noProof="0"/>
            </a:br>
            <a:r>
              <a:rPr lang="en-GB" noProof="0"/>
              <a:t>(48pt)</a:t>
            </a:r>
          </a:p>
        </p:txBody>
      </p:sp>
      <p:sp>
        <p:nvSpPr>
          <p:cNvPr id="5" name="Text Placeholder 2"/>
          <p:cNvSpPr>
            <a:spLocks noGrp="1"/>
          </p:cNvSpPr>
          <p:nvPr>
            <p:ph type="body" idx="1" hasCustomPrompt="1"/>
          </p:nvPr>
        </p:nvSpPr>
        <p:spPr bwMode="gray">
          <a:xfrm>
            <a:off x="6846278" y="2115747"/>
            <a:ext cx="2739244" cy="1903332"/>
          </a:xfrm>
        </p:spPr>
        <p:txBody>
          <a:bodyPr wrap="none" lIns="0" tIns="0" rIns="0" bIns="0" anchor="t" anchorCtr="0"/>
          <a:lstStyle>
            <a:lvl1pPr marL="0" indent="0" algn="r" rtl="0" fontAlgn="base">
              <a:lnSpc>
                <a:spcPct val="100000"/>
              </a:lnSpc>
              <a:spcBef>
                <a:spcPts val="0"/>
              </a:spcBef>
              <a:spcAft>
                <a:spcPct val="0"/>
              </a:spcAft>
              <a:buClrTx/>
              <a:buFontTx/>
              <a:buNone/>
              <a:defRPr lang="en-US" sz="12000" b="1" strike="noStrike" kern="0" spc="0" baseline="0" dirty="0" smtClean="0">
                <a:solidFill>
                  <a:schemeClr val="tx2"/>
                </a:solidFill>
                <a:latin typeface="Arial" panose="020B0604020202020204" pitchFamily="34" charset="0"/>
                <a:ea typeface="+mn-ea"/>
                <a:cs typeface="+mn-cs"/>
              </a:defRPr>
            </a:lvl1pPr>
            <a:lvl2pPr marL="457197" indent="0">
              <a:buNone/>
              <a:defRPr sz="1800"/>
            </a:lvl2pPr>
            <a:lvl3pPr marL="914395" indent="0">
              <a:buNone/>
              <a:defRPr sz="1600"/>
            </a:lvl3pPr>
            <a:lvl4pPr marL="1371592" indent="0">
              <a:buNone/>
              <a:defRPr sz="1400"/>
            </a:lvl4pPr>
            <a:lvl5pPr marL="1828789" indent="0">
              <a:buNone/>
              <a:defRPr sz="1400"/>
            </a:lvl5pPr>
            <a:lvl6pPr marL="2285987" indent="0">
              <a:buNone/>
              <a:defRPr sz="1400"/>
            </a:lvl6pPr>
            <a:lvl7pPr marL="2743184" indent="0">
              <a:buNone/>
              <a:defRPr sz="1400"/>
            </a:lvl7pPr>
            <a:lvl8pPr marL="3200381" indent="0">
              <a:buNone/>
              <a:defRPr sz="1400"/>
            </a:lvl8pPr>
            <a:lvl9pPr marL="3657579" indent="0">
              <a:buNone/>
              <a:defRPr sz="1400"/>
            </a:lvl9pPr>
          </a:lstStyle>
          <a:p>
            <a:pPr lvl="0"/>
            <a:r>
              <a:rPr lang="en-GB" noProof="0"/>
              <a:t>01</a:t>
            </a:r>
          </a:p>
        </p:txBody>
      </p:sp>
    </p:spTree>
    <p:extLst>
      <p:ext uri="{BB962C8B-B14F-4D97-AF65-F5344CB8AC3E}">
        <p14:creationId xmlns:p14="http://schemas.microsoft.com/office/powerpoint/2010/main" val="10754173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Introduction Slide">
    <p:spTree>
      <p:nvGrpSpPr>
        <p:cNvPr id="1" name=""/>
        <p:cNvGrpSpPr/>
        <p:nvPr/>
      </p:nvGrpSpPr>
      <p:grpSpPr>
        <a:xfrm>
          <a:off x="0" y="0"/>
          <a:ext cx="0" cy="0"/>
          <a:chOff x="0" y="0"/>
          <a:chExt cx="0" cy="0"/>
        </a:xfrm>
      </p:grpSpPr>
      <p:sp>
        <p:nvSpPr>
          <p:cNvPr id="6" name="Rechteck 5"/>
          <p:cNvSpPr/>
          <p:nvPr userDrawn="1"/>
        </p:nvSpPr>
        <p:spPr bwMode="gray">
          <a:xfrm>
            <a:off x="0" y="0"/>
            <a:ext cx="4368738" cy="48456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0" name="Bildplatzhalter 3"/>
          <p:cNvSpPr>
            <a:spLocks noGrp="1"/>
          </p:cNvSpPr>
          <p:nvPr>
            <p:ph type="pic" sz="quarter" idx="23" hasCustomPrompt="1"/>
          </p:nvPr>
        </p:nvSpPr>
        <p:spPr bwMode="gray">
          <a:xfrm>
            <a:off x="4370548" y="3584448"/>
            <a:ext cx="7412113" cy="2113090"/>
          </a:xfrm>
          <a:solidFill>
            <a:srgbClr val="E1E1E1"/>
          </a:solidFill>
        </p:spPr>
        <p:txBody>
          <a:bodyPr/>
          <a:lstStyle>
            <a:lvl1pPr marL="0" indent="0">
              <a:buNone/>
              <a:defRPr>
                <a:latin typeface="Arial" panose="020B0604020202020204" pitchFamily="34" charset="0"/>
              </a:defRPr>
            </a:lvl1pPr>
          </a:lstStyle>
          <a:p>
            <a:r>
              <a:rPr lang="en-GB" noProof="0"/>
              <a:t>Click the image button below to insert an image (only this action guarantees a correct view)</a:t>
            </a:r>
            <a:br>
              <a:rPr lang="en-GB" noProof="0"/>
            </a:br>
            <a:r>
              <a:rPr lang="en-GB" noProof="0"/>
              <a:t>Note: All photography and video must comply with AllianzGI guidelines. Imagery is an expression of our brand personality and needs to reflect the business we are in. Our imagery needs to be thoughtful and serious, and must convey professionalism that inspires confidence and trust.</a:t>
            </a:r>
          </a:p>
          <a:p>
            <a:endParaRPr lang="en-GB" noProof="0"/>
          </a:p>
        </p:txBody>
      </p:sp>
      <p:sp>
        <p:nvSpPr>
          <p:cNvPr id="3" name="Textplatzhalter 2"/>
          <p:cNvSpPr>
            <a:spLocks noGrp="1"/>
          </p:cNvSpPr>
          <p:nvPr>
            <p:ph type="body" sz="quarter" idx="24" hasCustomPrompt="1"/>
          </p:nvPr>
        </p:nvSpPr>
        <p:spPr bwMode="gray">
          <a:xfrm>
            <a:off x="389066" y="2079299"/>
            <a:ext cx="7222154" cy="1514475"/>
          </a:xfrm>
        </p:spPr>
        <p:txBody>
          <a:bodyPr/>
          <a:lstStyle>
            <a:lvl1pPr marL="0" marR="0" indent="0" algn="l" defTabSz="914395" rtl="0" eaLnBrk="1" fontAlgn="base" latinLnBrk="0" hangingPunct="1">
              <a:lnSpc>
                <a:spcPct val="100000"/>
              </a:lnSpc>
              <a:spcBef>
                <a:spcPct val="0"/>
              </a:spcBef>
              <a:spcAft>
                <a:spcPct val="0"/>
              </a:spcAft>
              <a:buClrTx/>
              <a:buSzTx/>
              <a:buFont typeface="Wingdings" panose="05000000000000000000" pitchFamily="2" charset="2"/>
              <a:buNone/>
              <a:tabLst/>
              <a:defRPr lang="de-DE" sz="4400" b="1" kern="1200" baseline="0" dirty="0" smtClean="0">
                <a:solidFill>
                  <a:schemeClr val="tx2"/>
                </a:solidFill>
                <a:latin typeface="Arial" panose="020B0604020202020204" pitchFamily="34" charset="0"/>
                <a:ea typeface="+mn-ea"/>
                <a:cs typeface="+mn-cs"/>
              </a:defRPr>
            </a:lvl1pPr>
            <a:lvl2pPr marL="0" marR="0" indent="0" algn="l" defTabSz="914395" rtl="0" eaLnBrk="1" fontAlgn="base" latinLnBrk="0" hangingPunct="1">
              <a:lnSpc>
                <a:spcPct val="100000"/>
              </a:lnSpc>
              <a:spcBef>
                <a:spcPct val="0"/>
              </a:spcBef>
              <a:spcAft>
                <a:spcPct val="0"/>
              </a:spcAft>
              <a:buClrTx/>
              <a:buSzTx/>
              <a:buFont typeface="Wingdings" panose="05000000000000000000" pitchFamily="2" charset="2"/>
              <a:buNone/>
              <a:tabLst/>
              <a:defRPr lang="de-DE" sz="4400" b="1" kern="1200" baseline="0" dirty="0" smtClean="0">
                <a:solidFill>
                  <a:schemeClr val="tx2"/>
                </a:solidFill>
                <a:latin typeface="Arial" panose="020B0604020202020204" pitchFamily="34" charset="0"/>
                <a:ea typeface="+mn-ea"/>
                <a:cs typeface="+mn-cs"/>
              </a:defRPr>
            </a:lvl2pPr>
            <a:lvl3pPr marL="0" marR="0" indent="0" algn="l" defTabSz="914395" rtl="0" eaLnBrk="1" fontAlgn="base" latinLnBrk="0" hangingPunct="1">
              <a:lnSpc>
                <a:spcPct val="100000"/>
              </a:lnSpc>
              <a:spcBef>
                <a:spcPct val="0"/>
              </a:spcBef>
              <a:spcAft>
                <a:spcPct val="0"/>
              </a:spcAft>
              <a:buClrTx/>
              <a:buSzTx/>
              <a:buFont typeface="Wingdings" panose="05000000000000000000" pitchFamily="2" charset="2"/>
              <a:buNone/>
              <a:tabLst/>
              <a:defRPr lang="de-DE" sz="4400" b="1" kern="1200" baseline="0" dirty="0" smtClean="0">
                <a:solidFill>
                  <a:schemeClr val="tx2"/>
                </a:solidFill>
                <a:latin typeface="Arial" panose="020B0604020202020204" pitchFamily="34" charset="0"/>
                <a:ea typeface="+mn-ea"/>
                <a:cs typeface="+mn-cs"/>
              </a:defRPr>
            </a:lvl3pPr>
            <a:lvl4pPr marL="0" marR="0" indent="0" algn="l" defTabSz="914395" rtl="0" eaLnBrk="1" fontAlgn="base" latinLnBrk="0" hangingPunct="1">
              <a:lnSpc>
                <a:spcPct val="100000"/>
              </a:lnSpc>
              <a:spcBef>
                <a:spcPct val="0"/>
              </a:spcBef>
              <a:spcAft>
                <a:spcPct val="0"/>
              </a:spcAft>
              <a:buClrTx/>
              <a:buSzTx/>
              <a:buFont typeface="Wingdings" panose="05000000000000000000" pitchFamily="2" charset="2"/>
              <a:buNone/>
              <a:tabLst/>
              <a:defRPr lang="de-DE" sz="4400" b="1" kern="1200" baseline="0" dirty="0" smtClean="0">
                <a:solidFill>
                  <a:schemeClr val="tx2"/>
                </a:solidFill>
                <a:latin typeface="Arial" panose="020B0604020202020204" pitchFamily="34" charset="0"/>
                <a:ea typeface="+mn-ea"/>
                <a:cs typeface="+mn-cs"/>
              </a:defRPr>
            </a:lvl4pPr>
            <a:lvl5pPr marL="0" marR="0" indent="0" algn="l" defTabSz="914395" rtl="0" eaLnBrk="1" fontAlgn="base" latinLnBrk="0" hangingPunct="1">
              <a:lnSpc>
                <a:spcPct val="100000"/>
              </a:lnSpc>
              <a:spcBef>
                <a:spcPct val="0"/>
              </a:spcBef>
              <a:spcAft>
                <a:spcPct val="0"/>
              </a:spcAft>
              <a:buClrTx/>
              <a:buSzTx/>
              <a:buFont typeface="Wingdings" panose="05000000000000000000" pitchFamily="2" charset="2"/>
              <a:buNone/>
              <a:tabLst/>
              <a:defRPr lang="de-DE" sz="4400" b="1" kern="1200" baseline="0" dirty="0" smtClean="0">
                <a:solidFill>
                  <a:schemeClr val="tx2"/>
                </a:solidFill>
                <a:latin typeface="Arial" panose="020B0604020202020204" pitchFamily="34" charset="0"/>
                <a:ea typeface="+mn-ea"/>
                <a:cs typeface="+mn-cs"/>
              </a:defRPr>
            </a:lvl5pPr>
          </a:lstStyle>
          <a:p>
            <a:pPr>
              <a:buClrTx/>
              <a:tabLst/>
            </a:pPr>
            <a:r>
              <a:rPr lang="en-GB" sz="4400" b="1" noProof="0">
                <a:solidFill>
                  <a:schemeClr val="tx2"/>
                </a:solidFill>
              </a:rPr>
              <a:t>Name of chapter (44pt) max. two lines</a:t>
            </a:r>
          </a:p>
        </p:txBody>
      </p:sp>
      <p:sp>
        <p:nvSpPr>
          <p:cNvPr id="8" name="Text Placeholder 2"/>
          <p:cNvSpPr>
            <a:spLocks noGrp="1"/>
          </p:cNvSpPr>
          <p:nvPr>
            <p:ph type="body" idx="1" hasCustomPrompt="1"/>
          </p:nvPr>
        </p:nvSpPr>
        <p:spPr bwMode="gray">
          <a:xfrm>
            <a:off x="389066" y="114783"/>
            <a:ext cx="7222154" cy="1844805"/>
          </a:xfrm>
          <a:noFill/>
          <a:ln w="9525">
            <a:noFill/>
            <a:miter lim="800000"/>
            <a:headEnd/>
            <a:tailEnd/>
          </a:ln>
          <a:effectLst/>
        </p:spPr>
        <p:txBody>
          <a:bodyPr vert="horz" wrap="square" lIns="0" tIns="0" rIns="0" bIns="0" numCol="1" anchor="t" anchorCtr="0" compatLnSpc="1">
            <a:prstTxWarp prst="textNoShape">
              <a:avLst/>
            </a:prstTxWarp>
            <a:noAutofit/>
          </a:bodyPr>
          <a:lstStyle>
            <a:lvl1pPr marL="0" indent="0">
              <a:buNone/>
              <a:tabLst/>
              <a:defRPr lang="en-GB" sz="12000" b="1" strike="noStrike" kern="0" spc="0" noProof="0" dirty="0" smtClean="0">
                <a:solidFill>
                  <a:schemeClr val="tx2"/>
                </a:solidFill>
              </a:defRPr>
            </a:lvl1pPr>
          </a:lstStyle>
          <a:p>
            <a:pPr marL="0" lvl="0" indent="0">
              <a:spcBef>
                <a:spcPts val="0"/>
              </a:spcBef>
              <a:spcAft>
                <a:spcPct val="0"/>
              </a:spcAft>
              <a:buClrTx/>
            </a:pPr>
            <a:r>
              <a:rPr lang="en-GB" noProof="0"/>
              <a:t>01</a:t>
            </a:r>
          </a:p>
        </p:txBody>
      </p:sp>
      <p:sp>
        <p:nvSpPr>
          <p:cNvPr id="7" name="Textplatzhalter 5"/>
          <p:cNvSpPr>
            <a:spLocks noGrp="1"/>
          </p:cNvSpPr>
          <p:nvPr>
            <p:ph type="body" sz="quarter" idx="11" hasCustomPrompt="1"/>
          </p:nvPr>
        </p:nvSpPr>
        <p:spPr bwMode="gray">
          <a:xfrm>
            <a:off x="394677" y="3697787"/>
            <a:ext cx="3589216" cy="708025"/>
          </a:xfrm>
        </p:spPr>
        <p:txBody>
          <a:bodyPr/>
          <a:lstStyle>
            <a:lvl1pPr marL="0" indent="0">
              <a:buFont typeface="Arial" panose="020B0604020202020204" pitchFamily="34" charset="0"/>
              <a:buNone/>
              <a:defRPr>
                <a:solidFill>
                  <a:schemeClr val="tx2"/>
                </a:solidFill>
              </a:defRPr>
            </a:lvl1pPr>
            <a:lvl2pPr marL="184149" indent="0">
              <a:buNone/>
              <a:defRPr/>
            </a:lvl2pPr>
            <a:lvl3pPr marL="360360" indent="0">
              <a:buNone/>
              <a:defRPr/>
            </a:lvl3pPr>
            <a:lvl4pPr marL="539747" indent="0">
              <a:buNone/>
              <a:defRPr/>
            </a:lvl4pPr>
            <a:lvl5pPr marL="720721" indent="0">
              <a:buNone/>
              <a:defRPr/>
            </a:lvl5pPr>
          </a:lstStyle>
          <a:p>
            <a:pPr lvl="0"/>
            <a:r>
              <a:rPr lang="en-GB" noProof="0"/>
              <a:t>Subtitle</a:t>
            </a:r>
          </a:p>
        </p:txBody>
      </p:sp>
    </p:spTree>
    <p:extLst>
      <p:ext uri="{BB962C8B-B14F-4D97-AF65-F5344CB8AC3E}">
        <p14:creationId xmlns:p14="http://schemas.microsoft.com/office/powerpoint/2010/main" val="4699553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tion Header - 2">
    <p:spTree>
      <p:nvGrpSpPr>
        <p:cNvPr id="1" name=""/>
        <p:cNvGrpSpPr/>
        <p:nvPr/>
      </p:nvGrpSpPr>
      <p:grpSpPr>
        <a:xfrm>
          <a:off x="0" y="0"/>
          <a:ext cx="0" cy="0"/>
          <a:chOff x="0" y="0"/>
          <a:chExt cx="0" cy="0"/>
        </a:xfrm>
      </p:grpSpPr>
      <p:sp>
        <p:nvSpPr>
          <p:cNvPr id="6" name="Rechteck 5"/>
          <p:cNvSpPr/>
          <p:nvPr userDrawn="1"/>
        </p:nvSpPr>
        <p:spPr bwMode="gray">
          <a:xfrm>
            <a:off x="0" y="0"/>
            <a:ext cx="4368738" cy="6858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a:xfrm>
            <a:off x="398771" y="660011"/>
            <a:ext cx="9459692" cy="607190"/>
          </a:xfrm>
        </p:spPr>
        <p:txBody>
          <a:bodyPr/>
          <a:lstStyle>
            <a:lvl1pPr>
              <a:defRPr baseline="0">
                <a:solidFill>
                  <a:schemeClr val="tx2"/>
                </a:solidFill>
                <a:latin typeface="Arial" panose="020B0604020202020204" pitchFamily="34" charset="0"/>
              </a:defRPr>
            </a:lvl1pPr>
          </a:lstStyle>
          <a:p>
            <a:r>
              <a:rPr lang="en-GB" noProof="0"/>
              <a:t>Chapter slide (20pt)</a:t>
            </a:r>
          </a:p>
        </p:txBody>
      </p:sp>
      <p:sp>
        <p:nvSpPr>
          <p:cNvPr id="7" name="Text Placeholder 2"/>
          <p:cNvSpPr>
            <a:spLocks noGrp="1"/>
          </p:cNvSpPr>
          <p:nvPr>
            <p:ph type="body" idx="1" hasCustomPrompt="1"/>
          </p:nvPr>
        </p:nvSpPr>
        <p:spPr bwMode="gray">
          <a:xfrm>
            <a:off x="398769" y="2010305"/>
            <a:ext cx="3606752" cy="2515658"/>
          </a:xfrm>
        </p:spPr>
        <p:txBody>
          <a:bodyPr wrap="none" lIns="0" tIns="0" rIns="0" bIns="0" anchor="t" anchorCtr="0"/>
          <a:lstStyle>
            <a:lvl1pPr marL="0" indent="0" algn="l" rtl="0" fontAlgn="base">
              <a:lnSpc>
                <a:spcPct val="100000"/>
              </a:lnSpc>
              <a:spcBef>
                <a:spcPts val="0"/>
              </a:spcBef>
              <a:spcAft>
                <a:spcPct val="0"/>
              </a:spcAft>
              <a:buClrTx/>
              <a:buFontTx/>
              <a:buNone/>
              <a:defRPr lang="en-US" sz="12000" b="1" strike="noStrike" kern="0" spc="0" baseline="0" dirty="0" smtClean="0">
                <a:solidFill>
                  <a:schemeClr val="tx2"/>
                </a:solidFill>
                <a:latin typeface="Arial" panose="020B0604020202020204" pitchFamily="34" charset="0"/>
                <a:ea typeface="+mn-ea"/>
                <a:cs typeface="+mn-cs"/>
              </a:defRPr>
            </a:lvl1pPr>
            <a:lvl2pPr marL="457197" indent="0">
              <a:buNone/>
              <a:defRPr sz="1800"/>
            </a:lvl2pPr>
            <a:lvl3pPr marL="914395" indent="0">
              <a:buNone/>
              <a:defRPr sz="1600"/>
            </a:lvl3pPr>
            <a:lvl4pPr marL="1371592" indent="0">
              <a:buNone/>
              <a:defRPr sz="1400"/>
            </a:lvl4pPr>
            <a:lvl5pPr marL="1828789" indent="0">
              <a:buNone/>
              <a:defRPr sz="1400"/>
            </a:lvl5pPr>
            <a:lvl6pPr marL="2285987" indent="0">
              <a:buNone/>
              <a:defRPr sz="1400"/>
            </a:lvl6pPr>
            <a:lvl7pPr marL="2743184" indent="0">
              <a:buNone/>
              <a:defRPr sz="1400"/>
            </a:lvl7pPr>
            <a:lvl8pPr marL="3200381" indent="0">
              <a:buNone/>
              <a:defRPr sz="1400"/>
            </a:lvl8pPr>
            <a:lvl9pPr marL="3657579" indent="0">
              <a:buNone/>
              <a:defRPr sz="1400"/>
            </a:lvl9pPr>
          </a:lstStyle>
          <a:p>
            <a:pPr lvl="0"/>
            <a:r>
              <a:rPr lang="en-GB" noProof="0"/>
              <a:t>01</a:t>
            </a:r>
          </a:p>
        </p:txBody>
      </p:sp>
      <p:sp>
        <p:nvSpPr>
          <p:cNvPr id="16" name="Textplatzhalter 15"/>
          <p:cNvSpPr>
            <a:spLocks noGrp="1"/>
          </p:cNvSpPr>
          <p:nvPr>
            <p:ph type="body" sz="quarter" idx="10" hasCustomPrompt="1"/>
          </p:nvPr>
        </p:nvSpPr>
        <p:spPr bwMode="gray">
          <a:xfrm>
            <a:off x="5495723" y="2368800"/>
            <a:ext cx="6278400" cy="3351600"/>
          </a:xfrm>
        </p:spPr>
        <p:txBody>
          <a:bodyPr/>
          <a:lstStyle>
            <a:lvl1pPr marL="358773" indent="-358773">
              <a:lnSpc>
                <a:spcPct val="120000"/>
              </a:lnSpc>
              <a:spcBef>
                <a:spcPts val="360"/>
              </a:spcBef>
              <a:spcAft>
                <a:spcPts val="360"/>
              </a:spcAft>
              <a:buFont typeface="+mj-lt"/>
              <a:buAutoNum type="arabicPeriod"/>
              <a:tabLst/>
              <a:defRPr sz="1200" b="0">
                <a:latin typeface="Arial" panose="020B0604020202020204" pitchFamily="34" charset="0"/>
              </a:defRPr>
            </a:lvl1pPr>
            <a:lvl2pPr marL="184149" indent="0">
              <a:lnSpc>
                <a:spcPct val="120000"/>
              </a:lnSpc>
              <a:spcBef>
                <a:spcPts val="360"/>
              </a:spcBef>
              <a:spcAft>
                <a:spcPts val="360"/>
              </a:spcAft>
              <a:buFont typeface="+mj-lt"/>
              <a:buNone/>
              <a:defRPr/>
            </a:lvl2pPr>
            <a:lvl3pPr marL="360360" indent="0">
              <a:lnSpc>
                <a:spcPct val="120000"/>
              </a:lnSpc>
              <a:spcBef>
                <a:spcPts val="360"/>
              </a:spcBef>
              <a:spcAft>
                <a:spcPts val="360"/>
              </a:spcAft>
              <a:buFont typeface="+mj-lt"/>
              <a:buNone/>
              <a:defRPr/>
            </a:lvl3pPr>
            <a:lvl4pPr marL="539747" indent="0">
              <a:lnSpc>
                <a:spcPct val="120000"/>
              </a:lnSpc>
              <a:spcBef>
                <a:spcPts val="360"/>
              </a:spcBef>
              <a:spcAft>
                <a:spcPts val="360"/>
              </a:spcAft>
              <a:buFont typeface="+mj-lt"/>
              <a:buNone/>
              <a:defRPr/>
            </a:lvl4pPr>
            <a:lvl5pPr marL="717545" indent="0">
              <a:lnSpc>
                <a:spcPct val="120000"/>
              </a:lnSpc>
              <a:spcBef>
                <a:spcPts val="360"/>
              </a:spcBef>
              <a:spcAft>
                <a:spcPts val="360"/>
              </a:spcAft>
              <a:buClr>
                <a:schemeClr val="tx2"/>
              </a:buClr>
              <a:buFont typeface="+mj-lt"/>
              <a:buNone/>
              <a:defRPr baseline="0"/>
            </a:lvl5pPr>
          </a:lstStyle>
          <a:p>
            <a:pPr lvl="0"/>
            <a:r>
              <a:rPr lang="en-GB" noProof="0"/>
              <a:t>Subchapter title (12pt)</a:t>
            </a:r>
          </a:p>
          <a:p>
            <a:pPr lvl="0"/>
            <a:r>
              <a:rPr lang="en-GB" noProof="0" err="1"/>
              <a:t>Tempor</a:t>
            </a:r>
            <a:r>
              <a:rPr lang="en-GB" noProof="0"/>
              <a:t> cum </a:t>
            </a:r>
            <a:r>
              <a:rPr lang="en-GB" noProof="0" err="1"/>
              <a:t>soluta</a:t>
            </a:r>
            <a:r>
              <a:rPr lang="en-GB" noProof="0"/>
              <a:t> </a:t>
            </a:r>
            <a:r>
              <a:rPr lang="en-GB" noProof="0" err="1"/>
              <a:t>nobis</a:t>
            </a:r>
            <a:r>
              <a:rPr lang="en-GB" noProof="0"/>
              <a:t> </a:t>
            </a:r>
            <a:r>
              <a:rPr lang="en-GB" noProof="0" err="1"/>
              <a:t>eleifend</a:t>
            </a:r>
            <a:endParaRPr lang="en-GB" noProof="0"/>
          </a:p>
          <a:p>
            <a:pPr lvl="0"/>
            <a:r>
              <a:rPr lang="en-GB" noProof="0"/>
              <a:t>Vero </a:t>
            </a:r>
            <a:r>
              <a:rPr lang="en-GB" noProof="0" err="1"/>
              <a:t>eros</a:t>
            </a:r>
            <a:r>
              <a:rPr lang="en-GB" noProof="0"/>
              <a:t> et </a:t>
            </a:r>
            <a:r>
              <a:rPr lang="en-GB" noProof="0" err="1"/>
              <a:t>accumsan</a:t>
            </a:r>
            <a:r>
              <a:rPr lang="en-GB" noProof="0"/>
              <a:t> et </a:t>
            </a:r>
            <a:r>
              <a:rPr lang="en-GB" noProof="0" err="1"/>
              <a:t>iusto</a:t>
            </a:r>
            <a:endParaRPr lang="en-GB" noProof="0"/>
          </a:p>
          <a:p>
            <a:pPr lvl="0"/>
            <a:r>
              <a:rPr lang="en-GB" noProof="0" err="1"/>
              <a:t>Euismod</a:t>
            </a:r>
            <a:r>
              <a:rPr lang="en-GB" noProof="0"/>
              <a:t> </a:t>
            </a:r>
            <a:r>
              <a:rPr lang="en-GB" noProof="0" err="1"/>
              <a:t>tincidunt</a:t>
            </a:r>
            <a:r>
              <a:rPr lang="en-GB" noProof="0"/>
              <a:t> </a:t>
            </a:r>
            <a:r>
              <a:rPr lang="en-GB" noProof="0" err="1"/>
              <a:t>ut</a:t>
            </a:r>
            <a:r>
              <a:rPr lang="en-GB" noProof="0"/>
              <a:t> </a:t>
            </a:r>
            <a:r>
              <a:rPr lang="en-GB" noProof="0" err="1"/>
              <a:t>laoreet</a:t>
            </a:r>
            <a:endParaRPr lang="en-GB" noProof="0"/>
          </a:p>
          <a:p>
            <a:pPr lvl="0"/>
            <a:r>
              <a:rPr lang="en-GB" noProof="0" err="1"/>
              <a:t>Mirum</a:t>
            </a:r>
            <a:r>
              <a:rPr lang="en-GB" noProof="0"/>
              <a:t> </a:t>
            </a:r>
            <a:r>
              <a:rPr lang="en-GB" noProof="0" err="1"/>
              <a:t>est</a:t>
            </a:r>
            <a:r>
              <a:rPr lang="en-GB" noProof="0"/>
              <a:t> </a:t>
            </a:r>
            <a:r>
              <a:rPr lang="en-GB" noProof="0" err="1"/>
              <a:t>notare</a:t>
            </a:r>
            <a:r>
              <a:rPr lang="en-GB" noProof="0"/>
              <a:t> quam </a:t>
            </a:r>
            <a:r>
              <a:rPr lang="en-GB" noProof="0" err="1"/>
              <a:t>littera</a:t>
            </a:r>
            <a:r>
              <a:rPr lang="en-GB" noProof="0"/>
              <a:t> </a:t>
            </a:r>
            <a:r>
              <a:rPr lang="en-GB" noProof="0" err="1"/>
              <a:t>gothica</a:t>
            </a:r>
            <a:endParaRPr lang="en-GB" noProof="0"/>
          </a:p>
          <a:p>
            <a:pPr lvl="0"/>
            <a:r>
              <a:rPr lang="en-GB" noProof="0" err="1"/>
              <a:t>Tempor</a:t>
            </a:r>
            <a:r>
              <a:rPr lang="en-GB" noProof="0"/>
              <a:t> cum </a:t>
            </a:r>
            <a:r>
              <a:rPr lang="en-GB" noProof="0" err="1"/>
              <a:t>soluta</a:t>
            </a:r>
            <a:r>
              <a:rPr lang="en-GB" noProof="0"/>
              <a:t> </a:t>
            </a:r>
            <a:r>
              <a:rPr lang="en-GB" noProof="0" err="1"/>
              <a:t>nobis</a:t>
            </a:r>
            <a:r>
              <a:rPr lang="en-GB" noProof="0"/>
              <a:t> </a:t>
            </a:r>
            <a:r>
              <a:rPr lang="en-GB" noProof="0" err="1"/>
              <a:t>eleifend</a:t>
            </a:r>
            <a:endParaRPr lang="en-GB" noProof="0"/>
          </a:p>
          <a:p>
            <a:pPr lvl="0"/>
            <a:r>
              <a:rPr lang="en-GB" noProof="0"/>
              <a:t>Vero </a:t>
            </a:r>
            <a:r>
              <a:rPr lang="en-GB" noProof="0" err="1"/>
              <a:t>eros</a:t>
            </a:r>
            <a:r>
              <a:rPr lang="en-GB" noProof="0"/>
              <a:t> et </a:t>
            </a:r>
            <a:r>
              <a:rPr lang="en-GB" noProof="0" err="1"/>
              <a:t>accumsan</a:t>
            </a:r>
            <a:r>
              <a:rPr lang="en-GB" noProof="0"/>
              <a:t> et </a:t>
            </a:r>
            <a:r>
              <a:rPr lang="en-GB" noProof="0" err="1"/>
              <a:t>iusto</a:t>
            </a:r>
            <a:endParaRPr lang="en-GB" noProof="0"/>
          </a:p>
          <a:p>
            <a:pPr lvl="0"/>
            <a:r>
              <a:rPr lang="en-GB" noProof="0" err="1"/>
              <a:t>Euismod</a:t>
            </a:r>
            <a:r>
              <a:rPr lang="en-GB" noProof="0"/>
              <a:t> </a:t>
            </a:r>
            <a:r>
              <a:rPr lang="en-GB" noProof="0" err="1"/>
              <a:t>tincidunt</a:t>
            </a:r>
            <a:r>
              <a:rPr lang="en-GB" noProof="0"/>
              <a:t> </a:t>
            </a:r>
            <a:r>
              <a:rPr lang="en-GB" noProof="0" err="1"/>
              <a:t>ut</a:t>
            </a:r>
            <a:r>
              <a:rPr lang="en-GB" noProof="0"/>
              <a:t> </a:t>
            </a:r>
            <a:r>
              <a:rPr lang="en-GB" noProof="0" err="1"/>
              <a:t>laoreet</a:t>
            </a:r>
            <a:endParaRPr lang="en-GB" noProof="0"/>
          </a:p>
          <a:p>
            <a:pPr lvl="0"/>
            <a:r>
              <a:rPr lang="en-GB" noProof="0" err="1"/>
              <a:t>Mirum</a:t>
            </a:r>
            <a:r>
              <a:rPr lang="en-GB" noProof="0"/>
              <a:t> </a:t>
            </a:r>
            <a:r>
              <a:rPr lang="en-GB" noProof="0" err="1"/>
              <a:t>est</a:t>
            </a:r>
            <a:r>
              <a:rPr lang="en-GB" noProof="0"/>
              <a:t> </a:t>
            </a:r>
            <a:r>
              <a:rPr lang="en-GB" noProof="0" err="1"/>
              <a:t>notare</a:t>
            </a:r>
            <a:r>
              <a:rPr lang="en-GB" noProof="0"/>
              <a:t> quam </a:t>
            </a:r>
            <a:r>
              <a:rPr lang="en-GB" noProof="0" err="1"/>
              <a:t>littera</a:t>
            </a:r>
            <a:r>
              <a:rPr lang="en-GB" noProof="0"/>
              <a:t> </a:t>
            </a:r>
            <a:r>
              <a:rPr lang="en-GB" noProof="0" err="1"/>
              <a:t>gothica</a:t>
            </a:r>
            <a:endParaRPr lang="en-GB" noProof="0"/>
          </a:p>
          <a:p>
            <a:pPr lvl="0"/>
            <a:r>
              <a:rPr lang="en-GB" noProof="0" err="1"/>
              <a:t>Tempor</a:t>
            </a:r>
            <a:r>
              <a:rPr lang="en-GB" noProof="0"/>
              <a:t> cum </a:t>
            </a:r>
            <a:r>
              <a:rPr lang="en-GB" noProof="0" err="1"/>
              <a:t>soluta</a:t>
            </a:r>
            <a:r>
              <a:rPr lang="en-GB" noProof="0"/>
              <a:t> </a:t>
            </a:r>
            <a:r>
              <a:rPr lang="en-GB" noProof="0" err="1"/>
              <a:t>nobis</a:t>
            </a:r>
            <a:r>
              <a:rPr lang="en-GB" noProof="0"/>
              <a:t> </a:t>
            </a:r>
            <a:r>
              <a:rPr lang="en-GB" noProof="0" err="1"/>
              <a:t>eleifend</a:t>
            </a:r>
            <a:endParaRPr lang="en-GB" noProof="0"/>
          </a:p>
        </p:txBody>
      </p:sp>
    </p:spTree>
    <p:extLst>
      <p:ext uri="{BB962C8B-B14F-4D97-AF65-F5344CB8AC3E}">
        <p14:creationId xmlns:p14="http://schemas.microsoft.com/office/powerpoint/2010/main" val="27309985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with subheading">
    <p:spTree>
      <p:nvGrpSpPr>
        <p:cNvPr id="1" name=""/>
        <p:cNvGrpSpPr/>
        <p:nvPr/>
      </p:nvGrpSpPr>
      <p:grpSpPr>
        <a:xfrm>
          <a:off x="0" y="0"/>
          <a:ext cx="0" cy="0"/>
          <a:chOff x="0" y="0"/>
          <a:chExt cx="0" cy="0"/>
        </a:xfrm>
      </p:grpSpPr>
      <p:sp>
        <p:nvSpPr>
          <p:cNvPr id="7" name="Rechteck 6"/>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8" name="Text Placeholder 19"/>
          <p:cNvSpPr>
            <a:spLocks noGrp="1"/>
          </p:cNvSpPr>
          <p:nvPr>
            <p:ph type="body" sz="quarter" idx="23"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9" name="Content Placeholder 12"/>
          <p:cNvSpPr>
            <a:spLocks noGrp="1"/>
          </p:cNvSpPr>
          <p:nvPr>
            <p:ph sz="quarter" idx="21" hasCustomPrompt="1"/>
          </p:nvPr>
        </p:nvSpPr>
        <p:spPr bwMode="gray">
          <a:xfrm>
            <a:off x="398769" y="2368800"/>
            <a:ext cx="11369354"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2" name="Titel 1"/>
          <p:cNvSpPr>
            <a:spLocks noGrp="1"/>
          </p:cNvSpPr>
          <p:nvPr>
            <p:ph type="title" hasCustomPrompt="1"/>
          </p:nvPr>
        </p:nvSpPr>
        <p:spPr bwMode="gray"/>
        <p:txBody>
          <a:bodyPr/>
          <a:lstStyle/>
          <a:p>
            <a:r>
              <a:rPr lang="en-GB" noProof="0"/>
              <a:t>Main slide heading appears here</a:t>
            </a:r>
            <a:br>
              <a:rPr lang="en-GB" noProof="0"/>
            </a:br>
            <a:r>
              <a:rPr lang="en-GB" noProof="0"/>
              <a:t>Second line if required (20pt)</a:t>
            </a:r>
          </a:p>
        </p:txBody>
      </p:sp>
    </p:spTree>
    <p:extLst>
      <p:ext uri="{BB962C8B-B14F-4D97-AF65-F5344CB8AC3E}">
        <p14:creationId xmlns:p14="http://schemas.microsoft.com/office/powerpoint/2010/main" val="4324874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with subheading &amp; disclaimer">
    <p:spTree>
      <p:nvGrpSpPr>
        <p:cNvPr id="1" name=""/>
        <p:cNvGrpSpPr/>
        <p:nvPr/>
      </p:nvGrpSpPr>
      <p:grpSpPr>
        <a:xfrm>
          <a:off x="0" y="0"/>
          <a:ext cx="0" cy="0"/>
          <a:chOff x="0" y="0"/>
          <a:chExt cx="0" cy="0"/>
        </a:xfrm>
      </p:grpSpPr>
      <p:sp>
        <p:nvSpPr>
          <p:cNvPr id="9" name="Rechteck 8"/>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3" name="Content Placeholder 12"/>
          <p:cNvSpPr>
            <a:spLocks noGrp="1"/>
          </p:cNvSpPr>
          <p:nvPr>
            <p:ph sz="quarter" idx="21" hasCustomPrompt="1"/>
          </p:nvPr>
        </p:nvSpPr>
        <p:spPr bwMode="gray">
          <a:xfrm>
            <a:off x="398769" y="2368800"/>
            <a:ext cx="11369354"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8" name="Text Placeholder 17"/>
          <p:cNvSpPr>
            <a:spLocks noGrp="1"/>
          </p:cNvSpPr>
          <p:nvPr>
            <p:ph type="body" sz="quarter" idx="22" hasCustomPrompt="1"/>
          </p:nvPr>
        </p:nvSpPr>
        <p:spPr bwMode="gray">
          <a:xfrm>
            <a:off x="398771" y="6235200"/>
            <a:ext cx="10633846" cy="374400"/>
          </a:xfrm>
        </p:spPr>
        <p:txBody>
          <a:bodyPr anchor="b"/>
          <a:lstStyle>
            <a:lvl1pPr marL="0" indent="0">
              <a:lnSpc>
                <a:spcPct val="100000"/>
              </a:lnSpc>
              <a:spcBef>
                <a:spcPts val="0"/>
              </a:spcBef>
              <a:spcAft>
                <a:spcPts val="0"/>
              </a:spcAft>
              <a:buNone/>
              <a:defRPr sz="799" baseline="0">
                <a:solidFill>
                  <a:schemeClr val="tx1"/>
                </a:solidFill>
                <a:latin typeface="Arial Narrow" panose="020B0606020202030204" pitchFamily="34" charset="0"/>
              </a:defRPr>
            </a:lvl1pPr>
          </a:lstStyle>
          <a:p>
            <a:pPr lvl="0"/>
            <a:r>
              <a:rPr lang="en-GB" noProof="0"/>
              <a:t>Disclaimer (optional) (8pt)</a:t>
            </a:r>
          </a:p>
        </p:txBody>
      </p:sp>
      <p:sp>
        <p:nvSpPr>
          <p:cNvPr id="20" name="Text Placeholder 19"/>
          <p:cNvSpPr>
            <a:spLocks noGrp="1"/>
          </p:cNvSpPr>
          <p:nvPr>
            <p:ph type="body" sz="quarter" idx="23"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22" name="Text Placeholder 21"/>
          <p:cNvSpPr>
            <a:spLocks noGrp="1"/>
          </p:cNvSpPr>
          <p:nvPr>
            <p:ph type="body" sz="quarter" idx="24" hasCustomPrompt="1"/>
          </p:nvPr>
        </p:nvSpPr>
        <p:spPr bwMode="gray">
          <a:xfrm>
            <a:off x="398769" y="1842087"/>
            <a:ext cx="11369354" cy="244800"/>
          </a:xfrm>
        </p:spPr>
        <p:txBody>
          <a:bodyPr/>
          <a:lstStyle>
            <a:lvl1pPr marL="0" indent="0">
              <a:spcAft>
                <a:spcPts val="0"/>
              </a:spcAft>
              <a:buNone/>
              <a:defRPr/>
            </a:lvl1pPr>
          </a:lstStyle>
          <a:p>
            <a:pPr lvl="0"/>
            <a:r>
              <a:rPr lang="en-GB" noProof="0"/>
              <a:t>Second sub headline if required (12pt)</a:t>
            </a:r>
          </a:p>
        </p:txBody>
      </p:sp>
      <p:sp>
        <p:nvSpPr>
          <p:cNvPr id="3" name="Titel 2"/>
          <p:cNvSpPr>
            <a:spLocks noGrp="1"/>
          </p:cNvSpPr>
          <p:nvPr>
            <p:ph type="title" hasCustomPrompt="1"/>
          </p:nvPr>
        </p:nvSpPr>
        <p:spPr bwMode="gray"/>
        <p:txBody>
          <a:bodyPr/>
          <a:lstStyle/>
          <a:p>
            <a:r>
              <a:rPr lang="en-GB" noProof="0"/>
              <a:t>Main slide heading appears here</a:t>
            </a:r>
            <a:br>
              <a:rPr lang="en-GB" noProof="0"/>
            </a:br>
            <a:r>
              <a:rPr lang="en-GB" noProof="0"/>
              <a:t>Second line if required (20pt)</a:t>
            </a:r>
          </a:p>
        </p:txBody>
      </p:sp>
    </p:spTree>
    <p:extLst>
      <p:ext uri="{BB962C8B-B14F-4D97-AF65-F5344CB8AC3E}">
        <p14:creationId xmlns:p14="http://schemas.microsoft.com/office/powerpoint/2010/main" val="28305777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Rechteck 5"/>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1" name="Inhaltsplatzhalter 3"/>
          <p:cNvSpPr>
            <a:spLocks noGrp="1"/>
          </p:cNvSpPr>
          <p:nvPr>
            <p:ph sz="quarter" idx="25" hasCustomPrompt="1"/>
          </p:nvPr>
        </p:nvSpPr>
        <p:spPr bwMode="gray">
          <a:xfrm>
            <a:off x="398769" y="2368800"/>
            <a:ext cx="11369354"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3" name="Titel 2"/>
          <p:cNvSpPr>
            <a:spLocks noGrp="1"/>
          </p:cNvSpPr>
          <p:nvPr>
            <p:ph type="title" hasCustomPrompt="1"/>
          </p:nvPr>
        </p:nvSpPr>
        <p:spPr bwMode="gray"/>
        <p:txBody>
          <a:bodyPr/>
          <a:lstStyle/>
          <a:p>
            <a:r>
              <a:rPr lang="en-GB" noProof="0"/>
              <a:t>Main slide heading appears here</a:t>
            </a:r>
            <a:br>
              <a:rPr lang="en-GB" noProof="0"/>
            </a:br>
            <a:r>
              <a:rPr lang="en-GB" noProof="0"/>
              <a:t>Second line if required (20pt)</a:t>
            </a:r>
          </a:p>
        </p:txBody>
      </p:sp>
    </p:spTree>
    <p:extLst>
      <p:ext uri="{BB962C8B-B14F-4D97-AF65-F5344CB8AC3E}">
        <p14:creationId xmlns:p14="http://schemas.microsoft.com/office/powerpoint/2010/main" val="5868014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Disclaimer)">
    <p:spTree>
      <p:nvGrpSpPr>
        <p:cNvPr id="1" name=""/>
        <p:cNvGrpSpPr/>
        <p:nvPr/>
      </p:nvGrpSpPr>
      <p:grpSpPr>
        <a:xfrm>
          <a:off x="0" y="0"/>
          <a:ext cx="0" cy="0"/>
          <a:chOff x="0" y="0"/>
          <a:chExt cx="0" cy="0"/>
        </a:xfrm>
      </p:grpSpPr>
      <p:sp>
        <p:nvSpPr>
          <p:cNvPr id="7" name="Rechteck 6"/>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1" name="Inhaltsplatzhalter 3"/>
          <p:cNvSpPr>
            <a:spLocks noGrp="1"/>
          </p:cNvSpPr>
          <p:nvPr>
            <p:ph sz="quarter" idx="25" hasCustomPrompt="1"/>
          </p:nvPr>
        </p:nvSpPr>
        <p:spPr bwMode="gray">
          <a:xfrm>
            <a:off x="398769" y="2368800"/>
            <a:ext cx="11369354"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4" name="Text Placeholder 3"/>
          <p:cNvSpPr>
            <a:spLocks noGrp="1"/>
          </p:cNvSpPr>
          <p:nvPr>
            <p:ph type="body" sz="quarter" idx="26" hasCustomPrompt="1"/>
          </p:nvPr>
        </p:nvSpPr>
        <p:spPr bwMode="gray">
          <a:xfrm>
            <a:off x="398771" y="6235200"/>
            <a:ext cx="10633846" cy="374400"/>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vl2pPr>
              <a:lnSpc>
                <a:spcPct val="100000"/>
              </a:lnSpc>
              <a:spcBef>
                <a:spcPts val="0"/>
              </a:spcBef>
              <a:spcAft>
                <a:spcPts val="0"/>
              </a:spcAft>
              <a:defRPr sz="799">
                <a:solidFill>
                  <a:srgbClr val="4D4D4D"/>
                </a:solidFill>
              </a:defRPr>
            </a:lvl2pPr>
            <a:lvl3pPr>
              <a:lnSpc>
                <a:spcPct val="100000"/>
              </a:lnSpc>
              <a:spcBef>
                <a:spcPts val="0"/>
              </a:spcBef>
              <a:spcAft>
                <a:spcPts val="0"/>
              </a:spcAft>
              <a:defRPr sz="799">
                <a:solidFill>
                  <a:srgbClr val="4D4D4D"/>
                </a:solidFill>
              </a:defRPr>
            </a:lvl3pPr>
            <a:lvl4pPr>
              <a:lnSpc>
                <a:spcPct val="100000"/>
              </a:lnSpc>
              <a:spcBef>
                <a:spcPts val="0"/>
              </a:spcBef>
              <a:spcAft>
                <a:spcPts val="0"/>
              </a:spcAft>
              <a:defRPr sz="799">
                <a:solidFill>
                  <a:srgbClr val="4D4D4D"/>
                </a:solidFill>
              </a:defRPr>
            </a:lvl4pPr>
            <a:lvl5pPr>
              <a:lnSpc>
                <a:spcPct val="100000"/>
              </a:lnSpc>
              <a:spcBef>
                <a:spcPts val="0"/>
              </a:spcBef>
              <a:spcAft>
                <a:spcPts val="0"/>
              </a:spcAft>
              <a:defRPr sz="799">
                <a:solidFill>
                  <a:srgbClr val="4D4D4D"/>
                </a:solidFill>
              </a:defRPr>
            </a:lvl5pPr>
          </a:lstStyle>
          <a:p>
            <a:pPr lvl="0"/>
            <a:r>
              <a:rPr lang="en-GB" noProof="0"/>
              <a:t>Disclaimer (optional) (8pt)</a:t>
            </a:r>
          </a:p>
        </p:txBody>
      </p:sp>
      <p:sp>
        <p:nvSpPr>
          <p:cNvPr id="3" name="Titel 2"/>
          <p:cNvSpPr>
            <a:spLocks noGrp="1"/>
          </p:cNvSpPr>
          <p:nvPr>
            <p:ph type="title" hasCustomPrompt="1"/>
          </p:nvPr>
        </p:nvSpPr>
        <p:spPr bwMode="gray"/>
        <p:txBody>
          <a:bodyPr/>
          <a:lstStyle/>
          <a:p>
            <a:r>
              <a:rPr lang="en-GB" noProof="0"/>
              <a:t>Main slide heading appears here</a:t>
            </a:r>
            <a:br>
              <a:rPr lang="en-GB" noProof="0"/>
            </a:br>
            <a:r>
              <a:rPr lang="en-GB" noProof="0"/>
              <a:t>Second line if required (20pt)</a:t>
            </a:r>
          </a:p>
        </p:txBody>
      </p:sp>
    </p:spTree>
    <p:extLst>
      <p:ext uri="{BB962C8B-B14F-4D97-AF65-F5344CB8AC3E}">
        <p14:creationId xmlns:p14="http://schemas.microsoft.com/office/powerpoint/2010/main" val="7657988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645461226"/>
              </p:ext>
            </p:extLst>
          </p:nvPr>
        </p:nvGraphicFramePr>
        <p:xfrm>
          <a:off x="1956" y="1591"/>
          <a:ext cx="1953"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956" y="1591"/>
                        <a:ext cx="1953" cy="1587"/>
                      </a:xfrm>
                      <a:prstGeom prst="rect">
                        <a:avLst/>
                      </a:prstGeom>
                    </p:spPr>
                  </p:pic>
                </p:oleObj>
              </mc:Fallback>
            </mc:AlternateContent>
          </a:graphicData>
        </a:graphic>
      </p:graphicFrame>
      <p:sp>
        <p:nvSpPr>
          <p:cNvPr id="4" name="Rechteck 3"/>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3" name="Titel 2"/>
          <p:cNvSpPr>
            <a:spLocks noGrp="1"/>
          </p:cNvSpPr>
          <p:nvPr>
            <p:ph type="title" hasCustomPrompt="1"/>
          </p:nvPr>
        </p:nvSpPr>
        <p:spPr bwMode="gray"/>
        <p:txBody>
          <a:bodyPr/>
          <a:lstStyle/>
          <a:p>
            <a:r>
              <a:rPr lang="en-GB" noProof="0"/>
              <a:t>Main slide heading appears here</a:t>
            </a:r>
            <a:br>
              <a:rPr lang="en-GB" noProof="0"/>
            </a:br>
            <a:r>
              <a:rPr lang="en-GB" noProof="0"/>
              <a:t>Second line if required (20pt)</a:t>
            </a:r>
          </a:p>
        </p:txBody>
      </p:sp>
    </p:spTree>
    <p:extLst>
      <p:ext uri="{BB962C8B-B14F-4D97-AF65-F5344CB8AC3E}">
        <p14:creationId xmlns:p14="http://schemas.microsoft.com/office/powerpoint/2010/main" val="13867516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only (Disclaimer)">
    <p:spTree>
      <p:nvGrpSpPr>
        <p:cNvPr id="1" name=""/>
        <p:cNvGrpSpPr/>
        <p:nvPr/>
      </p:nvGrpSpPr>
      <p:grpSpPr>
        <a:xfrm>
          <a:off x="0" y="0"/>
          <a:ext cx="0" cy="0"/>
          <a:chOff x="0" y="0"/>
          <a:chExt cx="0" cy="0"/>
        </a:xfrm>
      </p:grpSpPr>
      <p:sp>
        <p:nvSpPr>
          <p:cNvPr id="7" name="Rechteck 6"/>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baseline="0">
                <a:solidFill>
                  <a:schemeClr val="tx2"/>
                </a:solidFill>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4" name="Textplatzhalter 7"/>
          <p:cNvSpPr>
            <a:spLocks noGrp="1"/>
          </p:cNvSpPr>
          <p:nvPr>
            <p:ph type="body" sz="quarter" idx="22" hasCustomPrompt="1"/>
          </p:nvPr>
        </p:nvSpPr>
        <p:spPr bwMode="gray">
          <a:xfrm>
            <a:off x="398771" y="6235340"/>
            <a:ext cx="10633846" cy="373805"/>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stStyle>
          <a:p>
            <a:pPr lvl="0"/>
            <a:r>
              <a:rPr lang="en-GB" noProof="0"/>
              <a:t>Disclaimer (optional) (8pt)</a:t>
            </a:r>
          </a:p>
        </p:txBody>
      </p:sp>
    </p:spTree>
    <p:extLst>
      <p:ext uri="{BB962C8B-B14F-4D97-AF65-F5344CB8AC3E}">
        <p14:creationId xmlns:p14="http://schemas.microsoft.com/office/powerpoint/2010/main" val="2144868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White">
    <p:bg>
      <p:bgPr>
        <a:solidFill>
          <a:schemeClr val="bg1"/>
        </a:solidFill>
        <a:effectLst/>
      </p:bgPr>
    </p:bg>
    <p:spTree>
      <p:nvGrpSpPr>
        <p:cNvPr id="1" name=""/>
        <p:cNvGrpSpPr/>
        <p:nvPr/>
      </p:nvGrpSpPr>
      <p:grpSpPr>
        <a:xfrm>
          <a:off x="0" y="0"/>
          <a:ext cx="0" cy="0"/>
          <a:chOff x="0" y="0"/>
          <a:chExt cx="0" cy="0"/>
        </a:xfrm>
      </p:grpSpPr>
      <p:sp>
        <p:nvSpPr>
          <p:cNvPr id="46" name="Logo Allianz Global Investors">
            <a:extLst>
              <a:ext uri="{C183D7F6-B498-43B3-948B-1728B52AA6E4}">
                <adec:decorative xmlns:adec="http://schemas.microsoft.com/office/drawing/2017/decorative" val="1"/>
              </a:ext>
            </a:extLst>
          </p:cNvPr>
          <p:cNvSpPr>
            <a:spLocks noChangeAspect="1" noEditPoints="1"/>
          </p:cNvSpPr>
          <p:nvPr userDrawn="1"/>
        </p:nvSpPr>
        <p:spPr bwMode="gray">
          <a:xfrm>
            <a:off x="402173" y="475753"/>
            <a:ext cx="2059200" cy="76068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de-DE" sz="1777" noProof="0">
              <a:solidFill>
                <a:schemeClr val="bg1"/>
              </a:solidFill>
              <a:latin typeface="Arial" panose="020B0604020202020204" pitchFamily="34" charset="0"/>
            </a:endParaRPr>
          </a:p>
        </p:txBody>
      </p:sp>
      <p:sp>
        <p:nvSpPr>
          <p:cNvPr id="10" name="Title">
            <a:extLst>
              <a:ext uri="{FF2B5EF4-FFF2-40B4-BE49-F238E27FC236}">
                <a16:creationId xmlns:a16="http://schemas.microsoft.com/office/drawing/2014/main" id="{E0648E12-7530-83E9-C7B5-C1574FFBA256}"/>
              </a:ext>
            </a:extLst>
          </p:cNvPr>
          <p:cNvSpPr>
            <a:spLocks noGrp="1"/>
          </p:cNvSpPr>
          <p:nvPr>
            <p:ph type="body" sz="quarter" idx="15"/>
          </p:nvPr>
        </p:nvSpPr>
        <p:spPr>
          <a:xfrm>
            <a:off x="402173" y="1861138"/>
            <a:ext cx="11368800" cy="2354491"/>
          </a:xfrm>
        </p:spPr>
        <p:txBody>
          <a:bodyPr wrap="square" anchor="b">
            <a:spAutoFit/>
          </a:bodyPr>
          <a:lstStyle>
            <a:lvl1pPr marL="0" indent="0">
              <a:lnSpc>
                <a:spcPct val="90000"/>
              </a:lnSpc>
              <a:spcBef>
                <a:spcPts val="0"/>
              </a:spcBef>
              <a:spcAft>
                <a:spcPts val="0"/>
              </a:spcAft>
              <a:buNone/>
              <a:tabLst/>
              <a:defRPr sz="8500">
                <a:solidFill>
                  <a:schemeClr val="tx2"/>
                </a:solidFill>
              </a:defRPr>
            </a:lvl1pPr>
          </a:lstStyle>
          <a:p>
            <a:pPr lvl="0"/>
            <a:r>
              <a:rPr lang="de-DE"/>
              <a:t>Mastertextformat bearbeiten</a:t>
            </a:r>
          </a:p>
        </p:txBody>
      </p:sp>
      <p:sp>
        <p:nvSpPr>
          <p:cNvPr id="11" name="Subtitle">
            <a:extLst>
              <a:ext uri="{FF2B5EF4-FFF2-40B4-BE49-F238E27FC236}">
                <a16:creationId xmlns:a16="http://schemas.microsoft.com/office/drawing/2014/main" id="{81C62652-483B-608F-4D60-5089DDC03F61}"/>
              </a:ext>
            </a:extLst>
          </p:cNvPr>
          <p:cNvSpPr>
            <a:spLocks noGrp="1"/>
          </p:cNvSpPr>
          <p:nvPr>
            <p:ph type="body" sz="quarter" idx="16" hasCustomPrompt="1"/>
          </p:nvPr>
        </p:nvSpPr>
        <p:spPr>
          <a:xfrm>
            <a:off x="402174" y="4345515"/>
            <a:ext cx="11368800" cy="387798"/>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tabLst/>
              <a:defRPr lang="de-DE" sz="2800" dirty="0">
                <a:solidFill>
                  <a:schemeClr val="tx2"/>
                </a:solidFill>
              </a:defRPr>
            </a:lvl1pPr>
          </a:lstStyle>
          <a:p>
            <a:pPr marL="180000" lvl="0" indent="-180000">
              <a:lnSpc>
                <a:spcPct val="90000"/>
              </a:lnSpc>
              <a:spcBef>
                <a:spcPts val="0"/>
              </a:spcBef>
              <a:spcAft>
                <a:spcPts val="0"/>
              </a:spcAft>
            </a:pPr>
            <a:r>
              <a:rPr lang="de-DE"/>
              <a:t>Subtitle</a:t>
            </a:r>
          </a:p>
        </p:txBody>
      </p:sp>
      <p:sp>
        <p:nvSpPr>
          <p:cNvPr id="5" name="Author">
            <a:extLst>
              <a:ext uri="{FF2B5EF4-FFF2-40B4-BE49-F238E27FC236}">
                <a16:creationId xmlns:a16="http://schemas.microsoft.com/office/drawing/2014/main" id="{366EE4C0-C3CA-3724-D606-BC4570A3DE95}"/>
              </a:ext>
            </a:extLst>
          </p:cNvPr>
          <p:cNvSpPr>
            <a:spLocks noGrp="1"/>
          </p:cNvSpPr>
          <p:nvPr>
            <p:ph type="body" sz="quarter" idx="11" hasCustomPrompt="1"/>
          </p:nvPr>
        </p:nvSpPr>
        <p:spPr bwMode="gray">
          <a:xfrm>
            <a:off x="402173" y="6451095"/>
            <a:ext cx="2268755" cy="169277"/>
          </a:xfrm>
        </p:spPr>
        <p:txBody>
          <a:bodyPr wrap="square" anchor="b" anchorCtr="0">
            <a:spAutoFit/>
          </a:bodyPr>
          <a:lstStyle>
            <a:lvl1pPr marL="0" marR="0" indent="0" algn="l" defTabSz="1038977" rtl="0" eaLnBrk="1" fontAlgn="base" latinLnBrk="0" hangingPunct="1">
              <a:lnSpc>
                <a:spcPct val="100000"/>
              </a:lnSpc>
              <a:spcBef>
                <a:spcPts val="0"/>
              </a:spcBef>
              <a:spcAft>
                <a:spcPts val="0"/>
              </a:spcAft>
              <a:buClr>
                <a:schemeClr val="tx2"/>
              </a:buClr>
              <a:buSzTx/>
              <a:buFont typeface="Wingdings" pitchFamily="2" charset="2"/>
              <a:buNone/>
              <a:tabLst>
                <a:tab pos="207435" algn="l"/>
              </a:tabLst>
              <a:defRPr sz="1100" b="0" baseline="0">
                <a:solidFill>
                  <a:schemeClr val="tx2"/>
                </a:solidFill>
                <a:latin typeface="Arial" panose="020B0604020202020204" pitchFamily="34" charset="0"/>
              </a:defRPr>
            </a:lvl1pPr>
            <a:lvl2pPr marL="209239" indent="0">
              <a:buNone/>
              <a:defRPr/>
            </a:lvl2pPr>
            <a:lvl3pPr marL="364363" indent="0">
              <a:buNone/>
              <a:defRPr/>
            </a:lvl3pPr>
            <a:lvl4pPr marL="517684" indent="0">
              <a:buNone/>
              <a:defRPr/>
            </a:lvl4pPr>
            <a:lvl5pPr marL="624107" indent="0">
              <a:buNone/>
              <a:defRPr/>
            </a:lvl5pPr>
          </a:lstStyle>
          <a:p>
            <a:pPr lvl="0"/>
            <a:r>
              <a:rPr lang="de-DE" noProof="0"/>
              <a:t>Author</a:t>
            </a:r>
          </a:p>
        </p:txBody>
      </p:sp>
      <p:sp>
        <p:nvSpPr>
          <p:cNvPr id="2" name="Date">
            <a:extLst>
              <a:ext uri="{FF2B5EF4-FFF2-40B4-BE49-F238E27FC236}">
                <a16:creationId xmlns:a16="http://schemas.microsoft.com/office/drawing/2014/main" id="{EB1B268D-3305-0233-2A3E-A3C9E4345756}"/>
              </a:ext>
            </a:extLst>
          </p:cNvPr>
          <p:cNvSpPr>
            <a:spLocks noGrp="1"/>
          </p:cNvSpPr>
          <p:nvPr>
            <p:ph type="body" sz="quarter" idx="13" hasCustomPrompt="1"/>
          </p:nvPr>
        </p:nvSpPr>
        <p:spPr bwMode="gray">
          <a:xfrm>
            <a:off x="2818536" y="6451095"/>
            <a:ext cx="2340000" cy="169277"/>
          </a:xfrm>
        </p:spPr>
        <p:txBody>
          <a:bodyPr wrap="square" lIns="0" rIns="0" anchor="b">
            <a:spAutoFit/>
          </a:bodyPr>
          <a:lstStyle>
            <a:lvl1pPr marL="0" indent="0">
              <a:spcBef>
                <a:spcPts val="0"/>
              </a:spcBef>
              <a:spcAft>
                <a:spcPts val="0"/>
              </a:spcAft>
              <a:buNone/>
              <a:defRPr sz="1100">
                <a:solidFill>
                  <a:schemeClr val="tx2"/>
                </a:solidFill>
              </a:defRPr>
            </a:lvl1pPr>
          </a:lstStyle>
          <a:p>
            <a:pPr lvl="0"/>
            <a:r>
              <a:rPr lang="de-DE" noProof="0"/>
              <a:t>Date of the presentation</a:t>
            </a:r>
          </a:p>
        </p:txBody>
      </p:sp>
    </p:spTree>
    <p:extLst>
      <p:ext uri="{BB962C8B-B14F-4D97-AF65-F5344CB8AC3E}">
        <p14:creationId xmlns:p14="http://schemas.microsoft.com/office/powerpoint/2010/main" val="2639807082"/>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with subheading">
    <p:spTree>
      <p:nvGrpSpPr>
        <p:cNvPr id="1" name=""/>
        <p:cNvGrpSpPr/>
        <p:nvPr/>
      </p:nvGrpSpPr>
      <p:grpSpPr>
        <a:xfrm>
          <a:off x="0" y="0"/>
          <a:ext cx="0" cy="0"/>
          <a:chOff x="0" y="0"/>
          <a:chExt cx="0" cy="0"/>
        </a:xfrm>
      </p:grpSpPr>
      <p:sp>
        <p:nvSpPr>
          <p:cNvPr id="7" name="Rechteck 6"/>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baseline="0">
                <a:solidFill>
                  <a:schemeClr val="tx2"/>
                </a:solidFill>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6" name="Text Placeholder 19"/>
          <p:cNvSpPr>
            <a:spLocks noGrp="1"/>
          </p:cNvSpPr>
          <p:nvPr>
            <p:ph type="body" sz="quarter" idx="23"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Tree>
    <p:extLst>
      <p:ext uri="{BB962C8B-B14F-4D97-AF65-F5344CB8AC3E}">
        <p14:creationId xmlns:p14="http://schemas.microsoft.com/office/powerpoint/2010/main" val="12580708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with subheading (Disclaimer)">
    <p:spTree>
      <p:nvGrpSpPr>
        <p:cNvPr id="1" name=""/>
        <p:cNvGrpSpPr/>
        <p:nvPr/>
      </p:nvGrpSpPr>
      <p:grpSpPr>
        <a:xfrm>
          <a:off x="0" y="0"/>
          <a:ext cx="0" cy="0"/>
          <a:chOff x="0" y="0"/>
          <a:chExt cx="0" cy="0"/>
        </a:xfrm>
      </p:grpSpPr>
      <p:sp>
        <p:nvSpPr>
          <p:cNvPr id="8" name="Rechteck 7"/>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4" name="Text Placeholder 3"/>
          <p:cNvSpPr>
            <a:spLocks noGrp="1"/>
          </p:cNvSpPr>
          <p:nvPr>
            <p:ph type="body" sz="quarter" idx="10" hasCustomPrompt="1"/>
          </p:nvPr>
        </p:nvSpPr>
        <p:spPr bwMode="gray">
          <a:xfrm>
            <a:off x="398771" y="6235200"/>
            <a:ext cx="10633846" cy="374400"/>
          </a:xfrm>
        </p:spPr>
        <p:txBody>
          <a:bodyPr anchor="b"/>
          <a:lstStyle>
            <a:lvl1pPr marL="0" indent="0">
              <a:lnSpc>
                <a:spcPct val="100000"/>
              </a:lnSpc>
              <a:spcBef>
                <a:spcPts val="0"/>
              </a:spcBef>
              <a:spcAft>
                <a:spcPts val="0"/>
              </a:spcAft>
              <a:buNone/>
              <a:defRPr sz="799" baseline="0">
                <a:solidFill>
                  <a:schemeClr val="tx1"/>
                </a:solidFill>
                <a:latin typeface="Arial Narrow" panose="020B0606020202030204" pitchFamily="34" charset="0"/>
              </a:defRPr>
            </a:lvl1pPr>
          </a:lstStyle>
          <a:p>
            <a:pPr lvl="0"/>
            <a:r>
              <a:rPr lang="en-GB" noProof="0"/>
              <a:t>Disclaimer (optional) (8pt)</a:t>
            </a:r>
          </a:p>
        </p:txBody>
      </p:sp>
      <p:sp>
        <p:nvSpPr>
          <p:cNvPr id="6" name="Text Placeholder 19"/>
          <p:cNvSpPr>
            <a:spLocks noGrp="1"/>
          </p:cNvSpPr>
          <p:nvPr>
            <p:ph type="body" sz="quarter" idx="23"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7" name="Text Placeholder 21"/>
          <p:cNvSpPr>
            <a:spLocks noGrp="1"/>
          </p:cNvSpPr>
          <p:nvPr>
            <p:ph type="body" sz="quarter" idx="24" hasCustomPrompt="1"/>
          </p:nvPr>
        </p:nvSpPr>
        <p:spPr bwMode="gray">
          <a:xfrm>
            <a:off x="398769" y="1842087"/>
            <a:ext cx="11369354" cy="244800"/>
          </a:xfrm>
        </p:spPr>
        <p:txBody>
          <a:bodyPr/>
          <a:lstStyle>
            <a:lvl1pPr marL="0" indent="0">
              <a:spcAft>
                <a:spcPts val="0"/>
              </a:spcAft>
              <a:buNone/>
              <a:defRPr/>
            </a:lvl1pPr>
          </a:lstStyle>
          <a:p>
            <a:pPr lvl="0"/>
            <a:r>
              <a:rPr lang="en-GB" noProof="0"/>
              <a:t>Second sub headline if required (12pt)</a:t>
            </a:r>
          </a:p>
        </p:txBody>
      </p:sp>
      <p:sp>
        <p:nvSpPr>
          <p:cNvPr id="3" name="Titel 2"/>
          <p:cNvSpPr>
            <a:spLocks noGrp="1"/>
          </p:cNvSpPr>
          <p:nvPr>
            <p:ph type="title" hasCustomPrompt="1"/>
          </p:nvPr>
        </p:nvSpPr>
        <p:spPr bwMode="gray"/>
        <p:txBody>
          <a:bodyPr/>
          <a:lstStyle/>
          <a:p>
            <a:r>
              <a:rPr lang="en-GB" noProof="0"/>
              <a:t>Main slide heading appears here</a:t>
            </a:r>
            <a:br>
              <a:rPr lang="en-GB" noProof="0"/>
            </a:br>
            <a:r>
              <a:rPr lang="en-GB" noProof="0"/>
              <a:t>Second line if required (20pt)</a:t>
            </a:r>
          </a:p>
        </p:txBody>
      </p:sp>
    </p:spTree>
    <p:extLst>
      <p:ext uri="{BB962C8B-B14F-4D97-AF65-F5344CB8AC3E}">
        <p14:creationId xmlns:p14="http://schemas.microsoft.com/office/powerpoint/2010/main" val="39887710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with Notepad">
    <p:spTree>
      <p:nvGrpSpPr>
        <p:cNvPr id="1" name=""/>
        <p:cNvGrpSpPr/>
        <p:nvPr/>
      </p:nvGrpSpPr>
      <p:grpSpPr>
        <a:xfrm>
          <a:off x="0" y="0"/>
          <a:ext cx="0" cy="0"/>
          <a:chOff x="0" y="0"/>
          <a:chExt cx="0" cy="0"/>
        </a:xfrm>
      </p:grpSpPr>
      <p:sp>
        <p:nvSpPr>
          <p:cNvPr id="9" name="Rechteck 8"/>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7" name="Inhaltsplatzhalter 3"/>
          <p:cNvSpPr>
            <a:spLocks noGrp="1"/>
          </p:cNvSpPr>
          <p:nvPr>
            <p:ph sz="quarter" idx="25" hasCustomPrompt="1"/>
          </p:nvPr>
        </p:nvSpPr>
        <p:spPr bwMode="gray">
          <a:xfrm>
            <a:off x="398770" y="2368800"/>
            <a:ext cx="8453908"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1" name="Text Placeholder 19"/>
          <p:cNvSpPr>
            <a:spLocks noGrp="1"/>
          </p:cNvSpPr>
          <p:nvPr>
            <p:ph type="body" sz="quarter" idx="23"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12" name="Text Placeholder 21"/>
          <p:cNvSpPr>
            <a:spLocks noGrp="1"/>
          </p:cNvSpPr>
          <p:nvPr>
            <p:ph type="body" sz="quarter" idx="24" hasCustomPrompt="1"/>
          </p:nvPr>
        </p:nvSpPr>
        <p:spPr bwMode="gray">
          <a:xfrm>
            <a:off x="398769" y="1842087"/>
            <a:ext cx="11369354" cy="244800"/>
          </a:xfrm>
        </p:spPr>
        <p:txBody>
          <a:bodyPr/>
          <a:lstStyle>
            <a:lvl1pPr marL="0" indent="0">
              <a:spcAft>
                <a:spcPts val="0"/>
              </a:spcAft>
              <a:buNone/>
              <a:defRPr/>
            </a:lvl1pPr>
          </a:lstStyle>
          <a:p>
            <a:pPr lvl="0"/>
            <a:r>
              <a:rPr lang="en-GB" noProof="0"/>
              <a:t>Second sub headline if required (12pt)</a:t>
            </a:r>
          </a:p>
        </p:txBody>
      </p:sp>
      <p:sp>
        <p:nvSpPr>
          <p:cNvPr id="13" name="Textplatzhalter 7"/>
          <p:cNvSpPr>
            <a:spLocks noGrp="1"/>
          </p:cNvSpPr>
          <p:nvPr>
            <p:ph type="body" sz="quarter" idx="22" hasCustomPrompt="1"/>
          </p:nvPr>
        </p:nvSpPr>
        <p:spPr bwMode="gray">
          <a:xfrm>
            <a:off x="398771" y="6235340"/>
            <a:ext cx="10633846" cy="373805"/>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stStyle>
          <a:p>
            <a:pPr lvl="0"/>
            <a:r>
              <a:rPr lang="en-GB" noProof="0"/>
              <a:t>Disclaimer (optional) (8pt)</a:t>
            </a:r>
          </a:p>
        </p:txBody>
      </p:sp>
      <p:sp>
        <p:nvSpPr>
          <p:cNvPr id="4" name="Titel 3"/>
          <p:cNvSpPr>
            <a:spLocks noGrp="1"/>
          </p:cNvSpPr>
          <p:nvPr>
            <p:ph type="title" hasCustomPrompt="1"/>
          </p:nvPr>
        </p:nvSpPr>
        <p:spPr/>
        <p:txBody>
          <a:bodyPr/>
          <a:lstStyle/>
          <a:p>
            <a:r>
              <a:rPr lang="en-GB" noProof="0"/>
              <a:t>Main slide heading appears here</a:t>
            </a:r>
            <a:br>
              <a:rPr lang="en-GB" noProof="0"/>
            </a:br>
            <a:r>
              <a:rPr lang="en-GB" noProof="0"/>
              <a:t>Second line if required (20pt)</a:t>
            </a:r>
            <a:endParaRPr lang="en-GB"/>
          </a:p>
        </p:txBody>
      </p:sp>
    </p:spTree>
    <p:extLst>
      <p:ext uri="{BB962C8B-B14F-4D97-AF65-F5344CB8AC3E}">
        <p14:creationId xmlns:p14="http://schemas.microsoft.com/office/powerpoint/2010/main" val="18650754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10" name="Rechteck 9"/>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18" name="Textplatzhalter 7"/>
          <p:cNvSpPr>
            <a:spLocks noGrp="1"/>
          </p:cNvSpPr>
          <p:nvPr>
            <p:ph type="body" sz="quarter" idx="22" hasCustomPrompt="1"/>
          </p:nvPr>
        </p:nvSpPr>
        <p:spPr bwMode="gray">
          <a:xfrm>
            <a:off x="398771" y="6235340"/>
            <a:ext cx="10633846" cy="373805"/>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stStyle>
          <a:p>
            <a:pPr lvl="0"/>
            <a:r>
              <a:rPr lang="en-GB" noProof="0"/>
              <a:t>Disclaimer (optional) (8pt)</a:t>
            </a:r>
          </a:p>
        </p:txBody>
      </p:sp>
      <p:sp>
        <p:nvSpPr>
          <p:cNvPr id="4" name="Bildplatzhalter 3"/>
          <p:cNvSpPr>
            <a:spLocks noGrp="1"/>
          </p:cNvSpPr>
          <p:nvPr>
            <p:ph type="pic" sz="quarter" idx="23" hasCustomPrompt="1"/>
          </p:nvPr>
        </p:nvSpPr>
        <p:spPr bwMode="gray">
          <a:xfrm>
            <a:off x="398769" y="2368800"/>
            <a:ext cx="11369354" cy="3794400"/>
          </a:xfrm>
        </p:spPr>
        <p:txBody>
          <a:bodyPr/>
          <a:lstStyle>
            <a:lvl1pPr marL="0" indent="0">
              <a:buNone/>
              <a:defRPr/>
            </a:lvl1pPr>
          </a:lstStyle>
          <a:p>
            <a:r>
              <a:rPr lang="en-GB" noProof="0"/>
              <a:t>Click the image button below to insert an image (only this action guarantees a correct view)</a:t>
            </a:r>
            <a:br>
              <a:rPr lang="en-GB" noProof="0"/>
            </a:br>
            <a:r>
              <a:rPr lang="en-GB" noProof="0"/>
              <a:t>Note: All photography and video must comply with AllianzGI guidelines. Imagery is an expression of our brand personality and needs to reflect the business we are in. Our imagery needs to be thoughtful and serious, and must convey professionalism that inspires confidence and trust.</a:t>
            </a:r>
          </a:p>
          <a:p>
            <a:endParaRPr lang="en-GB" noProof="0"/>
          </a:p>
        </p:txBody>
      </p:sp>
      <p:sp>
        <p:nvSpPr>
          <p:cNvPr id="8" name="Text Placeholder 19"/>
          <p:cNvSpPr>
            <a:spLocks noGrp="1"/>
          </p:cNvSpPr>
          <p:nvPr>
            <p:ph type="body" sz="quarter" idx="24"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9" name="Text Placeholder 21"/>
          <p:cNvSpPr>
            <a:spLocks noGrp="1"/>
          </p:cNvSpPr>
          <p:nvPr>
            <p:ph type="body" sz="quarter" idx="25" hasCustomPrompt="1"/>
          </p:nvPr>
        </p:nvSpPr>
        <p:spPr bwMode="gray">
          <a:xfrm>
            <a:off x="398769" y="1842087"/>
            <a:ext cx="11369354" cy="244800"/>
          </a:xfrm>
        </p:spPr>
        <p:txBody>
          <a:bodyPr/>
          <a:lstStyle>
            <a:lvl1pPr marL="0" indent="0">
              <a:spcAft>
                <a:spcPts val="0"/>
              </a:spcAft>
              <a:buNone/>
              <a:defRPr/>
            </a:lvl1pPr>
          </a:lstStyle>
          <a:p>
            <a:pPr lvl="0"/>
            <a:r>
              <a:rPr lang="en-GB" noProof="0"/>
              <a:t>Second sub headline if required (12pt)</a:t>
            </a:r>
          </a:p>
        </p:txBody>
      </p:sp>
    </p:spTree>
    <p:extLst>
      <p:ext uri="{BB962C8B-B14F-4D97-AF65-F5344CB8AC3E}">
        <p14:creationId xmlns:p14="http://schemas.microsoft.com/office/powerpoint/2010/main" val="6935972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images with text">
    <p:spTree>
      <p:nvGrpSpPr>
        <p:cNvPr id="1" name=""/>
        <p:cNvGrpSpPr/>
        <p:nvPr/>
      </p:nvGrpSpPr>
      <p:grpSpPr>
        <a:xfrm>
          <a:off x="0" y="0"/>
          <a:ext cx="0" cy="0"/>
          <a:chOff x="0" y="0"/>
          <a:chExt cx="0" cy="0"/>
        </a:xfrm>
      </p:grpSpPr>
      <p:sp>
        <p:nvSpPr>
          <p:cNvPr id="12" name="Rechteck 11"/>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3" name="Inhaltsplatzhalter 3"/>
          <p:cNvSpPr>
            <a:spLocks noGrp="1"/>
          </p:cNvSpPr>
          <p:nvPr>
            <p:ph sz="quarter" idx="29" hasCustomPrompt="1"/>
          </p:nvPr>
        </p:nvSpPr>
        <p:spPr bwMode="gray">
          <a:xfrm>
            <a:off x="398769" y="5369303"/>
            <a:ext cx="11369354" cy="790199"/>
          </a:xfrm>
        </p:spPr>
        <p:txBody>
          <a:bodyPr/>
          <a:lstStyle/>
          <a:p>
            <a:pPr lvl="0"/>
            <a:r>
              <a:rPr lang="en-GB" noProof="0"/>
              <a:t>1st Level (12pt)</a:t>
            </a:r>
          </a:p>
          <a:p>
            <a:pPr lvl="1"/>
            <a:r>
              <a:rPr lang="en-GB" noProof="0"/>
              <a:t>2nd Level</a:t>
            </a:r>
          </a:p>
        </p:txBody>
      </p:sp>
      <p:sp>
        <p:nvSpPr>
          <p:cNvPr id="2" name="Titel 1"/>
          <p:cNvSpPr>
            <a:spLocks noGrp="1"/>
          </p:cNvSpPr>
          <p:nvPr>
            <p:ph type="title" hasCustomPrompt="1"/>
          </p:nvPr>
        </p:nvSpPr>
        <p:spPr bwMode="gray"/>
        <p:txBody>
          <a:bodyPr/>
          <a:lstStyle>
            <a:lvl1pPr>
              <a:defRPr>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18" name="Textplatzhalter 7"/>
          <p:cNvSpPr>
            <a:spLocks noGrp="1"/>
          </p:cNvSpPr>
          <p:nvPr>
            <p:ph type="body" sz="quarter" idx="22" hasCustomPrompt="1"/>
          </p:nvPr>
        </p:nvSpPr>
        <p:spPr bwMode="gray">
          <a:xfrm>
            <a:off x="398771" y="6235340"/>
            <a:ext cx="10633846" cy="373805"/>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stStyle>
          <a:p>
            <a:pPr lvl="0"/>
            <a:r>
              <a:rPr lang="en-GB" noProof="0"/>
              <a:t>Disclaimer (optional) (8pt)</a:t>
            </a:r>
          </a:p>
        </p:txBody>
      </p:sp>
      <p:sp>
        <p:nvSpPr>
          <p:cNvPr id="4" name="Bildplatzhalter 3"/>
          <p:cNvSpPr>
            <a:spLocks noGrp="1"/>
          </p:cNvSpPr>
          <p:nvPr>
            <p:ph type="pic" sz="quarter" idx="23" hasCustomPrompt="1"/>
          </p:nvPr>
        </p:nvSpPr>
        <p:spPr bwMode="gray">
          <a:xfrm>
            <a:off x="398769" y="2368800"/>
            <a:ext cx="5569477" cy="2880000"/>
          </a:xfrm>
        </p:spPr>
        <p:txBody>
          <a:bodyPr/>
          <a:lstStyle>
            <a:lvl1pPr marL="0" indent="0">
              <a:buNone/>
              <a:defRPr/>
            </a:lvl1pPr>
          </a:lstStyle>
          <a:p>
            <a:r>
              <a:rPr lang="en-GB" noProof="0"/>
              <a:t>Click the image button below to insert an image (only this action guarantees a correct view)</a:t>
            </a:r>
            <a:br>
              <a:rPr lang="en-GB" noProof="0"/>
            </a:br>
            <a:r>
              <a:rPr lang="en-GB" noProof="0"/>
              <a:t>Note: All photography and video must comply with AllianzGI guidelines. Imagery is an expression of our brand personality and needs to reflect the business we are in. Our imagery needs to be thoughtful and serious, and must convey professionalism that inspires confidence and trust.</a:t>
            </a:r>
          </a:p>
          <a:p>
            <a:endParaRPr lang="en-GB" noProof="0"/>
          </a:p>
        </p:txBody>
      </p:sp>
      <p:sp>
        <p:nvSpPr>
          <p:cNvPr id="7" name="Bildplatzhalter 3"/>
          <p:cNvSpPr>
            <a:spLocks noGrp="1"/>
          </p:cNvSpPr>
          <p:nvPr>
            <p:ph type="pic" sz="quarter" idx="24" hasCustomPrompt="1"/>
          </p:nvPr>
        </p:nvSpPr>
        <p:spPr bwMode="gray">
          <a:xfrm>
            <a:off x="6203463" y="2368800"/>
            <a:ext cx="5569477" cy="2880000"/>
          </a:xfrm>
        </p:spPr>
        <p:txBody>
          <a:bodyPr/>
          <a:lstStyle>
            <a:lvl1pPr marL="0" indent="0">
              <a:buNone/>
              <a:defRPr/>
            </a:lvl1pPr>
          </a:lstStyle>
          <a:p>
            <a:r>
              <a:rPr lang="en-GB" noProof="0"/>
              <a:t>Click the image button below to insert an image (only this action guarantees a correct view)</a:t>
            </a:r>
            <a:br>
              <a:rPr lang="en-GB" noProof="0"/>
            </a:br>
            <a:r>
              <a:rPr lang="en-GB" noProof="0"/>
              <a:t>Note: All photography and video must comply with AllianzGI guidelines. Imagery is an expression of our brand personality and needs to reflect the business we are in. Our imagery needs to be thoughtful and serious, and must convey professionalism that inspires confidence and trust.</a:t>
            </a:r>
          </a:p>
          <a:p>
            <a:endParaRPr lang="en-GB" noProof="0"/>
          </a:p>
        </p:txBody>
      </p:sp>
      <p:sp>
        <p:nvSpPr>
          <p:cNvPr id="9" name="Text Placeholder 19"/>
          <p:cNvSpPr>
            <a:spLocks noGrp="1"/>
          </p:cNvSpPr>
          <p:nvPr>
            <p:ph type="body" sz="quarter" idx="30"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10" name="Text Placeholder 21"/>
          <p:cNvSpPr>
            <a:spLocks noGrp="1"/>
          </p:cNvSpPr>
          <p:nvPr>
            <p:ph type="body" sz="quarter" idx="31" hasCustomPrompt="1"/>
          </p:nvPr>
        </p:nvSpPr>
        <p:spPr bwMode="gray">
          <a:xfrm>
            <a:off x="398769" y="1842087"/>
            <a:ext cx="11369354" cy="244800"/>
          </a:xfrm>
        </p:spPr>
        <p:txBody>
          <a:bodyPr/>
          <a:lstStyle>
            <a:lvl1pPr marL="0" indent="0">
              <a:spcAft>
                <a:spcPts val="0"/>
              </a:spcAft>
              <a:buNone/>
              <a:defRPr/>
            </a:lvl1pPr>
          </a:lstStyle>
          <a:p>
            <a:pPr lvl="0"/>
            <a:r>
              <a:rPr lang="en-GB" noProof="0"/>
              <a:t>Second sub headline if required (12pt)</a:t>
            </a:r>
          </a:p>
        </p:txBody>
      </p:sp>
    </p:spTree>
    <p:extLst>
      <p:ext uri="{BB962C8B-B14F-4D97-AF65-F5344CB8AC3E}">
        <p14:creationId xmlns:p14="http://schemas.microsoft.com/office/powerpoint/2010/main" val="18231029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0" name="Rechteck 9"/>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6" name="Bildplatzhalter 3"/>
          <p:cNvSpPr>
            <a:spLocks noGrp="1"/>
          </p:cNvSpPr>
          <p:nvPr>
            <p:ph type="pic" sz="quarter" idx="21" hasCustomPrompt="1"/>
          </p:nvPr>
        </p:nvSpPr>
        <p:spPr bwMode="gray">
          <a:xfrm>
            <a:off x="398769" y="4359011"/>
            <a:ext cx="2671754" cy="1800000"/>
          </a:xfrm>
        </p:spPr>
        <p:txBody>
          <a:bodyPr/>
          <a:lstStyle>
            <a:lvl1pPr marL="0" indent="0">
              <a:buNone/>
              <a:defRPr sz="799">
                <a:latin typeface="Arial" panose="020B0604020202020204" pitchFamily="34" charset="0"/>
              </a:defRPr>
            </a:lvl1pPr>
          </a:lstStyle>
          <a:p>
            <a:r>
              <a:rPr lang="en-GB" noProof="0"/>
              <a:t>Click the image button below to insert an image (only this action guarantees a correct view)</a:t>
            </a:r>
            <a:br>
              <a:rPr lang="en-GB" noProof="0"/>
            </a:br>
            <a:r>
              <a:rPr lang="en-GB" noProof="0"/>
              <a:t>Note: All photography and video must comply with AllianzGI guidelines. Imagery is an expression of our brand personality and needs to reflect the business we are in. Our imagery needs to be thoughtful and serious, and must convey professionalism that inspires confidence and trust.</a:t>
            </a:r>
          </a:p>
          <a:p>
            <a:endParaRPr lang="en-GB" noProof="0"/>
          </a:p>
        </p:txBody>
      </p:sp>
      <p:sp>
        <p:nvSpPr>
          <p:cNvPr id="8" name="Bildplatzhalter 3"/>
          <p:cNvSpPr>
            <a:spLocks noGrp="1"/>
          </p:cNvSpPr>
          <p:nvPr>
            <p:ph type="pic" sz="quarter" idx="23" hasCustomPrompt="1"/>
          </p:nvPr>
        </p:nvSpPr>
        <p:spPr bwMode="gray">
          <a:xfrm>
            <a:off x="398769" y="2368800"/>
            <a:ext cx="2671754" cy="1800000"/>
          </a:xfrm>
        </p:spPr>
        <p:txBody>
          <a:bodyPr/>
          <a:lstStyle>
            <a:lvl1pPr marL="0" indent="0">
              <a:buNone/>
              <a:defRPr sz="799">
                <a:latin typeface="Arial" panose="020B0604020202020204" pitchFamily="34" charset="0"/>
              </a:defRPr>
            </a:lvl1pPr>
          </a:lstStyle>
          <a:p>
            <a:r>
              <a:rPr lang="en-GB" noProof="0"/>
              <a:t>Click the image button below to insert an image (only this action guarantees a correct view)</a:t>
            </a:r>
            <a:br>
              <a:rPr lang="en-GB" noProof="0"/>
            </a:br>
            <a:r>
              <a:rPr lang="en-GB" noProof="0"/>
              <a:t>Note: All photography and video must comply with AllianzGI guidelines. Imagery is an expression of our brand personality and needs to reflect the business we are in. Our imagery needs to be thoughtful and serious, and must convey professionalism that inspires confidence and trust.</a:t>
            </a:r>
          </a:p>
          <a:p>
            <a:endParaRPr lang="en-GB" noProof="0"/>
          </a:p>
        </p:txBody>
      </p:sp>
      <p:sp>
        <p:nvSpPr>
          <p:cNvPr id="18" name="Textplatzhalter 7"/>
          <p:cNvSpPr>
            <a:spLocks noGrp="1"/>
          </p:cNvSpPr>
          <p:nvPr>
            <p:ph type="body" sz="quarter" idx="22" hasCustomPrompt="1"/>
          </p:nvPr>
        </p:nvSpPr>
        <p:spPr bwMode="gray">
          <a:xfrm>
            <a:off x="398771" y="6235340"/>
            <a:ext cx="10633846" cy="373805"/>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stStyle>
          <a:p>
            <a:pPr lvl="0"/>
            <a:r>
              <a:rPr lang="en-GB" noProof="0"/>
              <a:t>Disclaimer (optional) (8pt)</a:t>
            </a:r>
          </a:p>
        </p:txBody>
      </p:sp>
      <p:sp>
        <p:nvSpPr>
          <p:cNvPr id="19" name="Inhaltsplatzhalter 3"/>
          <p:cNvSpPr>
            <a:spLocks noGrp="1"/>
          </p:cNvSpPr>
          <p:nvPr>
            <p:ph sz="quarter" idx="25" hasCustomPrompt="1"/>
          </p:nvPr>
        </p:nvSpPr>
        <p:spPr bwMode="gray">
          <a:xfrm>
            <a:off x="3323078" y="2368800"/>
            <a:ext cx="8445046"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24" name="Text Placeholder 19"/>
          <p:cNvSpPr>
            <a:spLocks noGrp="1"/>
          </p:cNvSpPr>
          <p:nvPr>
            <p:ph type="body" sz="quarter" idx="30"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25" name="Text Placeholder 21"/>
          <p:cNvSpPr>
            <a:spLocks noGrp="1"/>
          </p:cNvSpPr>
          <p:nvPr>
            <p:ph type="body" sz="quarter" idx="31" hasCustomPrompt="1"/>
          </p:nvPr>
        </p:nvSpPr>
        <p:spPr bwMode="gray">
          <a:xfrm>
            <a:off x="398769" y="1842087"/>
            <a:ext cx="11369354" cy="244800"/>
          </a:xfrm>
        </p:spPr>
        <p:txBody>
          <a:bodyPr/>
          <a:lstStyle>
            <a:lvl1pPr marL="0" indent="0">
              <a:spcAft>
                <a:spcPts val="0"/>
              </a:spcAft>
              <a:buNone/>
              <a:defRPr/>
            </a:lvl1pPr>
          </a:lstStyle>
          <a:p>
            <a:pPr lvl="0"/>
            <a:r>
              <a:rPr lang="en-GB" noProof="0"/>
              <a:t>Second sub headline if required (12pt)</a:t>
            </a:r>
          </a:p>
        </p:txBody>
      </p:sp>
    </p:spTree>
    <p:extLst>
      <p:ext uri="{BB962C8B-B14F-4D97-AF65-F5344CB8AC3E}">
        <p14:creationId xmlns:p14="http://schemas.microsoft.com/office/powerpoint/2010/main" val="22914550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Rechteck 5"/>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20" name="Inhaltsplatzhalter 3"/>
          <p:cNvSpPr>
            <a:spLocks noGrp="1"/>
          </p:cNvSpPr>
          <p:nvPr>
            <p:ph sz="quarter" idx="25" hasCustomPrompt="1"/>
          </p:nvPr>
        </p:nvSpPr>
        <p:spPr bwMode="gray">
          <a:xfrm>
            <a:off x="398769" y="2368800"/>
            <a:ext cx="5569477"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21" name="Inhaltsplatzhalter 3"/>
          <p:cNvSpPr>
            <a:spLocks noGrp="1"/>
          </p:cNvSpPr>
          <p:nvPr>
            <p:ph sz="quarter" idx="26" hasCustomPrompt="1"/>
          </p:nvPr>
        </p:nvSpPr>
        <p:spPr bwMode="gray">
          <a:xfrm>
            <a:off x="6203078" y="2368800"/>
            <a:ext cx="5569477"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Tree>
    <p:extLst>
      <p:ext uri="{BB962C8B-B14F-4D97-AF65-F5344CB8AC3E}">
        <p14:creationId xmlns:p14="http://schemas.microsoft.com/office/powerpoint/2010/main" val="230294742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wo Content with subheading">
    <p:spTree>
      <p:nvGrpSpPr>
        <p:cNvPr id="1" name=""/>
        <p:cNvGrpSpPr/>
        <p:nvPr/>
      </p:nvGrpSpPr>
      <p:grpSpPr>
        <a:xfrm>
          <a:off x="0" y="0"/>
          <a:ext cx="0" cy="0"/>
          <a:chOff x="0" y="0"/>
          <a:chExt cx="0" cy="0"/>
        </a:xfrm>
      </p:grpSpPr>
      <p:sp>
        <p:nvSpPr>
          <p:cNvPr id="7" name="Rechteck 6"/>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20" name="Inhaltsplatzhalter 3"/>
          <p:cNvSpPr>
            <a:spLocks noGrp="1"/>
          </p:cNvSpPr>
          <p:nvPr>
            <p:ph sz="quarter" idx="25" hasCustomPrompt="1"/>
          </p:nvPr>
        </p:nvSpPr>
        <p:spPr bwMode="gray">
          <a:xfrm>
            <a:off x="398769" y="2368800"/>
            <a:ext cx="5569477"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21" name="Inhaltsplatzhalter 3"/>
          <p:cNvSpPr>
            <a:spLocks noGrp="1"/>
          </p:cNvSpPr>
          <p:nvPr>
            <p:ph sz="quarter" idx="26" hasCustomPrompt="1"/>
          </p:nvPr>
        </p:nvSpPr>
        <p:spPr bwMode="gray">
          <a:xfrm>
            <a:off x="6203078" y="2368800"/>
            <a:ext cx="5569477"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5" name="Text Placeholder 19"/>
          <p:cNvSpPr>
            <a:spLocks noGrp="1"/>
          </p:cNvSpPr>
          <p:nvPr>
            <p:ph type="body" sz="quarter" idx="23"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Tree>
    <p:extLst>
      <p:ext uri="{BB962C8B-B14F-4D97-AF65-F5344CB8AC3E}">
        <p14:creationId xmlns:p14="http://schemas.microsoft.com/office/powerpoint/2010/main" val="41795453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with subheading (Disclaimer)">
    <p:spTree>
      <p:nvGrpSpPr>
        <p:cNvPr id="1" name=""/>
        <p:cNvGrpSpPr/>
        <p:nvPr/>
      </p:nvGrpSpPr>
      <p:grpSpPr>
        <a:xfrm>
          <a:off x="0" y="0"/>
          <a:ext cx="0" cy="0"/>
          <a:chOff x="0" y="0"/>
          <a:chExt cx="0" cy="0"/>
        </a:xfrm>
      </p:grpSpPr>
      <p:sp>
        <p:nvSpPr>
          <p:cNvPr id="11" name="Rechteck 10"/>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19" name="Textplatzhalter 7"/>
          <p:cNvSpPr>
            <a:spLocks noGrp="1"/>
          </p:cNvSpPr>
          <p:nvPr>
            <p:ph type="body" sz="quarter" idx="22" hasCustomPrompt="1"/>
          </p:nvPr>
        </p:nvSpPr>
        <p:spPr bwMode="gray">
          <a:xfrm>
            <a:off x="398771" y="6235340"/>
            <a:ext cx="10633846" cy="373805"/>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stStyle>
          <a:p>
            <a:pPr lvl="0"/>
            <a:r>
              <a:rPr lang="en-GB" noProof="0"/>
              <a:t>Disclaimer (optional) (8pt)</a:t>
            </a:r>
          </a:p>
        </p:txBody>
      </p:sp>
      <p:sp>
        <p:nvSpPr>
          <p:cNvPr id="20" name="Inhaltsplatzhalter 3"/>
          <p:cNvSpPr>
            <a:spLocks noGrp="1"/>
          </p:cNvSpPr>
          <p:nvPr>
            <p:ph sz="quarter" idx="25" hasCustomPrompt="1"/>
          </p:nvPr>
        </p:nvSpPr>
        <p:spPr bwMode="gray">
          <a:xfrm>
            <a:off x="398769" y="2368800"/>
            <a:ext cx="5569477"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21" name="Inhaltsplatzhalter 3"/>
          <p:cNvSpPr>
            <a:spLocks noGrp="1"/>
          </p:cNvSpPr>
          <p:nvPr>
            <p:ph sz="quarter" idx="26" hasCustomPrompt="1"/>
          </p:nvPr>
        </p:nvSpPr>
        <p:spPr bwMode="gray">
          <a:xfrm>
            <a:off x="6203078" y="2368800"/>
            <a:ext cx="5569477"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8" name="Text Placeholder 19"/>
          <p:cNvSpPr>
            <a:spLocks noGrp="1"/>
          </p:cNvSpPr>
          <p:nvPr>
            <p:ph type="body" sz="quarter" idx="23"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9" name="Text Placeholder 21"/>
          <p:cNvSpPr>
            <a:spLocks noGrp="1"/>
          </p:cNvSpPr>
          <p:nvPr>
            <p:ph type="body" sz="quarter" idx="24" hasCustomPrompt="1"/>
          </p:nvPr>
        </p:nvSpPr>
        <p:spPr bwMode="gray">
          <a:xfrm>
            <a:off x="398769" y="1842087"/>
            <a:ext cx="11369354" cy="244800"/>
          </a:xfrm>
        </p:spPr>
        <p:txBody>
          <a:bodyPr/>
          <a:lstStyle>
            <a:lvl1pPr marL="0" indent="0">
              <a:spcAft>
                <a:spcPts val="0"/>
              </a:spcAft>
              <a:buNone/>
              <a:defRPr/>
            </a:lvl1pPr>
          </a:lstStyle>
          <a:p>
            <a:pPr lvl="0"/>
            <a:r>
              <a:rPr lang="en-GB" noProof="0"/>
              <a:t>Second sub headline if required (12pt)</a:t>
            </a:r>
          </a:p>
        </p:txBody>
      </p:sp>
    </p:spTree>
    <p:extLst>
      <p:ext uri="{BB962C8B-B14F-4D97-AF65-F5344CB8AC3E}">
        <p14:creationId xmlns:p14="http://schemas.microsoft.com/office/powerpoint/2010/main" val="41560816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Content with subheading and description">
    <p:spTree>
      <p:nvGrpSpPr>
        <p:cNvPr id="1" name=""/>
        <p:cNvGrpSpPr/>
        <p:nvPr/>
      </p:nvGrpSpPr>
      <p:grpSpPr>
        <a:xfrm>
          <a:off x="0" y="0"/>
          <a:ext cx="0" cy="0"/>
          <a:chOff x="0" y="0"/>
          <a:chExt cx="0" cy="0"/>
        </a:xfrm>
      </p:grpSpPr>
      <p:sp>
        <p:nvSpPr>
          <p:cNvPr id="11" name="Rechteck 10"/>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22" name="Inhaltsplatzhalter 3"/>
          <p:cNvSpPr>
            <a:spLocks noGrp="1"/>
          </p:cNvSpPr>
          <p:nvPr>
            <p:ph sz="quarter" idx="26" hasCustomPrompt="1"/>
          </p:nvPr>
        </p:nvSpPr>
        <p:spPr bwMode="gray">
          <a:xfrm>
            <a:off x="398769" y="2368800"/>
            <a:ext cx="5569477" cy="35712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23" name="Inhaltsplatzhalter 3"/>
          <p:cNvSpPr>
            <a:spLocks noGrp="1"/>
          </p:cNvSpPr>
          <p:nvPr>
            <p:ph sz="quarter" idx="27" hasCustomPrompt="1"/>
          </p:nvPr>
        </p:nvSpPr>
        <p:spPr bwMode="gray">
          <a:xfrm>
            <a:off x="6203078" y="2368800"/>
            <a:ext cx="5569477" cy="35712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46" name="Textplatzhalter 7"/>
          <p:cNvSpPr>
            <a:spLocks noGrp="1"/>
          </p:cNvSpPr>
          <p:nvPr>
            <p:ph type="body" sz="quarter" idx="22" hasCustomPrompt="1"/>
          </p:nvPr>
        </p:nvSpPr>
        <p:spPr bwMode="gray">
          <a:xfrm>
            <a:off x="398771" y="6235340"/>
            <a:ext cx="10633846" cy="373805"/>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stStyle>
          <a:p>
            <a:pPr lvl="0"/>
            <a:r>
              <a:rPr lang="en-GB" noProof="0"/>
              <a:t>Disclaimer (optional) (8pt)</a:t>
            </a:r>
          </a:p>
        </p:txBody>
      </p:sp>
      <p:sp>
        <p:nvSpPr>
          <p:cNvPr id="52" name="Text Placeholder 51"/>
          <p:cNvSpPr>
            <a:spLocks noGrp="1"/>
          </p:cNvSpPr>
          <p:nvPr>
            <p:ph type="body" sz="quarter" idx="48" hasCustomPrompt="1"/>
          </p:nvPr>
        </p:nvSpPr>
        <p:spPr bwMode="gray">
          <a:xfrm>
            <a:off x="398771" y="5947200"/>
            <a:ext cx="5565046" cy="216000"/>
          </a:xfrm>
        </p:spPr>
        <p:txBody>
          <a:bodyPr anchor="b"/>
          <a:lstStyle>
            <a:lvl1pPr marL="0" indent="0">
              <a:buNone/>
              <a:defRPr sz="799">
                <a:latin typeface="Arial Narrow" panose="020B0606020202030204" pitchFamily="34" charset="0"/>
              </a:defRPr>
            </a:lvl1pPr>
          </a:lstStyle>
          <a:p>
            <a:pPr lvl="0"/>
            <a:r>
              <a:rPr lang="en-GB" noProof="0"/>
              <a:t>Description (8pt) </a:t>
            </a:r>
          </a:p>
        </p:txBody>
      </p:sp>
      <p:sp>
        <p:nvSpPr>
          <p:cNvPr id="54" name="Text Placeholder 53"/>
          <p:cNvSpPr>
            <a:spLocks noGrp="1"/>
          </p:cNvSpPr>
          <p:nvPr>
            <p:ph type="body" sz="quarter" idx="49" hasCustomPrompt="1"/>
          </p:nvPr>
        </p:nvSpPr>
        <p:spPr bwMode="gray">
          <a:xfrm>
            <a:off x="6203078" y="5947200"/>
            <a:ext cx="5569477" cy="216000"/>
          </a:xfrm>
        </p:spPr>
        <p:txBody>
          <a:bodyPr anchor="b"/>
          <a:lstStyle>
            <a:lvl1pPr marL="0" indent="0">
              <a:buNone/>
              <a:defRPr sz="799">
                <a:latin typeface="Arial Narrow" panose="020B0606020202030204" pitchFamily="34" charset="0"/>
              </a:defRPr>
            </a:lvl1pPr>
          </a:lstStyle>
          <a:p>
            <a:pPr lvl="0"/>
            <a:r>
              <a:rPr lang="en-GB" noProof="0"/>
              <a:t>Description (8pt) </a:t>
            </a:r>
          </a:p>
        </p:txBody>
      </p:sp>
      <p:sp>
        <p:nvSpPr>
          <p:cNvPr id="14" name="Text Placeholder 19"/>
          <p:cNvSpPr>
            <a:spLocks noGrp="1"/>
          </p:cNvSpPr>
          <p:nvPr>
            <p:ph type="body" sz="quarter" idx="23"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15" name="Text Placeholder 21"/>
          <p:cNvSpPr>
            <a:spLocks noGrp="1"/>
          </p:cNvSpPr>
          <p:nvPr>
            <p:ph type="body" sz="quarter" idx="24" hasCustomPrompt="1"/>
          </p:nvPr>
        </p:nvSpPr>
        <p:spPr bwMode="gray">
          <a:xfrm>
            <a:off x="398769" y="1842087"/>
            <a:ext cx="11368062" cy="244800"/>
          </a:xfrm>
        </p:spPr>
        <p:txBody>
          <a:bodyPr/>
          <a:lstStyle>
            <a:lvl1pPr marL="0" indent="0">
              <a:spcAft>
                <a:spcPts val="0"/>
              </a:spcAft>
              <a:buNone/>
              <a:defRPr/>
            </a:lvl1pPr>
          </a:lstStyle>
          <a:p>
            <a:pPr lvl="0"/>
            <a:r>
              <a:rPr lang="en-GB" noProof="0"/>
              <a:t>Second sub headline if required (12pt)</a:t>
            </a:r>
          </a:p>
        </p:txBody>
      </p:sp>
    </p:spTree>
    <p:extLst>
      <p:ext uri="{BB962C8B-B14F-4D97-AF65-F5344CB8AC3E}">
        <p14:creationId xmlns:p14="http://schemas.microsoft.com/office/powerpoint/2010/main" val="345801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Slide with List">
    <p:spTree>
      <p:nvGrpSpPr>
        <p:cNvPr id="1" name=""/>
        <p:cNvGrpSpPr/>
        <p:nvPr/>
      </p:nvGrpSpPr>
      <p:grpSpPr>
        <a:xfrm>
          <a:off x="0" y="0"/>
          <a:ext cx="0" cy="0"/>
          <a:chOff x="0" y="0"/>
          <a:chExt cx="0" cy="0"/>
        </a:xfrm>
      </p:grpSpPr>
      <p:sp>
        <p:nvSpPr>
          <p:cNvPr id="2" name="Headline">
            <a:extLst>
              <a:ext uri="{FF2B5EF4-FFF2-40B4-BE49-F238E27FC236}">
                <a16:creationId xmlns:a16="http://schemas.microsoft.com/office/drawing/2014/main" id="{53BF1947-BCB9-4D68-8D07-67AB42E77EFF}"/>
              </a:ext>
            </a:extLst>
          </p:cNvPr>
          <p:cNvSpPr>
            <a:spLocks noGrp="1"/>
          </p:cNvSpPr>
          <p:nvPr>
            <p:ph type="title"/>
          </p:nvPr>
        </p:nvSpPr>
        <p:spPr/>
        <p:txBody>
          <a:bodyPr/>
          <a:lstStyle/>
          <a:p>
            <a:r>
              <a:rPr lang="de-DE"/>
              <a:t>Mastertitelformat bearbeiten</a:t>
            </a:r>
          </a:p>
        </p:txBody>
      </p:sp>
      <p:sp>
        <p:nvSpPr>
          <p:cNvPr id="4" name="Content"/>
          <p:cNvSpPr>
            <a:spLocks noGrp="1"/>
          </p:cNvSpPr>
          <p:nvPr>
            <p:ph sz="quarter" idx="21" hasCustomPrompt="1"/>
          </p:nvPr>
        </p:nvSpPr>
        <p:spPr bwMode="gray">
          <a:xfrm>
            <a:off x="398770" y="2368800"/>
            <a:ext cx="11369353" cy="3794400"/>
          </a:xfrm>
        </p:spPr>
        <p:txBody>
          <a:bodyPr/>
          <a:lstStyle>
            <a:lvl1pPr marL="405851" indent="-405851">
              <a:buFont typeface="+mj-lt"/>
              <a:buAutoNum type="arabicPeriod"/>
              <a:tabLst/>
              <a:defRPr/>
            </a:lvl1pPr>
          </a:lstStyle>
          <a:p>
            <a:pPr lvl="0"/>
            <a:r>
              <a:rPr lang="de-DE" noProof="0"/>
              <a:t>Subchapter title (12 pt)</a:t>
            </a:r>
          </a:p>
          <a:p>
            <a:pPr lvl="0"/>
            <a:r>
              <a:rPr lang="de-DE" noProof="0"/>
              <a:t>Tempor cum soluta nobis eleifend</a:t>
            </a:r>
          </a:p>
          <a:p>
            <a:pPr lvl="0"/>
            <a:r>
              <a:rPr lang="de-DE" noProof="0"/>
              <a:t>Vero eros et accumsan et iusto</a:t>
            </a:r>
          </a:p>
          <a:p>
            <a:pPr lvl="0"/>
            <a:r>
              <a:rPr lang="de-DE" noProof="0"/>
              <a:t>Euismod tincidunt ut laoreet</a:t>
            </a:r>
          </a:p>
          <a:p>
            <a:pPr lvl="0"/>
            <a:r>
              <a:rPr lang="de-DE" noProof="0"/>
              <a:t>Mirum est notare quam littera gothica</a:t>
            </a:r>
          </a:p>
          <a:p>
            <a:pPr lvl="0"/>
            <a:r>
              <a:rPr lang="de-DE" noProof="0"/>
              <a:t>Tempor cum soluta nobis eleifend</a:t>
            </a:r>
          </a:p>
          <a:p>
            <a:pPr lvl="0"/>
            <a:r>
              <a:rPr lang="de-DE" noProof="0"/>
              <a:t>Vero eros et accumsan et iusto</a:t>
            </a:r>
          </a:p>
          <a:p>
            <a:pPr lvl="0"/>
            <a:r>
              <a:rPr lang="de-DE" noProof="0"/>
              <a:t>Euismod tincidunt ut laoreet</a:t>
            </a:r>
          </a:p>
          <a:p>
            <a:pPr lvl="0"/>
            <a:r>
              <a:rPr lang="de-DE" noProof="0"/>
              <a:t>Mirum est notare quam littera gothica</a:t>
            </a:r>
          </a:p>
          <a:p>
            <a:pPr lvl="0"/>
            <a:r>
              <a:rPr lang="de-DE" noProof="0"/>
              <a:t>Tempor cum soluta nobis eleifend</a:t>
            </a:r>
          </a:p>
        </p:txBody>
      </p:sp>
    </p:spTree>
    <p:extLst>
      <p:ext uri="{BB962C8B-B14F-4D97-AF65-F5344CB8AC3E}">
        <p14:creationId xmlns:p14="http://schemas.microsoft.com/office/powerpoint/2010/main" val="250778142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ubhead, Two Content with chart title (Disclaimer)">
    <p:spTree>
      <p:nvGrpSpPr>
        <p:cNvPr id="1" name=""/>
        <p:cNvGrpSpPr/>
        <p:nvPr/>
      </p:nvGrpSpPr>
      <p:grpSpPr>
        <a:xfrm>
          <a:off x="0" y="0"/>
          <a:ext cx="0" cy="0"/>
          <a:chOff x="0" y="0"/>
          <a:chExt cx="0" cy="0"/>
        </a:xfrm>
      </p:grpSpPr>
      <p:sp>
        <p:nvSpPr>
          <p:cNvPr id="14" name="Rechteck 13"/>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3" name="Content Placeholder 12"/>
          <p:cNvSpPr>
            <a:spLocks noGrp="1"/>
          </p:cNvSpPr>
          <p:nvPr>
            <p:ph sz="quarter" idx="21" hasCustomPrompt="1"/>
          </p:nvPr>
        </p:nvSpPr>
        <p:spPr bwMode="gray">
          <a:xfrm>
            <a:off x="398772" y="2378076"/>
            <a:ext cx="5576092" cy="3416551"/>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8" name="Text Placeholder 17"/>
          <p:cNvSpPr>
            <a:spLocks noGrp="1"/>
          </p:cNvSpPr>
          <p:nvPr>
            <p:ph type="body" sz="quarter" idx="22" hasCustomPrompt="1"/>
          </p:nvPr>
        </p:nvSpPr>
        <p:spPr bwMode="gray">
          <a:xfrm>
            <a:off x="398771" y="6235200"/>
            <a:ext cx="10633846" cy="374400"/>
          </a:xfrm>
        </p:spPr>
        <p:txBody>
          <a:bodyPr anchor="b"/>
          <a:lstStyle>
            <a:lvl1pPr marL="0" indent="0">
              <a:lnSpc>
                <a:spcPct val="100000"/>
              </a:lnSpc>
              <a:spcBef>
                <a:spcPts val="0"/>
              </a:spcBef>
              <a:spcAft>
                <a:spcPts val="0"/>
              </a:spcAft>
              <a:buNone/>
              <a:defRPr sz="799" baseline="0">
                <a:solidFill>
                  <a:schemeClr val="tx1"/>
                </a:solidFill>
                <a:latin typeface="Arial Narrow" panose="020B0606020202030204" pitchFamily="34" charset="0"/>
              </a:defRPr>
            </a:lvl1pPr>
          </a:lstStyle>
          <a:p>
            <a:pPr lvl="0"/>
            <a:r>
              <a:rPr lang="en-GB" noProof="0"/>
              <a:t>Disclaimer (optional) (8pt)</a:t>
            </a:r>
          </a:p>
        </p:txBody>
      </p:sp>
      <p:sp>
        <p:nvSpPr>
          <p:cNvPr id="20" name="Text Placeholder 19"/>
          <p:cNvSpPr>
            <a:spLocks noGrp="1"/>
          </p:cNvSpPr>
          <p:nvPr>
            <p:ph type="body" sz="quarter" idx="23" hasCustomPrompt="1"/>
          </p:nvPr>
        </p:nvSpPr>
        <p:spPr bwMode="gray">
          <a:xfrm>
            <a:off x="398769" y="988590"/>
            <a:ext cx="7488000" cy="244800"/>
          </a:xfrm>
        </p:spPr>
        <p:txBody>
          <a:bodyPr/>
          <a:lstStyle>
            <a:lvl1pPr marL="0" indent="0">
              <a:spcBef>
                <a:spcPts val="1800"/>
              </a:spcBef>
              <a:spcAft>
                <a:spcPts val="1200"/>
              </a:spcAft>
              <a:buFontTx/>
              <a:buNone/>
              <a:defRPr sz="1400" b="0">
                <a:solidFill>
                  <a:schemeClr val="tx2"/>
                </a:solidFill>
              </a:defRPr>
            </a:lvl1pPr>
          </a:lstStyle>
          <a:p>
            <a:pPr>
              <a:spcBef>
                <a:spcPts val="1800"/>
              </a:spcBef>
              <a:spcAft>
                <a:spcPts val="1200"/>
              </a:spcAft>
              <a:buFontTx/>
            </a:pPr>
            <a:r>
              <a:rPr lang="en-GB" sz="1400" noProof="0"/>
              <a:t>Subhead appears here (14 </a:t>
            </a:r>
            <a:r>
              <a:rPr lang="en-GB" sz="1400" noProof="0" err="1"/>
              <a:t>pt</a:t>
            </a:r>
            <a:r>
              <a:rPr lang="en-GB" sz="1400" noProof="0"/>
              <a:t>)</a:t>
            </a:r>
          </a:p>
        </p:txBody>
      </p:sp>
      <p:sp>
        <p:nvSpPr>
          <p:cNvPr id="6" name="Text Placeholder 19"/>
          <p:cNvSpPr>
            <a:spLocks noGrp="1"/>
          </p:cNvSpPr>
          <p:nvPr>
            <p:ph type="body" sz="quarter" idx="24" hasCustomPrompt="1"/>
          </p:nvPr>
        </p:nvSpPr>
        <p:spPr bwMode="gray">
          <a:xfrm>
            <a:off x="398772" y="1591201"/>
            <a:ext cx="5576092" cy="153888"/>
          </a:xfrm>
        </p:spPr>
        <p:txBody>
          <a:bodyPr>
            <a:spAutoFit/>
          </a:bodyPr>
          <a:lstStyle>
            <a:lvl1pPr marL="0" indent="0">
              <a:spcBef>
                <a:spcPts val="0"/>
              </a:spcBef>
              <a:spcAft>
                <a:spcPts val="0"/>
              </a:spcAft>
              <a:buNone/>
              <a:defRPr sz="1000" b="1"/>
            </a:lvl1pPr>
          </a:lstStyle>
          <a:p>
            <a:pPr lvl="0"/>
            <a:r>
              <a:rPr lang="en-GB" noProof="0"/>
              <a:t>Chart title (10pt)</a:t>
            </a:r>
          </a:p>
        </p:txBody>
      </p:sp>
      <p:sp>
        <p:nvSpPr>
          <p:cNvPr id="8" name="Text Placeholder 17"/>
          <p:cNvSpPr>
            <a:spLocks noGrp="1"/>
          </p:cNvSpPr>
          <p:nvPr>
            <p:ph type="body" sz="quarter" idx="25" hasCustomPrompt="1"/>
          </p:nvPr>
        </p:nvSpPr>
        <p:spPr bwMode="gray">
          <a:xfrm>
            <a:off x="398772" y="5794625"/>
            <a:ext cx="5576092" cy="374400"/>
          </a:xfrm>
        </p:spPr>
        <p:txBody>
          <a:bodyPr anchor="t"/>
          <a:lstStyle>
            <a:lvl1pPr marL="0" indent="0">
              <a:lnSpc>
                <a:spcPct val="100000"/>
              </a:lnSpc>
              <a:spcBef>
                <a:spcPts val="0"/>
              </a:spcBef>
              <a:spcAft>
                <a:spcPts val="0"/>
              </a:spcAft>
              <a:buNone/>
              <a:defRPr sz="799" baseline="0">
                <a:solidFill>
                  <a:schemeClr val="tx1"/>
                </a:solidFill>
                <a:latin typeface="Arial Narrow" panose="020B0606020202030204" pitchFamily="34" charset="0"/>
              </a:defRPr>
            </a:lvl1pPr>
          </a:lstStyle>
          <a:p>
            <a:pPr lvl="0"/>
            <a:r>
              <a:rPr lang="en-GB" noProof="0"/>
              <a:t>Description (8pt)</a:t>
            </a:r>
          </a:p>
        </p:txBody>
      </p:sp>
      <p:sp>
        <p:nvSpPr>
          <p:cNvPr id="9" name="Content Placeholder 12"/>
          <p:cNvSpPr>
            <a:spLocks noGrp="1"/>
          </p:cNvSpPr>
          <p:nvPr>
            <p:ph sz="quarter" idx="26" hasCustomPrompt="1"/>
          </p:nvPr>
        </p:nvSpPr>
        <p:spPr bwMode="gray">
          <a:xfrm>
            <a:off x="6196940" y="2378076"/>
            <a:ext cx="5576092" cy="3416551"/>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0" name="Text Placeholder 19"/>
          <p:cNvSpPr>
            <a:spLocks noGrp="1"/>
          </p:cNvSpPr>
          <p:nvPr>
            <p:ph type="body" sz="quarter" idx="27" hasCustomPrompt="1"/>
          </p:nvPr>
        </p:nvSpPr>
        <p:spPr bwMode="gray">
          <a:xfrm>
            <a:off x="6196940" y="1591201"/>
            <a:ext cx="5576092" cy="153888"/>
          </a:xfrm>
        </p:spPr>
        <p:txBody>
          <a:bodyPr>
            <a:spAutoFit/>
          </a:bodyPr>
          <a:lstStyle>
            <a:lvl1pPr marL="0" indent="0">
              <a:spcBef>
                <a:spcPts val="0"/>
              </a:spcBef>
              <a:spcAft>
                <a:spcPts val="0"/>
              </a:spcAft>
              <a:buNone/>
              <a:defRPr sz="1000" b="1"/>
            </a:lvl1pPr>
          </a:lstStyle>
          <a:p>
            <a:pPr lvl="0"/>
            <a:r>
              <a:rPr lang="en-GB" noProof="0"/>
              <a:t>Chart title (10pt)</a:t>
            </a:r>
          </a:p>
        </p:txBody>
      </p:sp>
      <p:sp>
        <p:nvSpPr>
          <p:cNvPr id="11" name="Text Placeholder 17"/>
          <p:cNvSpPr>
            <a:spLocks noGrp="1"/>
          </p:cNvSpPr>
          <p:nvPr>
            <p:ph type="body" sz="quarter" idx="28" hasCustomPrompt="1"/>
          </p:nvPr>
        </p:nvSpPr>
        <p:spPr bwMode="gray">
          <a:xfrm>
            <a:off x="6207556" y="5794625"/>
            <a:ext cx="5576092" cy="374400"/>
          </a:xfrm>
        </p:spPr>
        <p:txBody>
          <a:bodyPr anchor="t"/>
          <a:lstStyle>
            <a:lvl1pPr marL="0" indent="0">
              <a:lnSpc>
                <a:spcPct val="100000"/>
              </a:lnSpc>
              <a:spcBef>
                <a:spcPts val="0"/>
              </a:spcBef>
              <a:spcAft>
                <a:spcPts val="0"/>
              </a:spcAft>
              <a:buNone/>
              <a:defRPr sz="799" baseline="0">
                <a:solidFill>
                  <a:schemeClr val="tx1"/>
                </a:solidFill>
                <a:latin typeface="Arial Narrow" panose="020B0606020202030204" pitchFamily="34" charset="0"/>
              </a:defRPr>
            </a:lvl1pPr>
          </a:lstStyle>
          <a:p>
            <a:pPr lvl="0"/>
            <a:r>
              <a:rPr lang="en-GB" noProof="0"/>
              <a:t>Description (8pt)</a:t>
            </a:r>
          </a:p>
        </p:txBody>
      </p:sp>
      <p:sp>
        <p:nvSpPr>
          <p:cNvPr id="2" name="Titel 1"/>
          <p:cNvSpPr>
            <a:spLocks noGrp="1"/>
          </p:cNvSpPr>
          <p:nvPr>
            <p:ph type="title" hasCustomPrompt="1"/>
          </p:nvPr>
        </p:nvSpPr>
        <p:spPr>
          <a:xfrm>
            <a:off x="398769" y="660013"/>
            <a:ext cx="7488000" cy="307777"/>
          </a:xfrm>
        </p:spPr>
        <p:txBody>
          <a:bodyPr>
            <a:spAutoFit/>
          </a:bodyPr>
          <a:lstStyle/>
          <a:p>
            <a:r>
              <a:rPr lang="en-GB" noProof="0"/>
              <a:t>Main slide heading appears here (20pt)</a:t>
            </a:r>
            <a:endParaRPr lang="en-GB"/>
          </a:p>
        </p:txBody>
      </p:sp>
    </p:spTree>
    <p:extLst>
      <p:ext uri="{BB962C8B-B14F-4D97-AF65-F5344CB8AC3E}">
        <p14:creationId xmlns:p14="http://schemas.microsoft.com/office/powerpoint/2010/main" val="24172551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wo Content with subheading &amp; chart title (Disclaimer)">
    <p:spTree>
      <p:nvGrpSpPr>
        <p:cNvPr id="1" name=""/>
        <p:cNvGrpSpPr/>
        <p:nvPr/>
      </p:nvGrpSpPr>
      <p:grpSpPr>
        <a:xfrm>
          <a:off x="0" y="0"/>
          <a:ext cx="0" cy="0"/>
          <a:chOff x="0" y="0"/>
          <a:chExt cx="0" cy="0"/>
        </a:xfrm>
      </p:grpSpPr>
      <p:sp>
        <p:nvSpPr>
          <p:cNvPr id="14" name="Rechteck 13"/>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3" name="Content Placeholder 12"/>
          <p:cNvSpPr>
            <a:spLocks noGrp="1"/>
          </p:cNvSpPr>
          <p:nvPr>
            <p:ph sz="quarter" idx="21" hasCustomPrompt="1"/>
          </p:nvPr>
        </p:nvSpPr>
        <p:spPr bwMode="gray">
          <a:xfrm>
            <a:off x="398772" y="2755962"/>
            <a:ext cx="5576092" cy="3254975"/>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8" name="Text Placeholder 17"/>
          <p:cNvSpPr>
            <a:spLocks noGrp="1"/>
          </p:cNvSpPr>
          <p:nvPr>
            <p:ph type="body" sz="quarter" idx="22" hasCustomPrompt="1"/>
          </p:nvPr>
        </p:nvSpPr>
        <p:spPr bwMode="gray">
          <a:xfrm>
            <a:off x="398771" y="6235200"/>
            <a:ext cx="10633846" cy="374400"/>
          </a:xfrm>
        </p:spPr>
        <p:txBody>
          <a:bodyPr anchor="b"/>
          <a:lstStyle>
            <a:lvl1pPr marL="0" indent="0">
              <a:lnSpc>
                <a:spcPct val="100000"/>
              </a:lnSpc>
              <a:spcBef>
                <a:spcPts val="0"/>
              </a:spcBef>
              <a:spcAft>
                <a:spcPts val="0"/>
              </a:spcAft>
              <a:buNone/>
              <a:defRPr sz="799" baseline="0">
                <a:solidFill>
                  <a:schemeClr val="tx1"/>
                </a:solidFill>
                <a:latin typeface="Arial Narrow" panose="020B0606020202030204" pitchFamily="34" charset="0"/>
              </a:defRPr>
            </a:lvl1pPr>
          </a:lstStyle>
          <a:p>
            <a:pPr lvl="0"/>
            <a:r>
              <a:rPr lang="en-GB" noProof="0"/>
              <a:t>Disclaimer (optional) (8pt)</a:t>
            </a:r>
          </a:p>
        </p:txBody>
      </p:sp>
      <p:sp>
        <p:nvSpPr>
          <p:cNvPr id="6" name="Text Placeholder 19"/>
          <p:cNvSpPr>
            <a:spLocks noGrp="1"/>
          </p:cNvSpPr>
          <p:nvPr>
            <p:ph type="body" sz="quarter" idx="24" hasCustomPrompt="1"/>
          </p:nvPr>
        </p:nvSpPr>
        <p:spPr bwMode="gray">
          <a:xfrm>
            <a:off x="398772" y="2364762"/>
            <a:ext cx="5576092" cy="184666"/>
          </a:xfrm>
        </p:spPr>
        <p:txBody>
          <a:bodyPr>
            <a:spAutoFit/>
          </a:bodyPr>
          <a:lstStyle>
            <a:lvl1pPr marL="0" indent="0">
              <a:spcBef>
                <a:spcPts val="0"/>
              </a:spcBef>
              <a:spcAft>
                <a:spcPts val="0"/>
              </a:spcAft>
              <a:buNone/>
              <a:defRPr sz="1200" b="1">
                <a:solidFill>
                  <a:schemeClr val="tx2"/>
                </a:solidFill>
              </a:defRPr>
            </a:lvl1pPr>
          </a:lstStyle>
          <a:p>
            <a:pPr lvl="0"/>
            <a:r>
              <a:rPr lang="en-GB" noProof="0"/>
              <a:t>Chart title (12pt)</a:t>
            </a:r>
          </a:p>
        </p:txBody>
      </p:sp>
      <p:sp>
        <p:nvSpPr>
          <p:cNvPr id="9" name="Content Placeholder 12"/>
          <p:cNvSpPr>
            <a:spLocks noGrp="1"/>
          </p:cNvSpPr>
          <p:nvPr>
            <p:ph sz="quarter" idx="26" hasCustomPrompt="1"/>
          </p:nvPr>
        </p:nvSpPr>
        <p:spPr bwMode="gray">
          <a:xfrm>
            <a:off x="6196940" y="2755962"/>
            <a:ext cx="5576092" cy="3254975"/>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0" name="Text Placeholder 19"/>
          <p:cNvSpPr>
            <a:spLocks noGrp="1"/>
          </p:cNvSpPr>
          <p:nvPr>
            <p:ph type="body" sz="quarter" idx="27" hasCustomPrompt="1"/>
          </p:nvPr>
        </p:nvSpPr>
        <p:spPr bwMode="gray">
          <a:xfrm>
            <a:off x="6196940" y="2364762"/>
            <a:ext cx="5576092" cy="184666"/>
          </a:xfrm>
        </p:spPr>
        <p:txBody>
          <a:bodyPr>
            <a:spAutoFit/>
          </a:bodyPr>
          <a:lstStyle>
            <a:lvl1pPr marL="0" indent="0">
              <a:spcBef>
                <a:spcPts val="0"/>
              </a:spcBef>
              <a:spcAft>
                <a:spcPts val="0"/>
              </a:spcAft>
              <a:buNone/>
              <a:defRPr sz="1200" b="1">
                <a:solidFill>
                  <a:schemeClr val="tx2"/>
                </a:solidFill>
              </a:defRPr>
            </a:lvl1pPr>
          </a:lstStyle>
          <a:p>
            <a:pPr lvl="0"/>
            <a:r>
              <a:rPr lang="en-GB" noProof="0"/>
              <a:t>Chart title (12pt)</a:t>
            </a:r>
          </a:p>
        </p:txBody>
      </p:sp>
      <p:sp>
        <p:nvSpPr>
          <p:cNvPr id="12" name="Text Placeholder 19"/>
          <p:cNvSpPr>
            <a:spLocks noGrp="1"/>
          </p:cNvSpPr>
          <p:nvPr>
            <p:ph type="body" sz="quarter" idx="23"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2" name="Titel 1"/>
          <p:cNvSpPr>
            <a:spLocks noGrp="1"/>
          </p:cNvSpPr>
          <p:nvPr>
            <p:ph type="title" hasCustomPrompt="1"/>
          </p:nvPr>
        </p:nvSpPr>
        <p:spPr/>
        <p:txBody>
          <a:bodyPr/>
          <a:lstStyle/>
          <a:p>
            <a:r>
              <a:rPr lang="en-GB" noProof="0"/>
              <a:t>Main slide heading appears here</a:t>
            </a:r>
            <a:br>
              <a:rPr lang="en-GB" noProof="0"/>
            </a:br>
            <a:r>
              <a:rPr lang="en-GB" noProof="0"/>
              <a:t>Second line if required (20pt)</a:t>
            </a:r>
            <a:endParaRPr lang="en-GB"/>
          </a:p>
        </p:txBody>
      </p:sp>
    </p:spTree>
    <p:extLst>
      <p:ext uri="{BB962C8B-B14F-4D97-AF65-F5344CB8AC3E}">
        <p14:creationId xmlns:p14="http://schemas.microsoft.com/office/powerpoint/2010/main" val="96528089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hree Content with subheading &amp; chart title (Disclaimer)">
    <p:spTree>
      <p:nvGrpSpPr>
        <p:cNvPr id="1" name=""/>
        <p:cNvGrpSpPr/>
        <p:nvPr/>
      </p:nvGrpSpPr>
      <p:grpSpPr>
        <a:xfrm>
          <a:off x="0" y="0"/>
          <a:ext cx="0" cy="0"/>
          <a:chOff x="0" y="0"/>
          <a:chExt cx="0" cy="0"/>
        </a:xfrm>
      </p:grpSpPr>
      <p:sp>
        <p:nvSpPr>
          <p:cNvPr id="14" name="Rechteck 13"/>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3" name="Content Placeholder 12"/>
          <p:cNvSpPr>
            <a:spLocks noGrp="1"/>
          </p:cNvSpPr>
          <p:nvPr>
            <p:ph sz="quarter" idx="21" hasCustomPrompt="1"/>
          </p:nvPr>
        </p:nvSpPr>
        <p:spPr bwMode="gray">
          <a:xfrm>
            <a:off x="398772" y="2755960"/>
            <a:ext cx="3633231" cy="1558866"/>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8" name="Text Placeholder 17"/>
          <p:cNvSpPr>
            <a:spLocks noGrp="1"/>
          </p:cNvSpPr>
          <p:nvPr>
            <p:ph type="body" sz="quarter" idx="22" hasCustomPrompt="1"/>
          </p:nvPr>
        </p:nvSpPr>
        <p:spPr bwMode="gray">
          <a:xfrm>
            <a:off x="398771" y="6235200"/>
            <a:ext cx="10633846" cy="374400"/>
          </a:xfrm>
        </p:spPr>
        <p:txBody>
          <a:bodyPr anchor="b"/>
          <a:lstStyle>
            <a:lvl1pPr marL="0" indent="0">
              <a:lnSpc>
                <a:spcPct val="100000"/>
              </a:lnSpc>
              <a:spcBef>
                <a:spcPts val="0"/>
              </a:spcBef>
              <a:spcAft>
                <a:spcPts val="0"/>
              </a:spcAft>
              <a:buNone/>
              <a:defRPr sz="799" baseline="0">
                <a:solidFill>
                  <a:schemeClr val="tx1"/>
                </a:solidFill>
                <a:latin typeface="Arial Narrow" panose="020B0606020202030204" pitchFamily="34" charset="0"/>
              </a:defRPr>
            </a:lvl1pPr>
          </a:lstStyle>
          <a:p>
            <a:pPr lvl="0"/>
            <a:r>
              <a:rPr lang="en-GB" noProof="0"/>
              <a:t>Disclaimer (optional) (8pt)</a:t>
            </a:r>
          </a:p>
        </p:txBody>
      </p:sp>
      <p:sp>
        <p:nvSpPr>
          <p:cNvPr id="6" name="Text Placeholder 19"/>
          <p:cNvSpPr>
            <a:spLocks noGrp="1"/>
          </p:cNvSpPr>
          <p:nvPr>
            <p:ph type="body" sz="quarter" idx="24" hasCustomPrompt="1"/>
          </p:nvPr>
        </p:nvSpPr>
        <p:spPr bwMode="gray">
          <a:xfrm>
            <a:off x="398772" y="2364762"/>
            <a:ext cx="3633231" cy="184666"/>
          </a:xfrm>
        </p:spPr>
        <p:txBody>
          <a:bodyPr>
            <a:spAutoFit/>
          </a:bodyPr>
          <a:lstStyle>
            <a:lvl1pPr marL="0" indent="0">
              <a:spcBef>
                <a:spcPts val="0"/>
              </a:spcBef>
              <a:spcAft>
                <a:spcPts val="0"/>
              </a:spcAft>
              <a:buNone/>
              <a:defRPr sz="1200" b="1">
                <a:solidFill>
                  <a:schemeClr val="tx2"/>
                </a:solidFill>
              </a:defRPr>
            </a:lvl1pPr>
          </a:lstStyle>
          <a:p>
            <a:pPr lvl="0"/>
            <a:r>
              <a:rPr lang="en-GB" noProof="0"/>
              <a:t>Chart title (12pt)</a:t>
            </a:r>
          </a:p>
        </p:txBody>
      </p:sp>
      <p:sp>
        <p:nvSpPr>
          <p:cNvPr id="9" name="Content Placeholder 12"/>
          <p:cNvSpPr>
            <a:spLocks noGrp="1"/>
          </p:cNvSpPr>
          <p:nvPr>
            <p:ph sz="quarter" idx="26" hasCustomPrompt="1"/>
          </p:nvPr>
        </p:nvSpPr>
        <p:spPr bwMode="gray">
          <a:xfrm>
            <a:off x="8134892" y="2755960"/>
            <a:ext cx="3633231" cy="1558866"/>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0" name="Text Placeholder 19"/>
          <p:cNvSpPr>
            <a:spLocks noGrp="1"/>
          </p:cNvSpPr>
          <p:nvPr>
            <p:ph type="body" sz="quarter" idx="27" hasCustomPrompt="1"/>
          </p:nvPr>
        </p:nvSpPr>
        <p:spPr bwMode="gray">
          <a:xfrm>
            <a:off x="8134892" y="2364762"/>
            <a:ext cx="3633231" cy="184666"/>
          </a:xfrm>
        </p:spPr>
        <p:txBody>
          <a:bodyPr>
            <a:spAutoFit/>
          </a:bodyPr>
          <a:lstStyle>
            <a:lvl1pPr marL="0" indent="0">
              <a:spcBef>
                <a:spcPts val="0"/>
              </a:spcBef>
              <a:spcAft>
                <a:spcPts val="0"/>
              </a:spcAft>
              <a:buNone/>
              <a:defRPr sz="1200" b="1">
                <a:solidFill>
                  <a:schemeClr val="tx2"/>
                </a:solidFill>
              </a:defRPr>
            </a:lvl1pPr>
          </a:lstStyle>
          <a:p>
            <a:pPr lvl="0"/>
            <a:r>
              <a:rPr lang="en-GB" noProof="0"/>
              <a:t>Chart title (12pt)</a:t>
            </a:r>
          </a:p>
        </p:txBody>
      </p:sp>
      <p:sp>
        <p:nvSpPr>
          <p:cNvPr id="12" name="Text Placeholder 19"/>
          <p:cNvSpPr>
            <a:spLocks noGrp="1"/>
          </p:cNvSpPr>
          <p:nvPr>
            <p:ph type="body" sz="quarter" idx="23"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11" name="Content Placeholder 12"/>
          <p:cNvSpPr>
            <a:spLocks noGrp="1"/>
          </p:cNvSpPr>
          <p:nvPr>
            <p:ph sz="quarter" idx="28" hasCustomPrompt="1"/>
          </p:nvPr>
        </p:nvSpPr>
        <p:spPr bwMode="gray">
          <a:xfrm>
            <a:off x="4266833" y="2755960"/>
            <a:ext cx="3633231" cy="1558866"/>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5" name="Text Placeholder 19"/>
          <p:cNvSpPr>
            <a:spLocks noGrp="1"/>
          </p:cNvSpPr>
          <p:nvPr>
            <p:ph type="body" sz="quarter" idx="29" hasCustomPrompt="1"/>
          </p:nvPr>
        </p:nvSpPr>
        <p:spPr bwMode="gray">
          <a:xfrm>
            <a:off x="4266833" y="2364762"/>
            <a:ext cx="3633231" cy="184666"/>
          </a:xfrm>
        </p:spPr>
        <p:txBody>
          <a:bodyPr>
            <a:spAutoFit/>
          </a:bodyPr>
          <a:lstStyle>
            <a:lvl1pPr marL="0" indent="0">
              <a:spcBef>
                <a:spcPts val="0"/>
              </a:spcBef>
              <a:spcAft>
                <a:spcPts val="0"/>
              </a:spcAft>
              <a:buNone/>
              <a:defRPr sz="1200" b="1">
                <a:solidFill>
                  <a:schemeClr val="tx2"/>
                </a:solidFill>
              </a:defRPr>
            </a:lvl1pPr>
          </a:lstStyle>
          <a:p>
            <a:pPr lvl="0"/>
            <a:r>
              <a:rPr lang="en-GB" noProof="0"/>
              <a:t>Chart title (12pt)</a:t>
            </a:r>
          </a:p>
        </p:txBody>
      </p:sp>
      <p:sp>
        <p:nvSpPr>
          <p:cNvPr id="16" name="Content Placeholder 12"/>
          <p:cNvSpPr>
            <a:spLocks noGrp="1"/>
          </p:cNvSpPr>
          <p:nvPr>
            <p:ph sz="quarter" idx="30" hasCustomPrompt="1"/>
          </p:nvPr>
        </p:nvSpPr>
        <p:spPr bwMode="gray">
          <a:xfrm>
            <a:off x="398772" y="4460935"/>
            <a:ext cx="3633231" cy="1558866"/>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7" name="Content Placeholder 12"/>
          <p:cNvSpPr>
            <a:spLocks noGrp="1"/>
          </p:cNvSpPr>
          <p:nvPr>
            <p:ph sz="quarter" idx="31" hasCustomPrompt="1"/>
          </p:nvPr>
        </p:nvSpPr>
        <p:spPr bwMode="gray">
          <a:xfrm>
            <a:off x="8134892" y="4460935"/>
            <a:ext cx="3633231" cy="1558866"/>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9" name="Content Placeholder 12"/>
          <p:cNvSpPr>
            <a:spLocks noGrp="1"/>
          </p:cNvSpPr>
          <p:nvPr>
            <p:ph sz="quarter" idx="32" hasCustomPrompt="1"/>
          </p:nvPr>
        </p:nvSpPr>
        <p:spPr bwMode="gray">
          <a:xfrm>
            <a:off x="4266833" y="4460935"/>
            <a:ext cx="3633231" cy="1558866"/>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2" name="Titel 1"/>
          <p:cNvSpPr>
            <a:spLocks noGrp="1"/>
          </p:cNvSpPr>
          <p:nvPr>
            <p:ph type="title" hasCustomPrompt="1"/>
          </p:nvPr>
        </p:nvSpPr>
        <p:spPr/>
        <p:txBody>
          <a:bodyPr/>
          <a:lstStyle/>
          <a:p>
            <a:r>
              <a:rPr lang="en-GB" noProof="0"/>
              <a:t>Main slide heading appears here</a:t>
            </a:r>
            <a:br>
              <a:rPr lang="en-GB" noProof="0"/>
            </a:br>
            <a:r>
              <a:rPr lang="en-GB" noProof="0"/>
              <a:t>Second line if required (20pt)</a:t>
            </a:r>
            <a:endParaRPr lang="en-GB"/>
          </a:p>
        </p:txBody>
      </p:sp>
    </p:spTree>
    <p:extLst>
      <p:ext uri="{BB962C8B-B14F-4D97-AF65-F5344CB8AC3E}">
        <p14:creationId xmlns:p14="http://schemas.microsoft.com/office/powerpoint/2010/main" val="9568898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 with video">
    <p:spTree>
      <p:nvGrpSpPr>
        <p:cNvPr id="1" name=""/>
        <p:cNvGrpSpPr/>
        <p:nvPr/>
      </p:nvGrpSpPr>
      <p:grpSpPr>
        <a:xfrm>
          <a:off x="0" y="0"/>
          <a:ext cx="0" cy="0"/>
          <a:chOff x="0" y="0"/>
          <a:chExt cx="0" cy="0"/>
        </a:xfrm>
      </p:grpSpPr>
      <p:sp>
        <p:nvSpPr>
          <p:cNvPr id="12" name="Rechteck 11"/>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9" name="Medienplatzhalter 8"/>
          <p:cNvSpPr>
            <a:spLocks noGrp="1"/>
          </p:cNvSpPr>
          <p:nvPr>
            <p:ph type="media" sz="quarter" idx="23" hasCustomPrompt="1"/>
          </p:nvPr>
        </p:nvSpPr>
        <p:spPr bwMode="gray">
          <a:xfrm>
            <a:off x="3323078" y="2368800"/>
            <a:ext cx="8445046" cy="3794400"/>
          </a:xfrm>
        </p:spPr>
        <p:txBody>
          <a:bodyPr/>
          <a:lstStyle>
            <a:lvl1pPr marL="0" indent="0">
              <a:buNone/>
              <a:defRPr sz="799">
                <a:latin typeface="Arial" panose="020B0604020202020204" pitchFamily="34" charset="0"/>
              </a:defRPr>
            </a:lvl1pPr>
          </a:lstStyle>
          <a:p>
            <a:r>
              <a:rPr lang="en-GB" noProof="0"/>
              <a:t>Click the video button below to insert a video (only this action guarantees correct view)</a:t>
            </a:r>
            <a:br>
              <a:rPr lang="en-GB" noProof="0"/>
            </a:br>
            <a:r>
              <a:rPr lang="en-GB" noProof="0"/>
              <a:t>Note: All photography and video must comply with AllianzGI guidelines.</a:t>
            </a:r>
            <a:br>
              <a:rPr lang="en-GB" noProof="0"/>
            </a:br>
            <a:r>
              <a:rPr lang="en-GB" noProof="0"/>
              <a:t>Imagery is an expression of our brand personality and needs to reflect</a:t>
            </a:r>
            <a:br>
              <a:rPr lang="en-GB" noProof="0"/>
            </a:br>
            <a:r>
              <a:rPr lang="en-GB" noProof="0"/>
              <a:t>the business we are in. Our imagery needs to be thoughtful and serious,</a:t>
            </a:r>
            <a:br>
              <a:rPr lang="en-GB" noProof="0"/>
            </a:br>
            <a:r>
              <a:rPr lang="en-GB" noProof="0"/>
              <a:t>and must convey professionalism that inspires confidence and trust.</a:t>
            </a:r>
          </a:p>
          <a:p>
            <a:endParaRPr lang="en-GB" noProof="0"/>
          </a:p>
        </p:txBody>
      </p:sp>
      <p:sp>
        <p:nvSpPr>
          <p:cNvPr id="18" name="Textplatzhalter 7"/>
          <p:cNvSpPr>
            <a:spLocks noGrp="1"/>
          </p:cNvSpPr>
          <p:nvPr>
            <p:ph type="body" sz="quarter" idx="22" hasCustomPrompt="1"/>
          </p:nvPr>
        </p:nvSpPr>
        <p:spPr bwMode="gray">
          <a:xfrm>
            <a:off x="398771" y="6235340"/>
            <a:ext cx="10633846" cy="373805"/>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stStyle>
          <a:p>
            <a:pPr lvl="0"/>
            <a:r>
              <a:rPr lang="en-GB" noProof="0"/>
              <a:t>Disclaimer (optional) (8pt)</a:t>
            </a:r>
          </a:p>
        </p:txBody>
      </p:sp>
      <p:sp>
        <p:nvSpPr>
          <p:cNvPr id="21" name="Inhaltsplatzhalter 3"/>
          <p:cNvSpPr>
            <a:spLocks noGrp="1"/>
          </p:cNvSpPr>
          <p:nvPr>
            <p:ph sz="quarter" idx="25" hasCustomPrompt="1"/>
          </p:nvPr>
        </p:nvSpPr>
        <p:spPr bwMode="gray">
          <a:xfrm>
            <a:off x="398769" y="2368800"/>
            <a:ext cx="2671754"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8" name="Text Placeholder 19"/>
          <p:cNvSpPr>
            <a:spLocks noGrp="1"/>
          </p:cNvSpPr>
          <p:nvPr>
            <p:ph type="body" sz="quarter" idx="26"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10" name="Text Placeholder 21"/>
          <p:cNvSpPr>
            <a:spLocks noGrp="1"/>
          </p:cNvSpPr>
          <p:nvPr>
            <p:ph type="body" sz="quarter" idx="24" hasCustomPrompt="1"/>
          </p:nvPr>
        </p:nvSpPr>
        <p:spPr bwMode="gray">
          <a:xfrm>
            <a:off x="398769" y="1842087"/>
            <a:ext cx="11369354" cy="244800"/>
          </a:xfrm>
        </p:spPr>
        <p:txBody>
          <a:bodyPr/>
          <a:lstStyle>
            <a:lvl1pPr marL="0" indent="0">
              <a:spcAft>
                <a:spcPts val="0"/>
              </a:spcAft>
              <a:buNone/>
              <a:defRPr/>
            </a:lvl1pPr>
          </a:lstStyle>
          <a:p>
            <a:pPr lvl="0"/>
            <a:r>
              <a:rPr lang="en-GB" noProof="0"/>
              <a:t>Second sub headline if required (12pt)</a:t>
            </a:r>
          </a:p>
        </p:txBody>
      </p:sp>
    </p:spTree>
    <p:extLst>
      <p:ext uri="{BB962C8B-B14F-4D97-AF65-F5344CB8AC3E}">
        <p14:creationId xmlns:p14="http://schemas.microsoft.com/office/powerpoint/2010/main" val="36245237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ackground Visual with Content">
    <p:bg>
      <p:bgRef idx="1001">
        <a:schemeClr val="bg1"/>
      </p:bgRef>
    </p:bg>
    <p:spTree>
      <p:nvGrpSpPr>
        <p:cNvPr id="1" name=""/>
        <p:cNvGrpSpPr/>
        <p:nvPr/>
      </p:nvGrpSpPr>
      <p:grpSpPr>
        <a:xfrm>
          <a:off x="0" y="0"/>
          <a:ext cx="0" cy="0"/>
          <a:chOff x="0" y="0"/>
          <a:chExt cx="0" cy="0"/>
        </a:xfrm>
      </p:grpSpPr>
      <p:sp>
        <p:nvSpPr>
          <p:cNvPr id="14" name="Rechteck 13"/>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a:solidFill>
                  <a:schemeClr val="tx2"/>
                </a:solidFill>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23" name="Inhaltsplatzhalter 3"/>
          <p:cNvSpPr>
            <a:spLocks noGrp="1"/>
          </p:cNvSpPr>
          <p:nvPr>
            <p:ph sz="quarter" idx="25" hasCustomPrompt="1"/>
          </p:nvPr>
        </p:nvSpPr>
        <p:spPr bwMode="gray">
          <a:xfrm>
            <a:off x="398769" y="2368800"/>
            <a:ext cx="11369354"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3" name="Textplatzhalter 7"/>
          <p:cNvSpPr>
            <a:spLocks noGrp="1"/>
          </p:cNvSpPr>
          <p:nvPr>
            <p:ph type="body" sz="quarter" idx="22" hasCustomPrompt="1"/>
          </p:nvPr>
        </p:nvSpPr>
        <p:spPr bwMode="gray">
          <a:xfrm>
            <a:off x="398771" y="6235340"/>
            <a:ext cx="10633846" cy="373805"/>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stStyle>
          <a:p>
            <a:pPr lvl="0"/>
            <a:r>
              <a:rPr lang="en-GB" noProof="0"/>
              <a:t>Disclaimer (optional) (8pt)</a:t>
            </a:r>
          </a:p>
        </p:txBody>
      </p:sp>
      <p:sp>
        <p:nvSpPr>
          <p:cNvPr id="9" name="Text Placeholder 19"/>
          <p:cNvSpPr>
            <a:spLocks noGrp="1"/>
          </p:cNvSpPr>
          <p:nvPr>
            <p:ph type="body" sz="quarter" idx="23" hasCustomPrompt="1"/>
          </p:nvPr>
        </p:nvSpPr>
        <p:spPr bwMode="gray">
          <a:xfrm>
            <a:off x="398769" y="1591200"/>
            <a:ext cx="11369354" cy="244800"/>
          </a:xfrm>
        </p:spPr>
        <p:txBody>
          <a:bodyPr/>
          <a:lstStyle>
            <a:lvl1pPr marL="0" indent="0">
              <a:buNone/>
              <a:defRPr sz="1400" b="1"/>
            </a:lvl1pPr>
          </a:lstStyle>
          <a:p>
            <a:pPr lvl="0"/>
            <a:r>
              <a:rPr lang="en-GB" noProof="0"/>
              <a:t>Sub headline (12-16pt)</a:t>
            </a:r>
          </a:p>
        </p:txBody>
      </p:sp>
      <p:sp>
        <p:nvSpPr>
          <p:cNvPr id="10" name="Text Placeholder 21"/>
          <p:cNvSpPr>
            <a:spLocks noGrp="1"/>
          </p:cNvSpPr>
          <p:nvPr>
            <p:ph type="body" sz="quarter" idx="24" hasCustomPrompt="1"/>
          </p:nvPr>
        </p:nvSpPr>
        <p:spPr bwMode="gray">
          <a:xfrm>
            <a:off x="398769" y="1842087"/>
            <a:ext cx="11369354" cy="244800"/>
          </a:xfrm>
        </p:spPr>
        <p:txBody>
          <a:bodyPr/>
          <a:lstStyle>
            <a:lvl1pPr marL="0" indent="0">
              <a:spcAft>
                <a:spcPts val="0"/>
              </a:spcAft>
              <a:buNone/>
              <a:defRPr/>
            </a:lvl1pPr>
          </a:lstStyle>
          <a:p>
            <a:pPr lvl="0"/>
            <a:r>
              <a:rPr lang="en-GB" noProof="0"/>
              <a:t>Second sub headline if required (12pt)</a:t>
            </a:r>
          </a:p>
        </p:txBody>
      </p:sp>
      <p:sp>
        <p:nvSpPr>
          <p:cNvPr id="11" name="Text Placeholder 7"/>
          <p:cNvSpPr>
            <a:spLocks noGrp="1"/>
          </p:cNvSpPr>
          <p:nvPr>
            <p:ph type="body" sz="quarter" idx="30" hasCustomPrompt="1"/>
          </p:nvPr>
        </p:nvSpPr>
        <p:spPr bwMode="gray">
          <a:xfrm>
            <a:off x="5268992" y="162125"/>
            <a:ext cx="4696050" cy="1380201"/>
          </a:xfrm>
        </p:spPr>
        <p:txBody>
          <a:bodyPr/>
          <a:lstStyle>
            <a:lvl1pPr marL="0" marR="0" indent="0" algn="l" defTabSz="914395" rtl="0" eaLnBrk="1" fontAlgn="base" latinLnBrk="0" hangingPunct="1">
              <a:lnSpc>
                <a:spcPct val="120000"/>
              </a:lnSpc>
              <a:spcBef>
                <a:spcPts val="360"/>
              </a:spcBef>
              <a:spcAft>
                <a:spcPts val="360"/>
              </a:spcAft>
              <a:buClr>
                <a:schemeClr val="tx2"/>
              </a:buClr>
              <a:buSzTx/>
              <a:buFont typeface="Wingdings" panose="05000000000000000000" pitchFamily="2" charset="2"/>
              <a:buNone/>
              <a:tabLst>
                <a:tab pos="179387" algn="l"/>
              </a:tabLst>
              <a:defRPr sz="799" i="1" baseline="0"/>
            </a:lvl1pPr>
          </a:lstStyle>
          <a:p>
            <a:pPr marL="0" marR="0" lvl="0" indent="0" algn="l" defTabSz="914395" rtl="0" eaLnBrk="1" fontAlgn="base" latinLnBrk="0" hangingPunct="1">
              <a:lnSpc>
                <a:spcPct val="120000"/>
              </a:lnSpc>
              <a:spcBef>
                <a:spcPts val="360"/>
              </a:spcBef>
              <a:spcAft>
                <a:spcPts val="360"/>
              </a:spcAft>
              <a:buClr>
                <a:schemeClr val="tx2"/>
              </a:buClr>
              <a:buSzTx/>
              <a:buFont typeface="Wingdings" panose="05000000000000000000" pitchFamily="2" charset="2"/>
              <a:buNone/>
              <a:tabLst>
                <a:tab pos="179387" algn="l"/>
              </a:tabLst>
              <a:defRPr/>
            </a:pPr>
            <a:r>
              <a:rPr lang="en-GB" noProof="0"/>
              <a:t>Click the image button below to insert an image (only this action guarantees a correct view). Click then on “send to back”.</a:t>
            </a:r>
            <a:br>
              <a:rPr lang="en-GB" noProof="0"/>
            </a:br>
            <a:r>
              <a:rPr lang="en-GB" noProof="0"/>
              <a:t>Note: All photography and video must comply with AllianzGI guidelines. Imagery is an expression of our brand personality and needs to reflect the business we are in. Our imagery needs to be thoughtful and serious, and must convey professionalism that inspires confidence and trust.</a:t>
            </a:r>
            <a:br>
              <a:rPr lang="en-GB" noProof="0"/>
            </a:br>
            <a:r>
              <a:rPr lang="en-GB" noProof="0"/>
              <a:t>Find pictures in the Image Data Base at the AllianzGI Brand </a:t>
            </a:r>
            <a:r>
              <a:rPr lang="en-GB" noProof="0" err="1"/>
              <a:t>Center</a:t>
            </a:r>
            <a:r>
              <a:rPr lang="en-GB" noProof="0"/>
              <a:t>.</a:t>
            </a:r>
          </a:p>
        </p:txBody>
      </p:sp>
      <p:sp>
        <p:nvSpPr>
          <p:cNvPr id="15" name="Textfeld 14"/>
          <p:cNvSpPr txBox="1"/>
          <p:nvPr userDrawn="1"/>
        </p:nvSpPr>
        <p:spPr>
          <a:xfrm>
            <a:off x="10309581"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GB" sz="799" baseline="0" noProof="0" smtClean="0">
                <a:solidFill>
                  <a:schemeClr val="tx2"/>
                </a:solidFill>
                <a:latin typeface="Arial" panose="020B0604020202020204" pitchFamily="34" charset="0"/>
              </a:rPr>
              <a:pPr lvl="0"/>
              <a:t>‹#›</a:t>
            </a:fld>
            <a:endParaRPr lang="en-GB" sz="799" baseline="0" noProof="0">
              <a:solidFill>
                <a:schemeClr val="tx2"/>
              </a:solidFill>
              <a:latin typeface="Arial" panose="020B0604020202020204" pitchFamily="34" charset="0"/>
            </a:endParaRPr>
          </a:p>
        </p:txBody>
      </p:sp>
      <p:sp>
        <p:nvSpPr>
          <p:cNvPr id="4" name="Bildplatzhalter 3"/>
          <p:cNvSpPr>
            <a:spLocks noGrp="1"/>
          </p:cNvSpPr>
          <p:nvPr>
            <p:ph type="pic" sz="quarter" idx="31" hasCustomPrompt="1"/>
          </p:nvPr>
        </p:nvSpPr>
        <p:spPr>
          <a:xfrm>
            <a:off x="0" y="2097088"/>
            <a:ext cx="12192000" cy="4760912"/>
          </a:xfrm>
        </p:spPr>
        <p:txBody>
          <a:bodyPr/>
          <a:lstStyle>
            <a:lvl1pPr marL="0" marR="0" indent="0" algn="l" defTabSz="914395" rtl="0" eaLnBrk="1" fontAlgn="base" latinLnBrk="0" hangingPunct="1">
              <a:lnSpc>
                <a:spcPct val="100000"/>
              </a:lnSpc>
              <a:spcBef>
                <a:spcPts val="360"/>
              </a:spcBef>
              <a:spcAft>
                <a:spcPts val="360"/>
              </a:spcAft>
              <a:buClr>
                <a:schemeClr val="tx2"/>
              </a:buClr>
              <a:buSzTx/>
              <a:buFont typeface="Wingdings" panose="05000000000000000000" pitchFamily="2" charset="2"/>
              <a:buNone/>
              <a:tabLst>
                <a:tab pos="179387" algn="l"/>
              </a:tabLst>
              <a:defRPr/>
            </a:lvl1pPr>
          </a:lstStyle>
          <a:p>
            <a:r>
              <a:rPr lang="en-GB" noProof="0"/>
              <a:t>New picture – send to back</a:t>
            </a:r>
          </a:p>
        </p:txBody>
      </p:sp>
    </p:spTree>
    <p:extLst>
      <p:ext uri="{BB962C8B-B14F-4D97-AF65-F5344CB8AC3E}">
        <p14:creationId xmlns:p14="http://schemas.microsoft.com/office/powerpoint/2010/main" val="810140518"/>
      </p:ext>
    </p:extLst>
  </p:cSld>
  <p:clrMapOvr>
    <a:overrideClrMapping bg1="lt1" tx1="dk1" bg2="lt2" tx2="dk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ackground Visual">
    <p:bg>
      <p:bgRef idx="1001">
        <a:schemeClr val="bg1"/>
      </p:bgRef>
    </p:bg>
    <p:spTree>
      <p:nvGrpSpPr>
        <p:cNvPr id="1" name=""/>
        <p:cNvGrpSpPr/>
        <p:nvPr/>
      </p:nvGrpSpPr>
      <p:grpSpPr>
        <a:xfrm>
          <a:off x="0" y="0"/>
          <a:ext cx="0" cy="0"/>
          <a:chOff x="0" y="0"/>
          <a:chExt cx="0" cy="0"/>
        </a:xfrm>
      </p:grpSpPr>
      <p:sp>
        <p:nvSpPr>
          <p:cNvPr id="13" name="Textplatzhalter 7"/>
          <p:cNvSpPr>
            <a:spLocks noGrp="1"/>
          </p:cNvSpPr>
          <p:nvPr>
            <p:ph type="body" sz="quarter" idx="22" hasCustomPrompt="1"/>
          </p:nvPr>
        </p:nvSpPr>
        <p:spPr bwMode="gray">
          <a:xfrm>
            <a:off x="398771" y="6235340"/>
            <a:ext cx="10633846" cy="373805"/>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stStyle>
          <a:p>
            <a:pPr lvl="0"/>
            <a:r>
              <a:rPr lang="en-GB" noProof="0"/>
              <a:t>Disclaimer (optional) (8pt)</a:t>
            </a:r>
          </a:p>
        </p:txBody>
      </p:sp>
      <p:sp>
        <p:nvSpPr>
          <p:cNvPr id="8" name="Text Placeholder 7"/>
          <p:cNvSpPr>
            <a:spLocks noGrp="1"/>
          </p:cNvSpPr>
          <p:nvPr>
            <p:ph type="body" sz="quarter" idx="30" hasCustomPrompt="1"/>
          </p:nvPr>
        </p:nvSpPr>
        <p:spPr bwMode="gray">
          <a:xfrm>
            <a:off x="5268992" y="162125"/>
            <a:ext cx="4696050" cy="1380201"/>
          </a:xfrm>
        </p:spPr>
        <p:txBody>
          <a:bodyPr/>
          <a:lstStyle>
            <a:lvl1pPr marL="0" marR="0" indent="0" algn="l" defTabSz="914395" rtl="0" eaLnBrk="1" fontAlgn="base" latinLnBrk="0" hangingPunct="1">
              <a:lnSpc>
                <a:spcPct val="120000"/>
              </a:lnSpc>
              <a:spcBef>
                <a:spcPts val="360"/>
              </a:spcBef>
              <a:spcAft>
                <a:spcPts val="360"/>
              </a:spcAft>
              <a:buClr>
                <a:schemeClr val="tx2"/>
              </a:buClr>
              <a:buSzTx/>
              <a:buFont typeface="Wingdings" panose="05000000000000000000" pitchFamily="2" charset="2"/>
              <a:buNone/>
              <a:tabLst>
                <a:tab pos="179387" algn="l"/>
              </a:tabLst>
              <a:defRPr sz="799" i="1" baseline="0"/>
            </a:lvl1pPr>
          </a:lstStyle>
          <a:p>
            <a:pPr marL="0" marR="0" lvl="0" indent="0" algn="l" defTabSz="914395" rtl="0" eaLnBrk="1" fontAlgn="base" latinLnBrk="0" hangingPunct="1">
              <a:lnSpc>
                <a:spcPct val="120000"/>
              </a:lnSpc>
              <a:spcBef>
                <a:spcPts val="360"/>
              </a:spcBef>
              <a:spcAft>
                <a:spcPts val="360"/>
              </a:spcAft>
              <a:buClr>
                <a:schemeClr val="tx2"/>
              </a:buClr>
              <a:buSzTx/>
              <a:buFont typeface="Wingdings" panose="05000000000000000000" pitchFamily="2" charset="2"/>
              <a:buNone/>
              <a:tabLst>
                <a:tab pos="179387" algn="l"/>
              </a:tabLst>
              <a:defRPr/>
            </a:pPr>
            <a:r>
              <a:rPr lang="en-GB" noProof="0"/>
              <a:t>Click the image button below to insert an image (only this action guarantees a correct view). Click then on “send to back”.</a:t>
            </a:r>
            <a:br>
              <a:rPr lang="en-GB" noProof="0"/>
            </a:br>
            <a:r>
              <a:rPr lang="en-GB" noProof="0"/>
              <a:t>Note: All photography and video must comply with AllianzGI guidelines. Imagery is an expression of our brand personality and needs to reflect the business we are in. Our imagery needs to be thoughtful and serious, and must convey professionalism that inspires confidence and trust.</a:t>
            </a:r>
            <a:br>
              <a:rPr lang="en-GB" noProof="0"/>
            </a:br>
            <a:r>
              <a:rPr lang="en-GB" noProof="0"/>
              <a:t>Find pictures in the Image Data Base at the AllianzGI Brand </a:t>
            </a:r>
            <a:r>
              <a:rPr lang="en-GB" noProof="0" err="1"/>
              <a:t>Center</a:t>
            </a:r>
            <a:r>
              <a:rPr lang="en-GB" noProof="0"/>
              <a:t>.</a:t>
            </a:r>
          </a:p>
        </p:txBody>
      </p:sp>
      <p:sp>
        <p:nvSpPr>
          <p:cNvPr id="7" name="Textfeld 6"/>
          <p:cNvSpPr txBox="1"/>
          <p:nvPr userDrawn="1"/>
        </p:nvSpPr>
        <p:spPr>
          <a:xfrm>
            <a:off x="10309581"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GB" sz="799" baseline="0" noProof="0" smtClean="0">
                <a:solidFill>
                  <a:schemeClr val="tx2"/>
                </a:solidFill>
                <a:latin typeface="Arial" panose="020B0604020202020204" pitchFamily="34" charset="0"/>
              </a:rPr>
              <a:pPr lvl="0"/>
              <a:t>‹#›</a:t>
            </a:fld>
            <a:endParaRPr lang="en-GB" sz="799" baseline="0" noProof="0">
              <a:solidFill>
                <a:schemeClr val="tx2"/>
              </a:solidFill>
              <a:latin typeface="Arial" panose="020B0604020202020204" pitchFamily="34" charset="0"/>
            </a:endParaRPr>
          </a:p>
        </p:txBody>
      </p:sp>
      <p:sp>
        <p:nvSpPr>
          <p:cNvPr id="3" name="Bildplatzhalter 2"/>
          <p:cNvSpPr>
            <a:spLocks noGrp="1"/>
          </p:cNvSpPr>
          <p:nvPr>
            <p:ph type="pic" sz="quarter" idx="31" hasCustomPrompt="1"/>
          </p:nvPr>
        </p:nvSpPr>
        <p:spPr>
          <a:xfrm>
            <a:off x="0" y="2097088"/>
            <a:ext cx="12192000" cy="4760912"/>
          </a:xfrm>
        </p:spPr>
        <p:txBody>
          <a:bodyPr/>
          <a:lstStyle>
            <a:lvl1pPr marL="0" marR="0" indent="0" algn="l" defTabSz="914395" rtl="0" eaLnBrk="1" fontAlgn="base" latinLnBrk="0" hangingPunct="1">
              <a:lnSpc>
                <a:spcPct val="100000"/>
              </a:lnSpc>
              <a:spcBef>
                <a:spcPts val="360"/>
              </a:spcBef>
              <a:spcAft>
                <a:spcPts val="360"/>
              </a:spcAft>
              <a:buClr>
                <a:schemeClr val="tx2"/>
              </a:buClr>
              <a:buSzTx/>
              <a:buFont typeface="Wingdings" panose="05000000000000000000" pitchFamily="2" charset="2"/>
              <a:buNone/>
              <a:tabLst>
                <a:tab pos="179387" algn="l"/>
              </a:tabLst>
              <a:defRPr/>
            </a:lvl1pPr>
          </a:lstStyle>
          <a:p>
            <a:r>
              <a:rPr lang="en-GB" noProof="0"/>
              <a:t>New picture – send to back</a:t>
            </a:r>
          </a:p>
        </p:txBody>
      </p:sp>
    </p:spTree>
    <p:extLst>
      <p:ext uri="{BB962C8B-B14F-4D97-AF65-F5344CB8AC3E}">
        <p14:creationId xmlns:p14="http://schemas.microsoft.com/office/powerpoint/2010/main" val="3975456733"/>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Key Point">
    <p:spTree>
      <p:nvGrpSpPr>
        <p:cNvPr id="1" name=""/>
        <p:cNvGrpSpPr/>
        <p:nvPr/>
      </p:nvGrpSpPr>
      <p:grpSpPr>
        <a:xfrm>
          <a:off x="0" y="0"/>
          <a:ext cx="0" cy="0"/>
          <a:chOff x="0" y="0"/>
          <a:chExt cx="0" cy="0"/>
        </a:xfrm>
      </p:grpSpPr>
      <p:sp>
        <p:nvSpPr>
          <p:cNvPr id="9" name="Rechteck 8"/>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4" name="Text Placeholder 3"/>
          <p:cNvSpPr>
            <a:spLocks noGrp="1"/>
          </p:cNvSpPr>
          <p:nvPr>
            <p:ph type="body" sz="quarter" idx="22" hasCustomPrompt="1"/>
          </p:nvPr>
        </p:nvSpPr>
        <p:spPr bwMode="gray">
          <a:xfrm>
            <a:off x="398771" y="6235200"/>
            <a:ext cx="10633846" cy="374400"/>
          </a:xfrm>
        </p:spPr>
        <p:txBody>
          <a:bodyPr anchor="b"/>
          <a:lstStyle>
            <a:lvl1pPr marL="0" indent="0">
              <a:lnSpc>
                <a:spcPct val="100000"/>
              </a:lnSpc>
              <a:spcBef>
                <a:spcPts val="0"/>
              </a:spcBef>
              <a:spcAft>
                <a:spcPts val="0"/>
              </a:spcAft>
              <a:buNone/>
              <a:defRPr sz="799">
                <a:solidFill>
                  <a:schemeClr val="tx1"/>
                </a:solidFill>
                <a:latin typeface="Arial Narrow" panose="020B0606020202030204" pitchFamily="34" charset="0"/>
              </a:defRPr>
            </a:lvl1pPr>
          </a:lstStyle>
          <a:p>
            <a:pPr lvl="0"/>
            <a:r>
              <a:rPr lang="en-GB" noProof="0"/>
              <a:t>Disclaimer (optional) (8pt)</a:t>
            </a:r>
          </a:p>
        </p:txBody>
      </p:sp>
      <p:sp>
        <p:nvSpPr>
          <p:cNvPr id="6" name="Text Placeholder 5"/>
          <p:cNvSpPr>
            <a:spLocks noGrp="1"/>
          </p:cNvSpPr>
          <p:nvPr>
            <p:ph type="body" sz="quarter" idx="23" hasCustomPrompt="1"/>
          </p:nvPr>
        </p:nvSpPr>
        <p:spPr bwMode="gray">
          <a:xfrm>
            <a:off x="398769" y="2368800"/>
            <a:ext cx="11369354" cy="2581200"/>
          </a:xfrm>
        </p:spPr>
        <p:txBody>
          <a:bodyPr/>
          <a:lstStyle>
            <a:lvl1pPr marL="0" indent="0">
              <a:buNone/>
              <a:defRPr sz="4800">
                <a:solidFill>
                  <a:schemeClr val="tx2"/>
                </a:solidFill>
              </a:defRPr>
            </a:lvl1pPr>
          </a:lstStyle>
          <a:p>
            <a:pPr lvl="0"/>
            <a:r>
              <a:rPr lang="en-GB" noProof="0"/>
              <a:t>“Lorem ipsum </a:t>
            </a:r>
            <a:r>
              <a:rPr lang="en-GB" noProof="0" err="1"/>
              <a:t>dolor</a:t>
            </a:r>
            <a:r>
              <a:rPr lang="en-GB" noProof="0"/>
              <a:t> </a:t>
            </a:r>
            <a:r>
              <a:rPr lang="en-GB" noProof="0" err="1"/>
              <a:t>expe</a:t>
            </a:r>
            <a:r>
              <a:rPr lang="en-GB" noProof="0"/>
              <a:t> </a:t>
            </a:r>
            <a:br>
              <a:rPr lang="en-GB" noProof="0"/>
            </a:br>
            <a:r>
              <a:rPr lang="en-GB" noProof="0" err="1"/>
              <a:t>voluptat</a:t>
            </a:r>
            <a:r>
              <a:rPr lang="en-GB" noProof="0"/>
              <a:t> </a:t>
            </a:r>
            <a:r>
              <a:rPr lang="en-GB" noProof="0" err="1"/>
              <a:t>fero</a:t>
            </a:r>
            <a:r>
              <a:rPr lang="en-GB" noProof="0"/>
              <a:t> </a:t>
            </a:r>
            <a:r>
              <a:rPr lang="en-GB" noProof="0" err="1"/>
              <a:t>ipicatis</a:t>
            </a:r>
            <a:r>
              <a:rPr lang="en-GB" noProof="0"/>
              <a:t> </a:t>
            </a:r>
            <a:r>
              <a:rPr lang="en-GB" noProof="0" err="1"/>
              <a:t>quas</a:t>
            </a:r>
            <a:r>
              <a:rPr lang="en-GB" noProof="0"/>
              <a:t> et </a:t>
            </a:r>
            <a:r>
              <a:rPr lang="en-GB" noProof="0" err="1"/>
              <a:t>valute</a:t>
            </a:r>
            <a:r>
              <a:rPr lang="en-GB" noProof="0"/>
              <a:t> </a:t>
            </a:r>
            <a:r>
              <a:rPr lang="en-GB" noProof="0" err="1"/>
              <a:t>dolestor</a:t>
            </a:r>
            <a:r>
              <a:rPr lang="en-GB" noProof="0"/>
              <a:t>.” (48pt)</a:t>
            </a:r>
          </a:p>
        </p:txBody>
      </p:sp>
      <p:sp>
        <p:nvSpPr>
          <p:cNvPr id="12" name="Text Placeholder 11"/>
          <p:cNvSpPr>
            <a:spLocks noGrp="1"/>
          </p:cNvSpPr>
          <p:nvPr>
            <p:ph type="body" sz="quarter" idx="24" hasCustomPrompt="1"/>
          </p:nvPr>
        </p:nvSpPr>
        <p:spPr bwMode="gray">
          <a:xfrm>
            <a:off x="398769" y="4957200"/>
            <a:ext cx="11369354" cy="464400"/>
          </a:xfrm>
        </p:spPr>
        <p:txBody>
          <a:bodyPr anchor="ctr"/>
          <a:lstStyle>
            <a:lvl1pPr marL="0" indent="0">
              <a:spcBef>
                <a:spcPts val="0"/>
              </a:spcBef>
              <a:spcAft>
                <a:spcPts val="0"/>
              </a:spcAft>
              <a:buNone/>
              <a:defRPr sz="1600">
                <a:solidFill>
                  <a:schemeClr val="tx2"/>
                </a:solidFill>
              </a:defRPr>
            </a:lvl1pPr>
          </a:lstStyle>
          <a:p>
            <a:pPr lvl="0"/>
            <a:r>
              <a:rPr lang="en-GB" noProof="0"/>
              <a:t>Name of speaker (16pt)</a:t>
            </a:r>
          </a:p>
        </p:txBody>
      </p:sp>
    </p:spTree>
    <p:extLst>
      <p:ext uri="{BB962C8B-B14F-4D97-AF65-F5344CB8AC3E}">
        <p14:creationId xmlns:p14="http://schemas.microsoft.com/office/powerpoint/2010/main" val="244269179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bschnitts- überschrift">
    <p:spTree>
      <p:nvGrpSpPr>
        <p:cNvPr id="1" name=""/>
        <p:cNvGrpSpPr/>
        <p:nvPr/>
      </p:nvGrpSpPr>
      <p:grpSpPr>
        <a:xfrm>
          <a:off x="0" y="0"/>
          <a:ext cx="0" cy="0"/>
          <a:chOff x="0" y="0"/>
          <a:chExt cx="0" cy="0"/>
        </a:xfrm>
      </p:grpSpPr>
      <p:sp>
        <p:nvSpPr>
          <p:cNvPr id="12" name="Textplatzhalter 11"/>
          <p:cNvSpPr txBox="1">
            <a:spLocks/>
          </p:cNvSpPr>
          <p:nvPr userDrawn="1"/>
        </p:nvSpPr>
        <p:spPr bwMode="gray">
          <a:xfrm>
            <a:off x="0" y="2382367"/>
            <a:ext cx="5643067" cy="3325365"/>
          </a:xfrm>
          <a:prstGeom prst="rect">
            <a:avLst/>
          </a:prstGeom>
          <a:solidFill>
            <a:srgbClr val="D6E0EA"/>
          </a:solidFill>
          <a:ln w="25400" cap="flat" cmpd="sng" algn="ctr">
            <a:noFill/>
            <a:prstDash val="solid"/>
          </a:ln>
          <a:effectLst/>
        </p:spPr>
        <p:txBody>
          <a:bodyPr vert="horz" lIns="0" tIns="0" rIns="0" bIns="0" rtlCol="0" anchor="ctr">
            <a:noAutofit/>
          </a:bodyPr>
          <a:lstStyle>
            <a:lvl1pPr marL="0" indent="0" algn="l" defTabSz="1219170" rtl="0" eaLnBrk="1" latinLnBrk="0" hangingPunct="1">
              <a:lnSpc>
                <a:spcPct val="100000"/>
              </a:lnSpc>
              <a:spcBef>
                <a:spcPts val="200"/>
              </a:spcBef>
              <a:spcAft>
                <a:spcPts val="200"/>
              </a:spcAft>
              <a:buFont typeface="Arial" panose="020B0604020202020204" pitchFamily="34" charset="0"/>
              <a:buNone/>
              <a:defRPr lang="de-DE" sz="100" b="0" kern="1200" cap="none" baseline="0" dirty="0" smtClean="0">
                <a:solidFill>
                  <a:schemeClr val="lt1"/>
                </a:solidFill>
                <a:latin typeface="+mn-lt"/>
                <a:ea typeface="+mn-ea"/>
                <a:cs typeface="+mn-cs"/>
              </a:defRPr>
            </a:lvl1pPr>
            <a:lvl2pPr marL="179388" marR="0" indent="-179388" algn="l" defTabSz="1219170" rtl="0" eaLnBrk="1" fontAlgn="auto" latinLnBrk="0" hangingPunct="1">
              <a:lnSpc>
                <a:spcPct val="100000"/>
              </a:lnSpc>
              <a:spcBef>
                <a:spcPts val="200"/>
              </a:spcBef>
              <a:spcAft>
                <a:spcPts val="200"/>
              </a:spcAft>
              <a:buClrTx/>
              <a:buSzTx/>
              <a:buFont typeface="Arial" panose="020B0604020202020204" pitchFamily="34" charset="0"/>
              <a:buChar char="•"/>
              <a:tabLst/>
              <a:defRPr lang="en-GB" sz="1800" kern="1200" noProof="0" dirty="0" smtClean="0">
                <a:solidFill>
                  <a:schemeClr val="lt1"/>
                </a:solidFill>
                <a:latin typeface="+mn-lt"/>
                <a:ea typeface="+mn-ea"/>
                <a:cs typeface="+mn-cs"/>
              </a:defRPr>
            </a:lvl2pPr>
            <a:lvl3pPr marL="354013" indent="-179388" algn="l" defTabSz="1219170" rtl="0" eaLnBrk="1" latinLnBrk="0" hangingPunct="1">
              <a:lnSpc>
                <a:spcPct val="100000"/>
              </a:lnSpc>
              <a:spcBef>
                <a:spcPts val="200"/>
              </a:spcBef>
              <a:spcAft>
                <a:spcPts val="200"/>
              </a:spcAft>
              <a:buFont typeface="Symbol" panose="05050102010706020507" pitchFamily="18" charset="2"/>
              <a:buChar char="-"/>
              <a:defRPr sz="1600" kern="1200">
                <a:solidFill>
                  <a:schemeClr val="lt1"/>
                </a:solidFill>
                <a:latin typeface="+mn-lt"/>
                <a:ea typeface="+mn-ea"/>
                <a:cs typeface="+mn-cs"/>
              </a:defRPr>
            </a:lvl3pPr>
            <a:lvl4pPr marL="237061" indent="-237061" algn="l" defTabSz="1219170" rtl="0" eaLnBrk="1" latinLnBrk="0" hangingPunct="1">
              <a:lnSpc>
                <a:spcPct val="100000"/>
              </a:lnSpc>
              <a:spcBef>
                <a:spcPts val="200"/>
              </a:spcBef>
              <a:spcAft>
                <a:spcPts val="200"/>
              </a:spcAft>
              <a:buClr>
                <a:schemeClr val="tx1"/>
              </a:buClr>
              <a:buFont typeface="+mj-lt"/>
              <a:buAutoNum type="arabicPeriod"/>
              <a:defRPr sz="1600" kern="1200">
                <a:solidFill>
                  <a:schemeClr val="lt1"/>
                </a:solidFill>
                <a:latin typeface="+mn-lt"/>
                <a:ea typeface="+mn-ea"/>
                <a:cs typeface="+mn-cs"/>
              </a:defRPr>
            </a:lvl4pPr>
            <a:lvl5pPr marL="0" indent="0" algn="l" defTabSz="1219170" rtl="0" eaLnBrk="1" latinLnBrk="0" hangingPunct="1">
              <a:lnSpc>
                <a:spcPct val="100000"/>
              </a:lnSpc>
              <a:spcBef>
                <a:spcPts val="200"/>
              </a:spcBef>
              <a:spcAft>
                <a:spcPts val="200"/>
              </a:spcAft>
              <a:buFont typeface="Arial" panose="020B0604020202020204" pitchFamily="34" charset="0"/>
              <a:buNone/>
              <a:defRPr sz="1600" kern="1200" baseline="0">
                <a:solidFill>
                  <a:schemeClr val="lt1"/>
                </a:solidFill>
                <a:latin typeface="+mn-lt"/>
                <a:ea typeface="+mn-ea"/>
                <a:cs typeface="+mn-cs"/>
              </a:defRPr>
            </a:lvl5pPr>
            <a:lvl6pPr marL="179388" indent="-179388" algn="l" defTabSz="1219170" rtl="0" eaLnBrk="1" latinLnBrk="0" hangingPunct="1">
              <a:lnSpc>
                <a:spcPct val="100000"/>
              </a:lnSpc>
              <a:spcBef>
                <a:spcPts val="200"/>
              </a:spcBef>
              <a:spcAft>
                <a:spcPts val="200"/>
              </a:spcAft>
              <a:buFont typeface="Symbol" panose="05050102010706020507" pitchFamily="18" charset="2"/>
              <a:buChar char="-"/>
              <a:defRPr sz="1400" kern="1200">
                <a:solidFill>
                  <a:schemeClr val="lt1"/>
                </a:solidFill>
                <a:latin typeface="+mn-lt"/>
                <a:ea typeface="+mn-ea"/>
                <a:cs typeface="+mn-cs"/>
              </a:defRPr>
            </a:lvl6pPr>
            <a:lvl7pPr marL="0" indent="0" algn="l" defTabSz="1219170" rtl="0" eaLnBrk="1" latinLnBrk="0" hangingPunct="1">
              <a:lnSpc>
                <a:spcPct val="100000"/>
              </a:lnSpc>
              <a:spcBef>
                <a:spcPts val="200"/>
              </a:spcBef>
              <a:spcAft>
                <a:spcPts val="200"/>
              </a:spcAft>
              <a:buFont typeface="Arial" panose="020B0604020202020204" pitchFamily="34" charset="0"/>
              <a:buNone/>
              <a:defRPr sz="1400" kern="1200">
                <a:solidFill>
                  <a:schemeClr val="lt1"/>
                </a:solidFill>
                <a:latin typeface="+mn-lt"/>
                <a:ea typeface="+mn-ea"/>
                <a:cs typeface="+mn-cs"/>
              </a:defRPr>
            </a:lvl7pPr>
            <a:lvl8pPr marL="0" indent="0" algn="l" defTabSz="1219170" rtl="0" eaLnBrk="1" latinLnBrk="0" hangingPunct="1">
              <a:lnSpc>
                <a:spcPct val="100000"/>
              </a:lnSpc>
              <a:spcBef>
                <a:spcPts val="200"/>
              </a:spcBef>
              <a:spcAft>
                <a:spcPts val="200"/>
              </a:spcAft>
              <a:buFont typeface="Arial" panose="020B0604020202020204" pitchFamily="34" charset="0"/>
              <a:buNone/>
              <a:defRPr sz="1200" kern="1200">
                <a:solidFill>
                  <a:schemeClr val="lt1"/>
                </a:solidFill>
                <a:latin typeface="+mn-lt"/>
                <a:ea typeface="+mn-ea"/>
                <a:cs typeface="+mn-cs"/>
              </a:defRPr>
            </a:lvl8pPr>
            <a:lvl9pPr marL="122764" indent="-122764" algn="l" defTabSz="1219170" rtl="0" eaLnBrk="1" latinLnBrk="0" hangingPunct="1">
              <a:lnSpc>
                <a:spcPct val="100000"/>
              </a:lnSpc>
              <a:spcBef>
                <a:spcPts val="200"/>
              </a:spcBef>
              <a:spcAft>
                <a:spcPts val="200"/>
              </a:spcAft>
              <a:buFont typeface="+mj-lt"/>
              <a:buAutoNum type="arabicParenR"/>
              <a:defRPr sz="800" kern="1200">
                <a:solidFill>
                  <a:schemeClr val="lt1"/>
                </a:solidFill>
                <a:latin typeface="+mn-lt"/>
                <a:ea typeface="+mn-ea"/>
                <a:cs typeface="+mn-cs"/>
              </a:defRPr>
            </a:lvl9pPr>
          </a:lstStyle>
          <a:p>
            <a:pPr marL="0" marR="0" lvl="0" indent="0" algn="l" defTabSz="1219163" rtl="0" eaLnBrk="1" fontAlgn="auto" latinLnBrk="0" hangingPunct="1">
              <a:lnSpc>
                <a:spcPct val="100000"/>
              </a:lnSpc>
              <a:spcBef>
                <a:spcPts val="200"/>
              </a:spcBef>
              <a:spcAft>
                <a:spcPts val="200"/>
              </a:spcAft>
              <a:buClrTx/>
              <a:buSzTx/>
              <a:buFont typeface="Arial" panose="020B0604020202020204" pitchFamily="34" charset="0"/>
              <a:buNone/>
              <a:tabLst/>
              <a:defRPr/>
            </a:pPr>
            <a:endParaRPr kumimoji="0" lang="en-GB" sz="108" b="0" i="0" u="none" strike="noStrike" kern="1200" cap="none" spc="0" normalizeH="0" baseline="0" noProof="0">
              <a:ln>
                <a:noFill/>
              </a:ln>
              <a:solidFill>
                <a:srgbClr val="FFFFFF"/>
              </a:solidFill>
              <a:effectLst/>
              <a:uLnTx/>
              <a:uFillTx/>
              <a:latin typeface="Arial"/>
              <a:ea typeface="+mn-ea"/>
              <a:cs typeface="+mn-cs"/>
            </a:endParaRPr>
          </a:p>
        </p:txBody>
      </p:sp>
      <p:sp>
        <p:nvSpPr>
          <p:cNvPr id="6" name="Title 1"/>
          <p:cNvSpPr>
            <a:spLocks noGrp="1"/>
          </p:cNvSpPr>
          <p:nvPr>
            <p:ph type="title" hasCustomPrompt="1"/>
          </p:nvPr>
        </p:nvSpPr>
        <p:spPr bwMode="gray">
          <a:xfrm>
            <a:off x="401230" y="1611313"/>
            <a:ext cx="6105769" cy="2407766"/>
          </a:xfrm>
        </p:spPr>
        <p:txBody>
          <a:bodyPr anchor="t" anchorCtr="0"/>
          <a:lstStyle>
            <a:lvl1pPr marL="0" indent="0" algn="l">
              <a:buFont typeface="Wingdings" panose="05000000000000000000" pitchFamily="2" charset="2"/>
              <a:buNone/>
              <a:defRPr lang="en-US" sz="4800" b="1" kern="1200" dirty="0" smtClean="0">
                <a:solidFill>
                  <a:schemeClr val="tx2"/>
                </a:solidFill>
                <a:latin typeface="Arial" panose="020B0604020202020204" pitchFamily="34" charset="0"/>
                <a:ea typeface="+mn-ea"/>
                <a:cs typeface="+mn-cs"/>
              </a:defRPr>
            </a:lvl1pPr>
          </a:lstStyle>
          <a:p>
            <a:r>
              <a:rPr lang="en-GB" noProof="0"/>
              <a:t>Name of chapter     </a:t>
            </a:r>
            <a:br>
              <a:rPr lang="en-GB" noProof="0"/>
            </a:br>
            <a:r>
              <a:rPr lang="en-GB" noProof="0"/>
              <a:t>(48pt)</a:t>
            </a:r>
          </a:p>
        </p:txBody>
      </p:sp>
      <p:sp>
        <p:nvSpPr>
          <p:cNvPr id="5" name="Text Placeholder 2"/>
          <p:cNvSpPr>
            <a:spLocks noGrp="1"/>
          </p:cNvSpPr>
          <p:nvPr>
            <p:ph type="body" idx="1" hasCustomPrompt="1"/>
          </p:nvPr>
        </p:nvSpPr>
        <p:spPr bwMode="gray">
          <a:xfrm>
            <a:off x="6846278" y="2115747"/>
            <a:ext cx="2739244" cy="1903332"/>
          </a:xfrm>
        </p:spPr>
        <p:txBody>
          <a:bodyPr wrap="none" lIns="0" tIns="0" rIns="0" bIns="0" anchor="t" anchorCtr="0"/>
          <a:lstStyle>
            <a:lvl1pPr marL="0" indent="0" algn="r" rtl="0" fontAlgn="base">
              <a:lnSpc>
                <a:spcPct val="100000"/>
              </a:lnSpc>
              <a:spcBef>
                <a:spcPts val="0"/>
              </a:spcBef>
              <a:spcAft>
                <a:spcPct val="0"/>
              </a:spcAft>
              <a:buClrTx/>
              <a:buFontTx/>
              <a:buNone/>
              <a:defRPr lang="en-US" sz="12000" b="1" strike="noStrike" kern="0" spc="0" baseline="0" dirty="0" smtClean="0">
                <a:solidFill>
                  <a:schemeClr val="tx2"/>
                </a:solidFill>
                <a:latin typeface="Arial" panose="020B0604020202020204" pitchFamily="34" charset="0"/>
                <a:ea typeface="+mn-ea"/>
                <a:cs typeface="+mn-cs"/>
              </a:defRPr>
            </a:lvl1pPr>
            <a:lvl2pPr marL="457197" indent="0">
              <a:buNone/>
              <a:defRPr sz="1800"/>
            </a:lvl2pPr>
            <a:lvl3pPr marL="914395" indent="0">
              <a:buNone/>
              <a:defRPr sz="1600"/>
            </a:lvl3pPr>
            <a:lvl4pPr marL="1371592" indent="0">
              <a:buNone/>
              <a:defRPr sz="1400"/>
            </a:lvl4pPr>
            <a:lvl5pPr marL="1828789" indent="0">
              <a:buNone/>
              <a:defRPr sz="1400"/>
            </a:lvl5pPr>
            <a:lvl6pPr marL="2285987" indent="0">
              <a:buNone/>
              <a:defRPr sz="1400"/>
            </a:lvl6pPr>
            <a:lvl7pPr marL="2743184" indent="0">
              <a:buNone/>
              <a:defRPr sz="1400"/>
            </a:lvl7pPr>
            <a:lvl8pPr marL="3200381" indent="0">
              <a:buNone/>
              <a:defRPr sz="1400"/>
            </a:lvl8pPr>
            <a:lvl9pPr marL="3657579" indent="0">
              <a:buNone/>
              <a:defRPr sz="1400"/>
            </a:lvl9pPr>
          </a:lstStyle>
          <a:p>
            <a:pPr lvl="0"/>
            <a:r>
              <a:rPr lang="en-GB" noProof="0"/>
              <a:t>01</a:t>
            </a:r>
          </a:p>
        </p:txBody>
      </p:sp>
    </p:spTree>
    <p:extLst>
      <p:ext uri="{BB962C8B-B14F-4D97-AF65-F5344CB8AC3E}">
        <p14:creationId xmlns:p14="http://schemas.microsoft.com/office/powerpoint/2010/main" val="15174532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6" name="Rechteck 5"/>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1" name="Inhaltsplatzhalter 3"/>
          <p:cNvSpPr>
            <a:spLocks noGrp="1"/>
          </p:cNvSpPr>
          <p:nvPr>
            <p:ph sz="quarter" idx="25" hasCustomPrompt="1"/>
          </p:nvPr>
        </p:nvSpPr>
        <p:spPr bwMode="gray">
          <a:xfrm>
            <a:off x="398769" y="2368800"/>
            <a:ext cx="11369354"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3" name="Titel 2"/>
          <p:cNvSpPr>
            <a:spLocks noGrp="1"/>
          </p:cNvSpPr>
          <p:nvPr>
            <p:ph type="title"/>
          </p:nvPr>
        </p:nvSpPr>
        <p:spPr bwMode="gray"/>
        <p:txBody>
          <a:bodyPr/>
          <a:lstStyle/>
          <a:p>
            <a:r>
              <a:rPr lang="en-US" noProof="0"/>
              <a:t>Click to edit Master title style</a:t>
            </a:r>
            <a:endParaRPr lang="en-GB" noProof="0"/>
          </a:p>
        </p:txBody>
      </p:sp>
    </p:spTree>
    <p:extLst>
      <p:ext uri="{BB962C8B-B14F-4D97-AF65-F5344CB8AC3E}">
        <p14:creationId xmlns:p14="http://schemas.microsoft.com/office/powerpoint/2010/main" val="35736981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6" name="Rechteck 5"/>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hasCustomPrompt="1"/>
          </p:nvPr>
        </p:nvSpPr>
        <p:spPr bwMode="gray"/>
        <p:txBody>
          <a:bodyPr/>
          <a:lstStyle>
            <a:lvl1pPr>
              <a:defRPr>
                <a:latin typeface="Arial" panose="020B0604020202020204" pitchFamily="34" charset="0"/>
              </a:defRPr>
            </a:lvl1pPr>
          </a:lstStyle>
          <a:p>
            <a:r>
              <a:rPr lang="en-GB" noProof="0"/>
              <a:t>Main slide heading appears here</a:t>
            </a:r>
            <a:br>
              <a:rPr lang="en-GB" noProof="0"/>
            </a:br>
            <a:r>
              <a:rPr lang="en-GB" noProof="0"/>
              <a:t>Second line if required (20pt)</a:t>
            </a:r>
          </a:p>
        </p:txBody>
      </p:sp>
      <p:sp>
        <p:nvSpPr>
          <p:cNvPr id="20" name="Inhaltsplatzhalter 3"/>
          <p:cNvSpPr>
            <a:spLocks noGrp="1"/>
          </p:cNvSpPr>
          <p:nvPr>
            <p:ph sz="quarter" idx="25" hasCustomPrompt="1"/>
          </p:nvPr>
        </p:nvSpPr>
        <p:spPr bwMode="gray">
          <a:xfrm>
            <a:off x="398769" y="2368800"/>
            <a:ext cx="5569477"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21" name="Inhaltsplatzhalter 3"/>
          <p:cNvSpPr>
            <a:spLocks noGrp="1"/>
          </p:cNvSpPr>
          <p:nvPr>
            <p:ph sz="quarter" idx="26" hasCustomPrompt="1"/>
          </p:nvPr>
        </p:nvSpPr>
        <p:spPr bwMode="gray">
          <a:xfrm>
            <a:off x="6203078" y="2368800"/>
            <a:ext cx="5569477" cy="3794400"/>
          </a:xfrm>
        </p:spPr>
        <p:txBody>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Tree>
    <p:extLst>
      <p:ext uri="{BB962C8B-B14F-4D97-AF65-F5344CB8AC3E}">
        <p14:creationId xmlns:p14="http://schemas.microsoft.com/office/powerpoint/2010/main" val="1311606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Introduction">
    <p:spTree>
      <p:nvGrpSpPr>
        <p:cNvPr id="1" name=""/>
        <p:cNvGrpSpPr/>
        <p:nvPr/>
      </p:nvGrpSpPr>
      <p:grpSpPr>
        <a:xfrm>
          <a:off x="0" y="0"/>
          <a:ext cx="0" cy="0"/>
          <a:chOff x="0" y="0"/>
          <a:chExt cx="0" cy="0"/>
        </a:xfrm>
      </p:grpSpPr>
      <p:sp>
        <p:nvSpPr>
          <p:cNvPr id="6" name="Key Visual" descr="Picture shows Allianz Global Investors company building">
            <a:extLst>
              <a:ext uri="{FF2B5EF4-FFF2-40B4-BE49-F238E27FC236}">
                <a16:creationId xmlns:a16="http://schemas.microsoft.com/office/drawing/2014/main" id="{71CF3324-74E9-356D-AB18-5FC525D6A9C8}"/>
              </a:ext>
            </a:extLst>
          </p:cNvPr>
          <p:cNvSpPr/>
          <p:nvPr userDrawn="1"/>
        </p:nvSpPr>
        <p:spPr bwMode="gray">
          <a:xfrm>
            <a:off x="5148000" y="0"/>
            <a:ext cx="7044000" cy="4967287"/>
          </a:xfrm>
          <a:prstGeom prst="rect">
            <a:avLst/>
          </a:prstGeom>
          <a:blipFill>
            <a:blip r:embed="rId2"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l"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de-DE" sz="1200" b="0" i="0" u="none" strike="noStrike" cap="none" normalizeH="0" baseline="0" err="1">
              <a:ln>
                <a:noFill/>
              </a:ln>
              <a:solidFill>
                <a:schemeClr val="bg1"/>
              </a:solidFill>
              <a:effectLst/>
              <a:latin typeface="Arial" charset="0"/>
            </a:endParaRPr>
          </a:p>
        </p:txBody>
      </p:sp>
      <p:sp>
        <p:nvSpPr>
          <p:cNvPr id="9" name="Logo Allianz Global Investors">
            <a:extLst>
              <a:ext uri="{FF2B5EF4-FFF2-40B4-BE49-F238E27FC236}">
                <a16:creationId xmlns:a16="http://schemas.microsoft.com/office/drawing/2014/main" id="{45A6BDDA-1805-AC38-E5A4-749C6D04E064}"/>
              </a:ext>
              <a:ext uri="{C183D7F6-B498-43B3-948B-1728B52AA6E4}">
                <adec:decorative xmlns:adec="http://schemas.microsoft.com/office/drawing/2017/decorative" val="1"/>
              </a:ext>
            </a:extLst>
          </p:cNvPr>
          <p:cNvSpPr>
            <a:spLocks noChangeAspect="1" noEditPoints="1"/>
          </p:cNvSpPr>
          <p:nvPr userDrawn="1"/>
        </p:nvSpPr>
        <p:spPr bwMode="gray">
          <a:xfrm>
            <a:off x="10750523"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bg1"/>
          </a:solidFill>
          <a:ln w="9525">
            <a:noFill/>
            <a:round/>
            <a:headEnd/>
            <a:tailEnd/>
          </a:ln>
        </p:spPr>
        <p:txBody>
          <a:bodyPr/>
          <a:lstStyle/>
          <a:p>
            <a:endParaRPr lang="de-DE" sz="1777" noProof="0">
              <a:latin typeface="Arial" panose="020B0604020202020204" pitchFamily="34" charset="0"/>
            </a:endParaRPr>
          </a:p>
        </p:txBody>
      </p:sp>
      <p:sp>
        <p:nvSpPr>
          <p:cNvPr id="2" name="Number">
            <a:extLst>
              <a:ext uri="{FF2B5EF4-FFF2-40B4-BE49-F238E27FC236}">
                <a16:creationId xmlns:a16="http://schemas.microsoft.com/office/drawing/2014/main" id="{18BAEDCC-6A69-47FD-66BC-D692B173A3F9}"/>
              </a:ext>
            </a:extLst>
          </p:cNvPr>
          <p:cNvSpPr>
            <a:spLocks noGrp="1"/>
          </p:cNvSpPr>
          <p:nvPr>
            <p:ph type="body" idx="1" hasCustomPrompt="1"/>
          </p:nvPr>
        </p:nvSpPr>
        <p:spPr bwMode="gray">
          <a:xfrm>
            <a:off x="400667" y="366523"/>
            <a:ext cx="4350272" cy="584775"/>
          </a:xfrm>
          <a:noFill/>
          <a:ln w="9525">
            <a:noFill/>
            <a:miter lim="800000"/>
            <a:headEnd/>
            <a:tailEnd/>
          </a:ln>
          <a:effectLst/>
        </p:spPr>
        <p:txBody>
          <a:bodyPr vert="horz" wrap="square" lIns="0" tIns="0" rIns="0" bIns="0" numCol="1" anchor="t" anchorCtr="0" compatLnSpc="1">
            <a:prstTxWarp prst="textNoShape">
              <a:avLst/>
            </a:prstTxWarp>
            <a:spAutoFit/>
          </a:bodyPr>
          <a:lstStyle>
            <a:lvl1pPr marL="0" indent="0">
              <a:buNone/>
              <a:defRPr lang="en-GB" sz="3800" b="0" strike="noStrike" kern="0" spc="0" noProof="0" dirty="0">
                <a:solidFill>
                  <a:schemeClr val="accent4"/>
                </a:solidFill>
              </a:defRPr>
            </a:lvl1pPr>
          </a:lstStyle>
          <a:p>
            <a:pPr marL="171450" lvl="0" indent="-171450" defTabSz="1038977">
              <a:spcBef>
                <a:spcPts val="0"/>
              </a:spcBef>
              <a:spcAft>
                <a:spcPct val="0"/>
              </a:spcAft>
              <a:buClrTx/>
              <a:tabLst>
                <a:tab pos="203827" algn="l"/>
              </a:tabLst>
            </a:pPr>
            <a:r>
              <a:rPr lang="de-DE" noProof="0"/>
              <a:t>01</a:t>
            </a:r>
          </a:p>
        </p:txBody>
      </p:sp>
      <p:sp>
        <p:nvSpPr>
          <p:cNvPr id="4" name="Subtitle">
            <a:extLst>
              <a:ext uri="{FF2B5EF4-FFF2-40B4-BE49-F238E27FC236}">
                <a16:creationId xmlns:a16="http://schemas.microsoft.com/office/drawing/2014/main" id="{1FF5FD7E-9482-9A2A-FD7E-0C7957A50D62}"/>
              </a:ext>
            </a:extLst>
          </p:cNvPr>
          <p:cNvSpPr>
            <a:spLocks noGrp="1"/>
          </p:cNvSpPr>
          <p:nvPr>
            <p:ph type="body" sz="quarter" idx="11" hasCustomPrompt="1"/>
          </p:nvPr>
        </p:nvSpPr>
        <p:spPr bwMode="gray">
          <a:xfrm>
            <a:off x="394677" y="4751842"/>
            <a:ext cx="4349711" cy="215444"/>
          </a:xfrm>
        </p:spPr>
        <p:txBody>
          <a:bodyPr anchor="b">
            <a:spAutoFit/>
          </a:bodyPr>
          <a:lstStyle>
            <a:lvl1pPr marL="0" indent="0">
              <a:spcBef>
                <a:spcPts val="0"/>
              </a:spcBef>
              <a:spcAft>
                <a:spcPts val="0"/>
              </a:spcAft>
              <a:buFont typeface="Arial" panose="020B0604020202020204" pitchFamily="34" charset="0"/>
              <a:buNone/>
              <a:defRPr sz="1400">
                <a:solidFill>
                  <a:schemeClr val="tx2"/>
                </a:solidFill>
              </a:defRPr>
            </a:lvl1pPr>
            <a:lvl2pPr marL="184150" indent="0">
              <a:buNone/>
              <a:defRPr/>
            </a:lvl2pPr>
            <a:lvl3pPr marL="360362" indent="0">
              <a:buNone/>
              <a:defRPr/>
            </a:lvl3pPr>
            <a:lvl4pPr marL="539750" indent="0">
              <a:buNone/>
              <a:defRPr/>
            </a:lvl4pPr>
            <a:lvl5pPr marL="720725" indent="0">
              <a:buNone/>
              <a:defRPr/>
            </a:lvl5pPr>
          </a:lstStyle>
          <a:p>
            <a:pPr lvl="0"/>
            <a:r>
              <a:rPr lang="de-DE" noProof="0"/>
              <a:t>Subtitle</a:t>
            </a:r>
          </a:p>
        </p:txBody>
      </p:sp>
      <p:sp>
        <p:nvSpPr>
          <p:cNvPr id="5" name="Title">
            <a:extLst>
              <a:ext uri="{FF2B5EF4-FFF2-40B4-BE49-F238E27FC236}">
                <a16:creationId xmlns:a16="http://schemas.microsoft.com/office/drawing/2014/main" id="{716249B5-5A2A-CF2B-A878-6F448EDABA2B}"/>
              </a:ext>
            </a:extLst>
          </p:cNvPr>
          <p:cNvSpPr>
            <a:spLocks noGrp="1"/>
          </p:cNvSpPr>
          <p:nvPr>
            <p:ph type="title" hasCustomPrompt="1"/>
          </p:nvPr>
        </p:nvSpPr>
        <p:spPr bwMode="gray">
          <a:xfrm>
            <a:off x="401228" y="1214067"/>
            <a:ext cx="4349711" cy="1828193"/>
          </a:xfrm>
          <a:noFill/>
          <a:ln w="9525">
            <a:noFill/>
            <a:miter lim="800000"/>
            <a:headEnd/>
            <a:tailEnd/>
          </a:ln>
          <a:effectLst/>
        </p:spPr>
        <p:txBody>
          <a:bodyPr vert="horz" wrap="square" lIns="0" tIns="0" rIns="0" bIns="0" numCol="1" anchor="t" anchorCtr="0" compatLnSpc="1">
            <a:prstTxWarp prst="textNoShape">
              <a:avLst/>
            </a:prstTxWarp>
          </a:bodyPr>
          <a:lstStyle>
            <a:lvl1pPr>
              <a:defRPr lang="en-GB" sz="4400" b="0" kern="1200" noProof="0" dirty="0">
                <a:solidFill>
                  <a:schemeClr val="tx2"/>
                </a:solidFill>
                <a:ea typeface="+mn-ea"/>
                <a:cs typeface="+mn-cs"/>
              </a:defRPr>
            </a:lvl1pPr>
          </a:lstStyle>
          <a:p>
            <a:pPr marL="0" lvl="0" indent="0">
              <a:lnSpc>
                <a:spcPct val="90000"/>
              </a:lnSpc>
              <a:buFont typeface="Wingdings" panose="05000000000000000000" pitchFamily="2" charset="2"/>
              <a:buNone/>
            </a:pPr>
            <a:r>
              <a:rPr lang="de-DE" noProof="0"/>
              <a:t>Name of chapter     </a:t>
            </a:r>
            <a:br>
              <a:rPr lang="de-DE" noProof="0"/>
            </a:br>
            <a:r>
              <a:rPr lang="de-DE" noProof="0"/>
              <a:t>(44 pt)</a:t>
            </a:r>
          </a:p>
        </p:txBody>
      </p:sp>
    </p:spTree>
    <p:extLst>
      <p:ext uri="{BB962C8B-B14F-4D97-AF65-F5344CB8AC3E}">
        <p14:creationId xmlns:p14="http://schemas.microsoft.com/office/powerpoint/2010/main" val="402227034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p:bg bwMode="gray">
      <p:bgRef idx="1001">
        <a:schemeClr val="bg1"/>
      </p:bgRef>
    </p:bg>
    <p:spTree>
      <p:nvGrpSpPr>
        <p:cNvPr id="1" name=""/>
        <p:cNvGrpSpPr/>
        <p:nvPr/>
      </p:nvGrpSpPr>
      <p:grpSpPr>
        <a:xfrm>
          <a:off x="0" y="0"/>
          <a:ext cx="0" cy="0"/>
          <a:chOff x="0" y="0"/>
          <a:chExt cx="0" cy="0"/>
        </a:xfrm>
      </p:grpSpPr>
      <p:pic>
        <p:nvPicPr>
          <p:cNvPr id="7" name="Grafik 6" descr="Ein Bild, das Person, drinnen, Decke, stehend enthält.  Automatisch generierte Beschreibung">
            <a:extLst>
              <a:ext uri="{FF2B5EF4-FFF2-40B4-BE49-F238E27FC236}">
                <a16:creationId xmlns:a16="http://schemas.microsoft.com/office/drawing/2014/main" id="{FE5443D2-4C2A-4594-BE7D-1E4263FAF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366067" y="0"/>
            <a:ext cx="7825929" cy="5669142"/>
          </a:xfrm>
          <a:prstGeom prst="rect">
            <a:avLst/>
          </a:prstGeom>
        </p:spPr>
      </p:pic>
      <p:graphicFrame>
        <p:nvGraphicFramePr>
          <p:cNvPr id="4" name="Objekt 3" hidden="1"/>
          <p:cNvGraphicFramePr>
            <a:graphicFrameLocks noChangeAspect="1"/>
          </p:cNvGraphicFramePr>
          <p:nvPr userDrawn="1">
            <p:custDataLst>
              <p:tags r:id="rId1"/>
            </p:custDataLst>
            <p:extLst>
              <p:ext uri="{D42A27DB-BD31-4B8C-83A1-F6EECF244321}">
                <p14:modId xmlns:p14="http://schemas.microsoft.com/office/powerpoint/2010/main" val="1076369938"/>
              </p:ext>
            </p:extLst>
          </p:nvPr>
        </p:nvGraphicFramePr>
        <p:xfrm>
          <a:off x="1958" y="1593"/>
          <a:ext cx="1953"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4" name="Objekt 3" hidden="1"/>
                      <p:cNvPicPr/>
                      <p:nvPr/>
                    </p:nvPicPr>
                    <p:blipFill>
                      <a:blip r:embed="rId5"/>
                      <a:stretch>
                        <a:fillRect/>
                      </a:stretch>
                    </p:blipFill>
                    <p:spPr>
                      <a:xfrm>
                        <a:off x="1958" y="1593"/>
                        <a:ext cx="1953" cy="1587"/>
                      </a:xfrm>
                      <a:prstGeom prst="rect">
                        <a:avLst/>
                      </a:prstGeom>
                    </p:spPr>
                  </p:pic>
                </p:oleObj>
              </mc:Fallback>
            </mc:AlternateContent>
          </a:graphicData>
        </a:graphic>
      </p:graphicFrame>
      <p:sp>
        <p:nvSpPr>
          <p:cNvPr id="2" name="Rechteck 1"/>
          <p:cNvSpPr/>
          <p:nvPr userDrawn="1"/>
        </p:nvSpPr>
        <p:spPr bwMode="gray">
          <a:xfrm>
            <a:off x="0" y="4"/>
            <a:ext cx="4368738" cy="4403791"/>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charset="0"/>
            </a:endParaRPr>
          </a:p>
        </p:txBody>
      </p:sp>
      <p:sp>
        <p:nvSpPr>
          <p:cNvPr id="3" name="Textplatzhalter 2"/>
          <p:cNvSpPr>
            <a:spLocks noGrp="1"/>
          </p:cNvSpPr>
          <p:nvPr userDrawn="1">
            <p:ph type="body" sz="quarter" idx="13" hasCustomPrompt="1"/>
          </p:nvPr>
        </p:nvSpPr>
        <p:spPr bwMode="gray">
          <a:xfrm>
            <a:off x="398772" y="3584683"/>
            <a:ext cx="3846572" cy="215444"/>
          </a:xfrm>
        </p:spPr>
        <p:txBody>
          <a:bodyPr wrap="square" lIns="0" rIns="0" anchor="b">
            <a:spAutoFit/>
          </a:bodyPr>
          <a:lstStyle>
            <a:lvl1pPr marL="0" indent="0">
              <a:buNone/>
              <a:defRPr sz="1400">
                <a:solidFill>
                  <a:schemeClr val="tx2"/>
                </a:solidFill>
                <a:latin typeface="+mn-lt"/>
              </a:defRPr>
            </a:lvl1pPr>
          </a:lstStyle>
          <a:p>
            <a:pPr lvl="0"/>
            <a:r>
              <a:rPr lang="en-US" noProof="0"/>
              <a:t>Date of the presentation</a:t>
            </a:r>
          </a:p>
        </p:txBody>
      </p:sp>
      <p:sp>
        <p:nvSpPr>
          <p:cNvPr id="48" name="Textplatzhalter 2"/>
          <p:cNvSpPr>
            <a:spLocks noGrp="1"/>
          </p:cNvSpPr>
          <p:nvPr userDrawn="1">
            <p:ph type="body" sz="quarter" idx="14" hasCustomPrompt="1"/>
          </p:nvPr>
        </p:nvSpPr>
        <p:spPr bwMode="gray">
          <a:xfrm>
            <a:off x="398771" y="3094925"/>
            <a:ext cx="3846571" cy="430887"/>
          </a:xfrm>
        </p:spPr>
        <p:txBody>
          <a:bodyPr wrap="square" lIns="0" rIns="0" anchor="b">
            <a:spAutoFit/>
          </a:bodyPr>
          <a:lstStyle>
            <a:lvl1pPr marL="0" indent="0">
              <a:spcBef>
                <a:spcPts val="0"/>
              </a:spcBef>
              <a:spcAft>
                <a:spcPts val="0"/>
              </a:spcAft>
              <a:buNone/>
              <a:defRPr sz="1400">
                <a:solidFill>
                  <a:schemeClr val="tx2"/>
                </a:solidFill>
                <a:latin typeface="+mn-lt"/>
              </a:defRPr>
            </a:lvl1pPr>
          </a:lstStyle>
          <a:p>
            <a:pPr lvl="0"/>
            <a:r>
              <a:rPr lang="en-US" noProof="0"/>
              <a:t>Subtitle of the presentation</a:t>
            </a:r>
          </a:p>
          <a:p>
            <a:pPr lvl="0"/>
            <a:r>
              <a:rPr lang="en-US" noProof="0"/>
              <a:t>2nd line if required</a:t>
            </a:r>
          </a:p>
        </p:txBody>
      </p:sp>
      <p:sp>
        <p:nvSpPr>
          <p:cNvPr id="57" name="Textplatzhalter 12"/>
          <p:cNvSpPr>
            <a:spLocks noGrp="1"/>
          </p:cNvSpPr>
          <p:nvPr userDrawn="1">
            <p:ph type="body" sz="quarter" idx="11" hasCustomPrompt="1"/>
          </p:nvPr>
        </p:nvSpPr>
        <p:spPr bwMode="gray">
          <a:xfrm>
            <a:off x="398772" y="4219125"/>
            <a:ext cx="3840412" cy="184666"/>
          </a:xfrm>
        </p:spPr>
        <p:txBody>
          <a:bodyPr wrap="square" anchor="t" anchorCtr="0">
            <a:spAutoFit/>
          </a:bodyPr>
          <a:lstStyle>
            <a:lvl1pPr marL="0" marR="0" indent="0" algn="l" defTabSz="914395" rtl="0" eaLnBrk="1" fontAlgn="base" latinLnBrk="0" hangingPunct="1">
              <a:lnSpc>
                <a:spcPct val="100000"/>
              </a:lnSpc>
              <a:spcBef>
                <a:spcPts val="0"/>
              </a:spcBef>
              <a:spcAft>
                <a:spcPts val="0"/>
              </a:spcAft>
              <a:buClr>
                <a:schemeClr val="tx2"/>
              </a:buClr>
              <a:buSzTx/>
              <a:buFont typeface="Wingdings" pitchFamily="2" charset="2"/>
              <a:buNone/>
              <a:tabLst>
                <a:tab pos="182562" algn="l"/>
              </a:tabLst>
              <a:defRPr b="0" baseline="0">
                <a:solidFill>
                  <a:schemeClr val="tx2"/>
                </a:solidFill>
                <a:latin typeface="+mn-lt"/>
              </a:defRPr>
            </a:lvl1pPr>
            <a:lvl2pPr marL="184149" indent="0">
              <a:buNone/>
              <a:defRPr/>
            </a:lvl2pPr>
            <a:lvl3pPr marL="320673" indent="0">
              <a:buNone/>
              <a:defRPr/>
            </a:lvl3pPr>
            <a:lvl4pPr marL="455610" indent="0">
              <a:buNone/>
              <a:defRPr/>
            </a:lvl4pPr>
            <a:lvl5pPr marL="549272" indent="0">
              <a:buNone/>
              <a:defRPr/>
            </a:lvl5pPr>
          </a:lstStyle>
          <a:p>
            <a:pPr lvl="0"/>
            <a:r>
              <a:rPr lang="en-US" noProof="0"/>
              <a:t>Author / Department / Branch (12pt) </a:t>
            </a:r>
          </a:p>
        </p:txBody>
      </p:sp>
      <p:sp>
        <p:nvSpPr>
          <p:cNvPr id="107" name="Textplatzhalter 20"/>
          <p:cNvSpPr>
            <a:spLocks noGrp="1"/>
          </p:cNvSpPr>
          <p:nvPr userDrawn="1">
            <p:ph type="body" sz="quarter" idx="12" hasCustomPrompt="1"/>
          </p:nvPr>
        </p:nvSpPr>
        <p:spPr bwMode="gray">
          <a:xfrm>
            <a:off x="398773" y="906711"/>
            <a:ext cx="3967382" cy="1661993"/>
          </a:xfrm>
        </p:spPr>
        <p:txBody>
          <a:bodyPr wrap="square" lIns="0" tIns="0" rIns="0" bIns="0" anchor="t">
            <a:spAutoFit/>
          </a:bodyPr>
          <a:lstStyle>
            <a:lvl1pPr marL="0" indent="0">
              <a:spcBef>
                <a:spcPts val="0"/>
              </a:spcBef>
              <a:spcAft>
                <a:spcPts val="0"/>
              </a:spcAft>
              <a:buNone/>
              <a:defRPr sz="3600" b="1" baseline="0">
                <a:solidFill>
                  <a:schemeClr val="tx2"/>
                </a:solidFill>
                <a:latin typeface="+mj-lt"/>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US" noProof="0"/>
              <a:t>Title of the presentation </a:t>
            </a:r>
            <a:br>
              <a:rPr lang="en-US" noProof="0"/>
            </a:br>
            <a:r>
              <a:rPr lang="en-US" noProof="0"/>
              <a:t>(36pt)</a:t>
            </a:r>
          </a:p>
        </p:txBody>
      </p:sp>
      <p:sp>
        <p:nvSpPr>
          <p:cNvPr id="36" name="TextBox 2"/>
          <p:cNvSpPr txBox="1"/>
          <p:nvPr userDrawn="1"/>
        </p:nvSpPr>
        <p:spPr bwMode="gray">
          <a:xfrm>
            <a:off x="398769" y="6362626"/>
            <a:ext cx="1086836" cy="189283"/>
          </a:xfrm>
          <a:prstGeom prst="rect">
            <a:avLst/>
          </a:prstGeom>
        </p:spPr>
        <p:txBody>
          <a:bodyPr vert="horz" wrap="none" lIns="0" tIns="0" rIns="0" bIns="0" rtlCol="0" anchor="b">
            <a:spAutoFit/>
          </a:bodyPr>
          <a:lstStyle/>
          <a:p>
            <a:pPr algn="l"/>
            <a:r>
              <a:rPr lang="en-US" sz="1230" b="1" noProof="0">
                <a:solidFill>
                  <a:srgbClr val="003781"/>
                </a:solidFill>
                <a:latin typeface="+mj-lt"/>
                <a:ea typeface="Allianz Sans" panose="02000506030000020004" pitchFamily="2" charset="0"/>
              </a:rPr>
              <a:t>Value. Shared.</a:t>
            </a:r>
          </a:p>
        </p:txBody>
      </p:sp>
      <p:sp>
        <p:nvSpPr>
          <p:cNvPr id="56" name="Freeform 614"/>
          <p:cNvSpPr>
            <a:spLocks noEditPoints="1"/>
          </p:cNvSpPr>
          <p:nvPr userDrawn="1"/>
        </p:nvSpPr>
        <p:spPr bwMode="gray">
          <a:xfrm>
            <a:off x="9729756" y="5953469"/>
            <a:ext cx="2038346" cy="56473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endParaRPr lang="en-US" sz="1200" noProof="0"/>
          </a:p>
        </p:txBody>
      </p:sp>
    </p:spTree>
    <p:extLst>
      <p:ext uri="{BB962C8B-B14F-4D97-AF65-F5344CB8AC3E}">
        <p14:creationId xmlns:p14="http://schemas.microsoft.com/office/powerpoint/2010/main" val="30108427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38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2_Title Slide">
    <p:bg>
      <p:bgRef idx="1001">
        <a:schemeClr val="bg1"/>
      </p:bgRef>
    </p:bg>
    <p:spTree>
      <p:nvGrpSpPr>
        <p:cNvPr id="1" name=""/>
        <p:cNvGrpSpPr/>
        <p:nvPr/>
      </p:nvGrpSpPr>
      <p:grpSpPr>
        <a:xfrm>
          <a:off x="0" y="0"/>
          <a:ext cx="0" cy="0"/>
          <a:chOff x="0" y="0"/>
          <a:chExt cx="0" cy="0"/>
        </a:xfrm>
      </p:grpSpPr>
      <p:sp>
        <p:nvSpPr>
          <p:cNvPr id="41" name="Rechteck 40"/>
          <p:cNvSpPr/>
          <p:nvPr userDrawn="1"/>
        </p:nvSpPr>
        <p:spPr bwMode="gray">
          <a:xfrm>
            <a:off x="4368740" y="3"/>
            <a:ext cx="7404171" cy="5697539"/>
          </a:xfrm>
          <a:prstGeom prst="rect">
            <a:avLst/>
          </a:prstGeom>
          <a:blipFill dpi="0" rotWithShape="1">
            <a:blip r:embed="rId3"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1991" tIns="71991" rIns="71991" bIns="71991" numCol="1" spcCol="0" rtlCol="0" fromWordArt="0" anchor="t" anchorCtr="0" forceAA="0" compatLnSpc="1">
            <a:prstTxWarp prst="textNoShape">
              <a:avLst/>
            </a:prstTxWarp>
            <a:noAutofit/>
          </a:bodyPr>
          <a:lstStyle/>
          <a:p>
            <a:pPr defTabSz="914291">
              <a:lnSpc>
                <a:spcPct val="110000"/>
              </a:lnSpc>
              <a:spcBef>
                <a:spcPct val="50000"/>
              </a:spcBef>
              <a:spcAft>
                <a:spcPct val="25000"/>
              </a:spcAft>
              <a:buClr>
                <a:srgbClr val="003781"/>
              </a:buClr>
              <a:tabLst/>
            </a:pPr>
            <a:endParaRPr lang="en-GB" sz="1200" err="1">
              <a:solidFill>
                <a:srgbClr val="FFFFFF"/>
              </a:solidFill>
              <a:latin typeface="Arial" charset="0"/>
            </a:endParaRPr>
          </a:p>
        </p:txBody>
      </p:sp>
      <p:graphicFrame>
        <p:nvGraphicFramePr>
          <p:cNvPr id="4" name="Objekt 3" hidden="1"/>
          <p:cNvGraphicFramePr>
            <a:graphicFrameLocks noChangeAspect="1"/>
          </p:cNvGraphicFramePr>
          <p:nvPr userDrawn="1">
            <p:custDataLst>
              <p:tags r:id="rId1"/>
            </p:custDataLst>
            <p:extLst>
              <p:ext uri="{D42A27DB-BD31-4B8C-83A1-F6EECF244321}">
                <p14:modId xmlns:p14="http://schemas.microsoft.com/office/powerpoint/2010/main" val="1684636869"/>
              </p:ext>
            </p:extLst>
          </p:nvPr>
        </p:nvGraphicFramePr>
        <p:xfrm>
          <a:off x="1958" y="1592"/>
          <a:ext cx="1953" cy="1587"/>
        </p:xfrm>
        <a:graphic>
          <a:graphicData uri="http://schemas.openxmlformats.org/presentationml/2006/ole">
            <mc:AlternateContent xmlns:mc="http://schemas.openxmlformats.org/markup-compatibility/2006">
              <mc:Choice xmlns:v="urn:schemas-microsoft-com:vml" Requires="v">
                <p:oleObj name="think-cell Folie" r:id="rId4" imgW="270" imgH="270" progId="TCLayout.ActiveDocument.1">
                  <p:embed/>
                </p:oleObj>
              </mc:Choice>
              <mc:Fallback>
                <p:oleObj name="think-cell Folie" r:id="rId4" imgW="270" imgH="270" progId="TCLayout.ActiveDocument.1">
                  <p:embed/>
                  <p:pic>
                    <p:nvPicPr>
                      <p:cNvPr id="4" name="Objekt 3" hidden="1"/>
                      <p:cNvPicPr/>
                      <p:nvPr/>
                    </p:nvPicPr>
                    <p:blipFill>
                      <a:blip r:embed="rId5"/>
                      <a:stretch>
                        <a:fillRect/>
                      </a:stretch>
                    </p:blipFill>
                    <p:spPr>
                      <a:xfrm>
                        <a:off x="1958" y="1592"/>
                        <a:ext cx="1953" cy="1587"/>
                      </a:xfrm>
                      <a:prstGeom prst="rect">
                        <a:avLst/>
                      </a:prstGeom>
                    </p:spPr>
                  </p:pic>
                </p:oleObj>
              </mc:Fallback>
            </mc:AlternateContent>
          </a:graphicData>
        </a:graphic>
      </p:graphicFrame>
      <p:sp>
        <p:nvSpPr>
          <p:cNvPr id="2" name="Rechteck 1"/>
          <p:cNvSpPr/>
          <p:nvPr userDrawn="1"/>
        </p:nvSpPr>
        <p:spPr bwMode="gray">
          <a:xfrm>
            <a:off x="0" y="0"/>
            <a:ext cx="4368738" cy="48456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1991" tIns="71991" rIns="71991" bIns="71991" numCol="1" spcCol="0" rtlCol="0" fromWordArt="0" anchor="t" anchorCtr="0" forceAA="0" compatLnSpc="1">
            <a:prstTxWarp prst="textNoShape">
              <a:avLst/>
            </a:prstTxWarp>
            <a:noAutofit/>
          </a:bodyPr>
          <a:lstStyle/>
          <a:p>
            <a:pPr defTabSz="914291">
              <a:lnSpc>
                <a:spcPct val="110000"/>
              </a:lnSpc>
              <a:spcBef>
                <a:spcPct val="50000"/>
              </a:spcBef>
              <a:spcAft>
                <a:spcPct val="25000"/>
              </a:spcAft>
              <a:buClr>
                <a:srgbClr val="003781"/>
              </a:buClr>
              <a:tabLst/>
            </a:pPr>
            <a:endParaRPr lang="en-GB" sz="1200" err="1">
              <a:solidFill>
                <a:srgbClr val="FFFFFF"/>
              </a:solidFill>
              <a:latin typeface="Arial" charset="0"/>
            </a:endParaRPr>
          </a:p>
        </p:txBody>
      </p:sp>
      <p:sp>
        <p:nvSpPr>
          <p:cNvPr id="3" name="Textplatzhalter 2"/>
          <p:cNvSpPr>
            <a:spLocks noGrp="1"/>
          </p:cNvSpPr>
          <p:nvPr userDrawn="1">
            <p:ph type="body" sz="quarter" idx="13" hasCustomPrompt="1"/>
          </p:nvPr>
        </p:nvSpPr>
        <p:spPr bwMode="gray">
          <a:xfrm>
            <a:off x="398772" y="3584683"/>
            <a:ext cx="3518255" cy="215444"/>
          </a:xfrm>
        </p:spPr>
        <p:txBody>
          <a:bodyPr lIns="0" rIns="0" anchor="b">
            <a:spAutoFit/>
          </a:bodyPr>
          <a:lstStyle>
            <a:lvl1pPr marL="0" indent="0">
              <a:buNone/>
              <a:defRPr sz="1400">
                <a:solidFill>
                  <a:schemeClr val="tx2"/>
                </a:solidFill>
              </a:defRPr>
            </a:lvl1pPr>
          </a:lstStyle>
          <a:p>
            <a:pPr lvl="0"/>
            <a:r>
              <a:rPr lang="en-GB"/>
              <a:t>Date of the presentation</a:t>
            </a:r>
          </a:p>
        </p:txBody>
      </p:sp>
      <p:sp>
        <p:nvSpPr>
          <p:cNvPr id="48" name="Textplatzhalter 2"/>
          <p:cNvSpPr>
            <a:spLocks noGrp="1"/>
          </p:cNvSpPr>
          <p:nvPr userDrawn="1">
            <p:ph type="body" sz="quarter" idx="14" hasCustomPrompt="1"/>
          </p:nvPr>
        </p:nvSpPr>
        <p:spPr bwMode="gray">
          <a:xfrm>
            <a:off x="398770" y="3094924"/>
            <a:ext cx="3518254" cy="430887"/>
          </a:xfrm>
        </p:spPr>
        <p:txBody>
          <a:bodyPr lIns="0" rIns="0" anchor="b">
            <a:spAutoFit/>
          </a:bodyPr>
          <a:lstStyle>
            <a:lvl1pPr marL="0" indent="0">
              <a:spcBef>
                <a:spcPts val="0"/>
              </a:spcBef>
              <a:spcAft>
                <a:spcPts val="0"/>
              </a:spcAft>
              <a:buNone/>
              <a:defRPr sz="1400">
                <a:solidFill>
                  <a:schemeClr val="tx2"/>
                </a:solidFill>
              </a:defRPr>
            </a:lvl1pPr>
          </a:lstStyle>
          <a:p>
            <a:pPr lvl="0"/>
            <a:r>
              <a:rPr lang="en-GB"/>
              <a:t>Subtitle of the presentation</a:t>
            </a:r>
          </a:p>
          <a:p>
            <a:pPr lvl="0"/>
            <a:r>
              <a:rPr lang="en-GB"/>
              <a:t>2nd line if required</a:t>
            </a:r>
          </a:p>
        </p:txBody>
      </p:sp>
      <p:sp>
        <p:nvSpPr>
          <p:cNvPr id="57" name="Textplatzhalter 12"/>
          <p:cNvSpPr>
            <a:spLocks noGrp="1"/>
          </p:cNvSpPr>
          <p:nvPr userDrawn="1">
            <p:ph type="body" sz="quarter" idx="11" hasCustomPrompt="1"/>
          </p:nvPr>
        </p:nvSpPr>
        <p:spPr bwMode="gray">
          <a:xfrm>
            <a:off x="398771" y="4219125"/>
            <a:ext cx="3512620" cy="184666"/>
          </a:xfrm>
        </p:spPr>
        <p:txBody>
          <a:bodyPr anchor="t" anchorCtr="0">
            <a:spAutoFit/>
          </a:bodyPr>
          <a:lstStyle>
            <a:lvl1pPr marL="0" marR="0" indent="0" algn="l" defTabSz="914291" rtl="0" eaLnBrk="1" fontAlgn="base" latinLnBrk="0" hangingPunct="1">
              <a:lnSpc>
                <a:spcPct val="100000"/>
              </a:lnSpc>
              <a:spcBef>
                <a:spcPts val="0"/>
              </a:spcBef>
              <a:spcAft>
                <a:spcPts val="0"/>
              </a:spcAft>
              <a:buClr>
                <a:schemeClr val="tx2"/>
              </a:buClr>
              <a:buSzTx/>
              <a:buFont typeface="Wingdings" pitchFamily="2" charset="2"/>
              <a:buNone/>
              <a:tabLst>
                <a:tab pos="182541" algn="l"/>
              </a:tabLst>
              <a:defRPr b="0" baseline="0">
                <a:solidFill>
                  <a:schemeClr val="tx2"/>
                </a:solidFill>
                <a:latin typeface="Arial" panose="020B0604020202020204" pitchFamily="34" charset="0"/>
              </a:defRPr>
            </a:lvl1pPr>
            <a:lvl2pPr marL="184127" indent="0">
              <a:buNone/>
              <a:defRPr/>
            </a:lvl2pPr>
            <a:lvl3pPr marL="320636" indent="0">
              <a:buNone/>
              <a:defRPr/>
            </a:lvl3pPr>
            <a:lvl4pPr marL="455558" indent="0">
              <a:buNone/>
              <a:defRPr/>
            </a:lvl4pPr>
            <a:lvl5pPr marL="549209" indent="0">
              <a:buNone/>
              <a:defRPr/>
            </a:lvl5pPr>
          </a:lstStyle>
          <a:p>
            <a:pPr lvl="0"/>
            <a:r>
              <a:rPr lang="en-GB" noProof="0"/>
              <a:t>Author</a:t>
            </a:r>
            <a:r>
              <a:rPr lang="en-GB"/>
              <a:t> / </a:t>
            </a:r>
            <a:r>
              <a:rPr lang="en-GB" noProof="0"/>
              <a:t>Department</a:t>
            </a:r>
            <a:r>
              <a:rPr lang="en-GB"/>
              <a:t> / </a:t>
            </a:r>
            <a:r>
              <a:rPr lang="en-GB" noProof="0"/>
              <a:t>Branch (12pt) </a:t>
            </a:r>
          </a:p>
        </p:txBody>
      </p:sp>
      <p:sp>
        <p:nvSpPr>
          <p:cNvPr id="107" name="Textplatzhalter 20"/>
          <p:cNvSpPr>
            <a:spLocks noGrp="1"/>
          </p:cNvSpPr>
          <p:nvPr userDrawn="1">
            <p:ph type="body" sz="quarter" idx="12" hasCustomPrompt="1"/>
          </p:nvPr>
        </p:nvSpPr>
        <p:spPr bwMode="gray">
          <a:xfrm>
            <a:off x="398772" y="906710"/>
            <a:ext cx="5800937" cy="553998"/>
          </a:xfrm>
        </p:spPr>
        <p:txBody>
          <a:bodyPr lIns="0" tIns="0" rIns="0" bIns="0" anchor="b">
            <a:spAutoFit/>
          </a:bodyPr>
          <a:lstStyle>
            <a:lvl1pPr marL="0" indent="0">
              <a:spcBef>
                <a:spcPts val="0"/>
              </a:spcBef>
              <a:spcAft>
                <a:spcPts val="0"/>
              </a:spcAft>
              <a:buNone/>
              <a:defRPr sz="3600" b="1" baseline="0">
                <a:solidFill>
                  <a:srgbClr val="326295"/>
                </a:solidFill>
                <a:latin typeface="Arial" panose="020B0604020202020204" pitchFamily="34" charset="0"/>
              </a:defRPr>
            </a:lvl1pPr>
            <a:lvl2pPr marL="184127" indent="0">
              <a:buNone/>
              <a:defRPr sz="3100">
                <a:solidFill>
                  <a:schemeClr val="bg1"/>
                </a:solidFill>
              </a:defRPr>
            </a:lvl2pPr>
            <a:lvl3pPr marL="360317" indent="0">
              <a:buNone/>
              <a:defRPr sz="3100">
                <a:solidFill>
                  <a:schemeClr val="bg1"/>
                </a:solidFill>
              </a:defRPr>
            </a:lvl3pPr>
            <a:lvl4pPr marL="539686" indent="0">
              <a:buNone/>
              <a:defRPr sz="3100">
                <a:solidFill>
                  <a:schemeClr val="bg1"/>
                </a:solidFill>
              </a:defRPr>
            </a:lvl4pPr>
            <a:lvl5pPr marL="549209" indent="0">
              <a:buFont typeface="Arial" panose="020B0604020202020204" pitchFamily="34" charset="0"/>
              <a:buNone/>
              <a:defRPr sz="3100">
                <a:solidFill>
                  <a:schemeClr val="bg1"/>
                </a:solidFill>
              </a:defRPr>
            </a:lvl5pPr>
          </a:lstStyle>
          <a:p>
            <a:pPr lvl="0"/>
            <a:r>
              <a:rPr lang="en-GB"/>
              <a:t>Active is:</a:t>
            </a:r>
          </a:p>
        </p:txBody>
      </p:sp>
      <p:sp>
        <p:nvSpPr>
          <p:cNvPr id="42" name="Textplatzhalter 20"/>
          <p:cNvSpPr>
            <a:spLocks noGrp="1"/>
          </p:cNvSpPr>
          <p:nvPr>
            <p:ph type="body" sz="quarter" idx="15" hasCustomPrompt="1"/>
          </p:nvPr>
        </p:nvSpPr>
        <p:spPr bwMode="gray">
          <a:xfrm>
            <a:off x="398772" y="1458915"/>
            <a:ext cx="5800937" cy="1107996"/>
          </a:xfrm>
        </p:spPr>
        <p:txBody>
          <a:bodyPr lIns="0" tIns="0" rIns="0" bIns="0">
            <a:spAutoFit/>
          </a:bodyPr>
          <a:lstStyle>
            <a:lvl1pPr marL="0" indent="0">
              <a:spcBef>
                <a:spcPts val="0"/>
              </a:spcBef>
              <a:spcAft>
                <a:spcPts val="0"/>
              </a:spcAft>
              <a:buNone/>
              <a:defRPr sz="3600" b="1" baseline="0">
                <a:solidFill>
                  <a:schemeClr val="tx2"/>
                </a:solidFill>
                <a:latin typeface="Arial" panose="020B0604020202020204" pitchFamily="34" charset="0"/>
              </a:defRPr>
            </a:lvl1pPr>
            <a:lvl2pPr marL="184127" indent="0">
              <a:buNone/>
              <a:defRPr sz="3100">
                <a:solidFill>
                  <a:schemeClr val="bg1"/>
                </a:solidFill>
              </a:defRPr>
            </a:lvl2pPr>
            <a:lvl3pPr marL="360317" indent="0">
              <a:buNone/>
              <a:defRPr sz="3100">
                <a:solidFill>
                  <a:schemeClr val="bg1"/>
                </a:solidFill>
              </a:defRPr>
            </a:lvl3pPr>
            <a:lvl4pPr marL="539686" indent="0">
              <a:buNone/>
              <a:defRPr sz="3100">
                <a:solidFill>
                  <a:schemeClr val="bg1"/>
                </a:solidFill>
              </a:defRPr>
            </a:lvl4pPr>
            <a:lvl5pPr marL="549209" indent="0">
              <a:buFont typeface="Arial" panose="020B0604020202020204" pitchFamily="34" charset="0"/>
              <a:buNone/>
              <a:defRPr sz="3100">
                <a:solidFill>
                  <a:schemeClr val="bg1"/>
                </a:solidFill>
              </a:defRPr>
            </a:lvl5pPr>
          </a:lstStyle>
          <a:p>
            <a:pPr lvl="0"/>
            <a:r>
              <a:rPr lang="en-GB"/>
              <a:t>Title of the presentation </a:t>
            </a:r>
            <a:br>
              <a:rPr lang="en-GB"/>
            </a:br>
            <a:r>
              <a:rPr lang="en-GB"/>
              <a:t>(36pt)</a:t>
            </a:r>
          </a:p>
        </p:txBody>
      </p:sp>
      <p:sp>
        <p:nvSpPr>
          <p:cNvPr id="166" name="Rechteck 165"/>
          <p:cNvSpPr/>
          <p:nvPr userDrawn="1"/>
        </p:nvSpPr>
        <p:spPr bwMode="gray">
          <a:xfrm>
            <a:off x="-1" y="0"/>
            <a:ext cx="12192001" cy="6858000"/>
          </a:xfrm>
          <a:custGeom>
            <a:avLst/>
            <a:gdLst/>
            <a:ahLst/>
            <a:cxnLst/>
            <a:rect l="l" t="t" r="r" b="b"/>
            <a:pathLst>
              <a:path w="9144001" h="5143500">
                <a:moveTo>
                  <a:pt x="8834439" y="0"/>
                </a:moveTo>
                <a:lnTo>
                  <a:pt x="9144001" y="0"/>
                </a:lnTo>
                <a:lnTo>
                  <a:pt x="9144001" y="4273154"/>
                </a:lnTo>
                <a:lnTo>
                  <a:pt x="9144001" y="5143500"/>
                </a:lnTo>
                <a:lnTo>
                  <a:pt x="8834439" y="5143500"/>
                </a:lnTo>
                <a:lnTo>
                  <a:pt x="1" y="5143500"/>
                </a:lnTo>
                <a:lnTo>
                  <a:pt x="1" y="4273550"/>
                </a:lnTo>
                <a:lnTo>
                  <a:pt x="0" y="4273550"/>
                </a:lnTo>
                <a:lnTo>
                  <a:pt x="0" y="3646110"/>
                </a:lnTo>
                <a:lnTo>
                  <a:pt x="3276555" y="3646110"/>
                </a:lnTo>
                <a:lnTo>
                  <a:pt x="3276555" y="4273154"/>
                </a:lnTo>
                <a:lnTo>
                  <a:pt x="8834439" y="4273154"/>
                </a:lnTo>
                <a:close/>
              </a:path>
            </a:pathLst>
          </a:custGeom>
          <a:solidFill>
            <a:schemeClr val="bg1"/>
          </a:solidFill>
          <a:ln w="6350" cap="flat" cmpd="sng" algn="ctr">
            <a:noFill/>
            <a:prstDash val="solid"/>
            <a:round/>
            <a:headEnd type="none" w="med" len="med"/>
            <a:tailEnd type="none" w="med" len="med"/>
          </a:ln>
          <a:effectLst/>
        </p:spPr>
        <p:txBody>
          <a:bodyPr rot="0" spcFirstLastPara="0" vertOverflow="overflow" horzOverflow="overflow" vert="horz" wrap="square" lIns="84478" tIns="84478" rIns="84478" bIns="84478" numCol="1" spcCol="0" rtlCol="0" fromWordArt="0" anchor="t" anchorCtr="0" forceAA="0" compatLnSpc="1">
            <a:prstTxWarp prst="textNoShape">
              <a:avLst/>
            </a:prstTxWarp>
            <a:noAutofit/>
          </a:bodyPr>
          <a:lstStyle/>
          <a:p>
            <a:pPr defTabSz="1072860">
              <a:lnSpc>
                <a:spcPct val="110000"/>
              </a:lnSpc>
              <a:spcBef>
                <a:spcPct val="50000"/>
              </a:spcBef>
              <a:spcAft>
                <a:spcPct val="25000"/>
              </a:spcAft>
              <a:buClr>
                <a:srgbClr val="003781"/>
              </a:buClr>
              <a:tabLst/>
            </a:pPr>
            <a:endParaRPr lang="en-GB" sz="1400" err="1">
              <a:solidFill>
                <a:srgbClr val="FFFFFF"/>
              </a:solidFill>
              <a:latin typeface="Arial" charset="0"/>
            </a:endParaRPr>
          </a:p>
        </p:txBody>
      </p:sp>
      <p:sp>
        <p:nvSpPr>
          <p:cNvPr id="67" name="TextBox 2"/>
          <p:cNvSpPr txBox="1"/>
          <p:nvPr userDrawn="1"/>
        </p:nvSpPr>
        <p:spPr bwMode="gray">
          <a:xfrm>
            <a:off x="398769" y="6362624"/>
            <a:ext cx="1086836" cy="189283"/>
          </a:xfrm>
          <a:prstGeom prst="rect">
            <a:avLst/>
          </a:prstGeom>
        </p:spPr>
        <p:txBody>
          <a:bodyPr vert="horz" wrap="none" lIns="0" tIns="0" rIns="0" bIns="0" rtlCol="0" anchor="b">
            <a:spAutoFit/>
          </a:bodyPr>
          <a:lstStyle/>
          <a:p>
            <a:pPr>
              <a:buClr>
                <a:srgbClr val="003781"/>
              </a:buClr>
            </a:pPr>
            <a:r>
              <a:rPr lang="en-GB" sz="1230" b="1">
                <a:solidFill>
                  <a:srgbClr val="003781"/>
                </a:solidFill>
                <a:latin typeface="Arial"/>
                <a:ea typeface="Allianz Sans" panose="02000506030000020004" pitchFamily="2" charset="0"/>
              </a:rPr>
              <a:t>Value. Shared.</a:t>
            </a:r>
          </a:p>
        </p:txBody>
      </p:sp>
      <p:sp>
        <p:nvSpPr>
          <p:cNvPr id="38" name="Freeform 614"/>
          <p:cNvSpPr>
            <a:spLocks noEditPoints="1"/>
          </p:cNvSpPr>
          <p:nvPr userDrawn="1"/>
        </p:nvSpPr>
        <p:spPr bwMode="gray">
          <a:xfrm>
            <a:off x="9888419" y="5953468"/>
            <a:ext cx="1881550" cy="56473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pPr>
              <a:buClr>
                <a:srgbClr val="003781"/>
              </a:buClr>
            </a:pPr>
            <a:endParaRPr lang="en-GB" sz="1200">
              <a:solidFill>
                <a:srgbClr val="000000"/>
              </a:solidFill>
            </a:endParaRPr>
          </a:p>
        </p:txBody>
      </p:sp>
    </p:spTree>
    <p:extLst>
      <p:ext uri="{BB962C8B-B14F-4D97-AF65-F5344CB8AC3E}">
        <p14:creationId xmlns:p14="http://schemas.microsoft.com/office/powerpoint/2010/main" val="263897249"/>
      </p:ext>
    </p:extLst>
  </p:cSld>
  <p:clrMapOvr>
    <a:overrideClrMapping bg1="lt1" tx1="dk1" bg2="lt2" tx2="dk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Section/Introduction Slide">
    <p:spTree>
      <p:nvGrpSpPr>
        <p:cNvPr id="1" name=""/>
        <p:cNvGrpSpPr/>
        <p:nvPr/>
      </p:nvGrpSpPr>
      <p:grpSpPr>
        <a:xfrm>
          <a:off x="0" y="0"/>
          <a:ext cx="0" cy="0"/>
          <a:chOff x="0" y="0"/>
          <a:chExt cx="0" cy="0"/>
        </a:xfrm>
      </p:grpSpPr>
      <p:sp>
        <p:nvSpPr>
          <p:cNvPr id="6" name="Rechteck 5"/>
          <p:cNvSpPr/>
          <p:nvPr userDrawn="1"/>
        </p:nvSpPr>
        <p:spPr bwMode="gray">
          <a:xfrm>
            <a:off x="0" y="0"/>
            <a:ext cx="4368738" cy="48456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1975" tIns="71975" rIns="71975" bIns="71975" numCol="1" spcCol="0" rtlCol="0" fromWordArt="0" anchor="t" anchorCtr="0" forceAA="0" compatLnSpc="1">
            <a:prstTxWarp prst="textNoShape">
              <a:avLst/>
            </a:prstTxWarp>
            <a:noAutofit/>
          </a:bodyPr>
          <a:lstStyle/>
          <a:p>
            <a:pPr defTabSz="914083">
              <a:lnSpc>
                <a:spcPct val="110000"/>
              </a:lnSpc>
              <a:spcBef>
                <a:spcPct val="50000"/>
              </a:spcBef>
              <a:spcAft>
                <a:spcPct val="25000"/>
              </a:spcAft>
              <a:buClr>
                <a:srgbClr val="003781"/>
              </a:buClr>
              <a:tabLst/>
            </a:pPr>
            <a:endParaRPr lang="en-GB" sz="1200">
              <a:solidFill>
                <a:srgbClr val="FFFFFF"/>
              </a:solidFill>
              <a:latin typeface="Arial" charset="0"/>
            </a:endParaRPr>
          </a:p>
        </p:txBody>
      </p:sp>
      <p:sp>
        <p:nvSpPr>
          <p:cNvPr id="10" name="Bildplatzhalter 3"/>
          <p:cNvSpPr>
            <a:spLocks noGrp="1"/>
          </p:cNvSpPr>
          <p:nvPr>
            <p:ph type="pic" sz="quarter" idx="23" hasCustomPrompt="1"/>
          </p:nvPr>
        </p:nvSpPr>
        <p:spPr bwMode="gray">
          <a:xfrm>
            <a:off x="4370553" y="3584452"/>
            <a:ext cx="7412113" cy="2113091"/>
          </a:xfrm>
          <a:solidFill>
            <a:srgbClr val="E1E1E1"/>
          </a:solidFill>
        </p:spPr>
        <p:txBody>
          <a:bodyPr/>
          <a:lstStyle>
            <a:lvl1pPr marL="0" indent="0">
              <a:buNone/>
              <a:defRPr>
                <a:latin typeface="Arial" panose="020B0604020202020204" pitchFamily="34" charset="0"/>
              </a:defRPr>
            </a:lvl1pPr>
          </a:lstStyle>
          <a:p>
            <a:r>
              <a:rPr lang="en-GB" noProof="0"/>
              <a:t>Click the image button below to insert an image (only this action guarantees a correct view)</a:t>
            </a:r>
            <a:br>
              <a:rPr lang="en-GB" noProof="0"/>
            </a:br>
            <a:r>
              <a:rPr lang="en-GB" noProof="0"/>
              <a:t>Note: All photography and video must comply with AllianzGI guidelines. Imagery is an expression of our brand personality and needs to reflect the business we are in. Our imagery needs to be thoughtful and serious, and must convey professionalism that inspires confidence and trust.</a:t>
            </a:r>
          </a:p>
          <a:p>
            <a:endParaRPr lang="en-GB" noProof="0"/>
          </a:p>
        </p:txBody>
      </p:sp>
      <p:sp>
        <p:nvSpPr>
          <p:cNvPr id="3" name="Textplatzhalter 2"/>
          <p:cNvSpPr>
            <a:spLocks noGrp="1"/>
          </p:cNvSpPr>
          <p:nvPr>
            <p:ph type="body" sz="quarter" idx="24" hasCustomPrompt="1"/>
          </p:nvPr>
        </p:nvSpPr>
        <p:spPr bwMode="gray">
          <a:xfrm>
            <a:off x="389068" y="2088265"/>
            <a:ext cx="7222154" cy="1514475"/>
          </a:xfrm>
        </p:spPr>
        <p:txBody>
          <a:bodyPr/>
          <a:lstStyle>
            <a:lvl1pPr marL="0" marR="0" indent="0" algn="l" defTabSz="914083" rtl="0" eaLnBrk="1" fontAlgn="base" latinLnBrk="0" hangingPunct="1">
              <a:lnSpc>
                <a:spcPct val="100000"/>
              </a:lnSpc>
              <a:spcBef>
                <a:spcPct val="0"/>
              </a:spcBef>
              <a:spcAft>
                <a:spcPct val="0"/>
              </a:spcAft>
              <a:buClrTx/>
              <a:buSzTx/>
              <a:buFont typeface="Wingdings" panose="05000000000000000000" pitchFamily="2" charset="2"/>
              <a:buNone/>
              <a:tabLst/>
              <a:defRPr lang="de-DE" sz="4300" b="1" kern="1200" baseline="0" dirty="0" smtClean="0">
                <a:solidFill>
                  <a:schemeClr val="tx2"/>
                </a:solidFill>
                <a:latin typeface="Arial" panose="020B0604020202020204" pitchFamily="34" charset="0"/>
                <a:ea typeface="+mn-ea"/>
                <a:cs typeface="+mn-cs"/>
              </a:defRPr>
            </a:lvl1pPr>
            <a:lvl2pPr marL="0" marR="0" indent="0" algn="l" defTabSz="914083" rtl="0" eaLnBrk="1" fontAlgn="base" latinLnBrk="0" hangingPunct="1">
              <a:lnSpc>
                <a:spcPct val="100000"/>
              </a:lnSpc>
              <a:spcBef>
                <a:spcPct val="0"/>
              </a:spcBef>
              <a:spcAft>
                <a:spcPct val="0"/>
              </a:spcAft>
              <a:buClrTx/>
              <a:buSzTx/>
              <a:buFont typeface="Wingdings" panose="05000000000000000000" pitchFamily="2" charset="2"/>
              <a:buNone/>
              <a:tabLst/>
              <a:defRPr lang="de-DE" sz="4300" b="1" kern="1200" baseline="0" dirty="0" smtClean="0">
                <a:solidFill>
                  <a:schemeClr val="tx2"/>
                </a:solidFill>
                <a:latin typeface="Arial" panose="020B0604020202020204" pitchFamily="34" charset="0"/>
                <a:ea typeface="+mn-ea"/>
                <a:cs typeface="+mn-cs"/>
              </a:defRPr>
            </a:lvl2pPr>
            <a:lvl3pPr marL="0" marR="0" indent="0" algn="l" defTabSz="914083" rtl="0" eaLnBrk="1" fontAlgn="base" latinLnBrk="0" hangingPunct="1">
              <a:lnSpc>
                <a:spcPct val="100000"/>
              </a:lnSpc>
              <a:spcBef>
                <a:spcPct val="0"/>
              </a:spcBef>
              <a:spcAft>
                <a:spcPct val="0"/>
              </a:spcAft>
              <a:buClrTx/>
              <a:buSzTx/>
              <a:buFont typeface="Wingdings" panose="05000000000000000000" pitchFamily="2" charset="2"/>
              <a:buNone/>
              <a:tabLst/>
              <a:defRPr lang="de-DE" sz="4300" b="1" kern="1200" baseline="0" dirty="0" smtClean="0">
                <a:solidFill>
                  <a:schemeClr val="tx2"/>
                </a:solidFill>
                <a:latin typeface="Arial" panose="020B0604020202020204" pitchFamily="34" charset="0"/>
                <a:ea typeface="+mn-ea"/>
                <a:cs typeface="+mn-cs"/>
              </a:defRPr>
            </a:lvl3pPr>
            <a:lvl4pPr marL="0" marR="0" indent="0" algn="l" defTabSz="914083" rtl="0" eaLnBrk="1" fontAlgn="base" latinLnBrk="0" hangingPunct="1">
              <a:lnSpc>
                <a:spcPct val="100000"/>
              </a:lnSpc>
              <a:spcBef>
                <a:spcPct val="0"/>
              </a:spcBef>
              <a:spcAft>
                <a:spcPct val="0"/>
              </a:spcAft>
              <a:buClrTx/>
              <a:buSzTx/>
              <a:buFont typeface="Wingdings" panose="05000000000000000000" pitchFamily="2" charset="2"/>
              <a:buNone/>
              <a:tabLst/>
              <a:defRPr lang="de-DE" sz="4300" b="1" kern="1200" baseline="0" dirty="0" smtClean="0">
                <a:solidFill>
                  <a:schemeClr val="tx2"/>
                </a:solidFill>
                <a:latin typeface="Arial" panose="020B0604020202020204" pitchFamily="34" charset="0"/>
                <a:ea typeface="+mn-ea"/>
                <a:cs typeface="+mn-cs"/>
              </a:defRPr>
            </a:lvl4pPr>
            <a:lvl5pPr marL="0" marR="0" indent="0" algn="l" defTabSz="914083" rtl="0" eaLnBrk="1" fontAlgn="base" latinLnBrk="0" hangingPunct="1">
              <a:lnSpc>
                <a:spcPct val="100000"/>
              </a:lnSpc>
              <a:spcBef>
                <a:spcPct val="0"/>
              </a:spcBef>
              <a:spcAft>
                <a:spcPct val="0"/>
              </a:spcAft>
              <a:buClrTx/>
              <a:buSzTx/>
              <a:buFont typeface="Wingdings" panose="05000000000000000000" pitchFamily="2" charset="2"/>
              <a:buNone/>
              <a:tabLst/>
              <a:defRPr lang="de-DE" sz="4300" b="1" kern="1200" baseline="0" dirty="0" smtClean="0">
                <a:solidFill>
                  <a:schemeClr val="tx2"/>
                </a:solidFill>
                <a:latin typeface="Arial" panose="020B0604020202020204" pitchFamily="34" charset="0"/>
                <a:ea typeface="+mn-ea"/>
                <a:cs typeface="+mn-cs"/>
              </a:defRPr>
            </a:lvl5pPr>
          </a:lstStyle>
          <a:p>
            <a:pPr>
              <a:buClrTx/>
              <a:tabLst/>
            </a:pPr>
            <a:r>
              <a:rPr lang="en-GB" sz="4300" b="1" noProof="0">
                <a:solidFill>
                  <a:schemeClr val="tx2"/>
                </a:solidFill>
              </a:rPr>
              <a:t>Name of chapter (44pt) max. two lines</a:t>
            </a:r>
          </a:p>
        </p:txBody>
      </p:sp>
      <p:sp>
        <p:nvSpPr>
          <p:cNvPr id="8" name="Text Placeholder 2"/>
          <p:cNvSpPr>
            <a:spLocks noGrp="1"/>
          </p:cNvSpPr>
          <p:nvPr>
            <p:ph type="body" idx="1" hasCustomPrompt="1"/>
          </p:nvPr>
        </p:nvSpPr>
        <p:spPr bwMode="gray">
          <a:xfrm>
            <a:off x="389068" y="114784"/>
            <a:ext cx="7222154" cy="1844805"/>
          </a:xfrm>
          <a:noFill/>
          <a:ln w="9525">
            <a:noFill/>
            <a:miter lim="800000"/>
            <a:headEnd/>
            <a:tailEnd/>
          </a:ln>
          <a:effectLst/>
        </p:spPr>
        <p:txBody>
          <a:bodyPr vert="horz" wrap="square" lIns="0" tIns="0" rIns="0" bIns="0" numCol="1" anchor="t" anchorCtr="0" compatLnSpc="1">
            <a:prstTxWarp prst="textNoShape">
              <a:avLst/>
            </a:prstTxWarp>
            <a:noAutofit/>
          </a:bodyPr>
          <a:lstStyle>
            <a:lvl1pPr marL="0" indent="0">
              <a:buNone/>
              <a:tabLst/>
              <a:defRPr lang="en-GB" sz="12000" b="1" strike="noStrike" kern="0" spc="0" noProof="0" dirty="0" smtClean="0">
                <a:solidFill>
                  <a:schemeClr val="tx2"/>
                </a:solidFill>
              </a:defRPr>
            </a:lvl1pPr>
          </a:lstStyle>
          <a:p>
            <a:pPr marL="0" lvl="0" indent="0">
              <a:spcBef>
                <a:spcPts val="0"/>
              </a:spcBef>
              <a:spcAft>
                <a:spcPct val="0"/>
              </a:spcAft>
              <a:buClrTx/>
            </a:pPr>
            <a:r>
              <a:rPr lang="en-GB" noProof="0"/>
              <a:t>01</a:t>
            </a:r>
          </a:p>
        </p:txBody>
      </p:sp>
      <p:pic>
        <p:nvPicPr>
          <p:cNvPr id="7" name="Grafik 6" descr="Ein Bild, das Person, drinnen, Decke, stehend enthält.  Automatisch generierte Beschreibung">
            <a:extLst>
              <a:ext uri="{FF2B5EF4-FFF2-40B4-BE49-F238E27FC236}">
                <a16:creationId xmlns:a16="http://schemas.microsoft.com/office/drawing/2014/main" id="{1C89F7EC-B105-4D20-9A86-30D8CCC3FE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24"/>
          <a:stretch/>
        </p:blipFill>
        <p:spPr>
          <a:xfrm>
            <a:off x="4370553" y="3602737"/>
            <a:ext cx="7412113" cy="2113090"/>
          </a:xfrm>
          <a:prstGeom prst="rect">
            <a:avLst/>
          </a:prstGeom>
        </p:spPr>
      </p:pic>
    </p:spTree>
    <p:extLst>
      <p:ext uri="{BB962C8B-B14F-4D97-AF65-F5344CB8AC3E}">
        <p14:creationId xmlns:p14="http://schemas.microsoft.com/office/powerpoint/2010/main" val="35621730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1"/>
            </p:custDataLst>
            <p:extLst>
              <p:ext uri="{D42A27DB-BD31-4B8C-83A1-F6EECF244321}">
                <p14:modId xmlns:p14="http://schemas.microsoft.com/office/powerpoint/2010/main" val="272556222"/>
              </p:ext>
            </p:extLst>
          </p:nvPr>
        </p:nvGraphicFramePr>
        <p:xfrm>
          <a:off x="1956" y="1591"/>
          <a:ext cx="1953"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4" name="Objekt 3" hidden="1"/>
                      <p:cNvPicPr/>
                      <p:nvPr/>
                    </p:nvPicPr>
                    <p:blipFill>
                      <a:blip r:embed="rId4"/>
                      <a:stretch>
                        <a:fillRect/>
                      </a:stretch>
                    </p:blipFill>
                    <p:spPr>
                      <a:xfrm>
                        <a:off x="1956" y="1591"/>
                        <a:ext cx="1953" cy="1587"/>
                      </a:xfrm>
                      <a:prstGeom prst="rect">
                        <a:avLst/>
                      </a:prstGeom>
                    </p:spPr>
                  </p:pic>
                </p:oleObj>
              </mc:Fallback>
            </mc:AlternateContent>
          </a:graphicData>
        </a:graphic>
      </p:graphicFrame>
      <p:pic>
        <p:nvPicPr>
          <p:cNvPr id="15186" name="Picture 850" descr="C:\Users\a117418\AppData\Local\Microsoft\Windows\Temporary Internet Files\Content.IE5\OBT72J5L\iStock-928902662.jpg"/>
          <p:cNvPicPr>
            <a:picLocks noChangeAspect="1" noChangeArrowheads="1"/>
          </p:cNvPicPr>
          <p:nvPr userDrawn="1"/>
        </p:nvPicPr>
        <p:blipFill rotWithShape="1">
          <a:blip r:embed="rId5" cstate="screen">
            <a:extLst>
              <a:ext uri="{28A0092B-C50C-407E-A947-70E740481C1C}">
                <a14:useLocalDpi xmlns:a14="http://schemas.microsoft.com/office/drawing/2010/main"/>
              </a:ext>
            </a:extLst>
          </a:blip>
          <a:srcRect/>
          <a:stretch/>
        </p:blipFill>
        <p:spPr bwMode="auto">
          <a:xfrm>
            <a:off x="4368739" y="3178"/>
            <a:ext cx="7404174" cy="5708891"/>
          </a:xfrm>
          <a:prstGeom prst="rect">
            <a:avLst/>
          </a:prstGeom>
          <a:noFill/>
          <a:extLst>
            <a:ext uri="{909E8E84-426E-40DD-AFC4-6F175D3DCCD1}">
              <a14:hiddenFill xmlns:a14="http://schemas.microsoft.com/office/drawing/2010/main">
                <a:solidFill>
                  <a:srgbClr val="FFFFFF"/>
                </a:solidFill>
              </a14:hiddenFill>
            </a:ext>
          </a:extLst>
        </p:spPr>
      </p:pic>
      <p:sp>
        <p:nvSpPr>
          <p:cNvPr id="2" name="Rechteck 1"/>
          <p:cNvSpPr/>
          <p:nvPr userDrawn="1"/>
        </p:nvSpPr>
        <p:spPr bwMode="gray">
          <a:xfrm>
            <a:off x="0" y="0"/>
            <a:ext cx="4368738" cy="48456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a:lnSpc>
                <a:spcPct val="110000"/>
              </a:lnSpc>
              <a:spcBef>
                <a:spcPct val="50000"/>
              </a:spcBef>
              <a:spcAft>
                <a:spcPct val="25000"/>
              </a:spcAft>
              <a:buClr>
                <a:srgbClr val="003781"/>
              </a:buClr>
              <a:tabLst/>
            </a:pPr>
            <a:endParaRPr lang="en-GB" sz="1200">
              <a:solidFill>
                <a:srgbClr val="FFFFFF"/>
              </a:solidFill>
              <a:latin typeface="Arial" charset="0"/>
            </a:endParaRPr>
          </a:p>
        </p:txBody>
      </p:sp>
      <p:sp>
        <p:nvSpPr>
          <p:cNvPr id="47" name="Freihandform: Form 46">
            <a:extLst>
              <a:ext uri="{FF2B5EF4-FFF2-40B4-BE49-F238E27FC236}">
                <a16:creationId xmlns:a16="http://schemas.microsoft.com/office/drawing/2014/main" id="{4C487715-2AE3-4356-AF7A-FD071E21CA50}"/>
              </a:ext>
            </a:extLst>
          </p:cNvPr>
          <p:cNvSpPr/>
          <p:nvPr userDrawn="1"/>
        </p:nvSpPr>
        <p:spPr bwMode="gray">
          <a:xfrm flipH="1">
            <a:off x="-4" y="3"/>
            <a:ext cx="12192000" cy="6857999"/>
          </a:xfrm>
          <a:custGeom>
            <a:avLst/>
            <a:gdLst>
              <a:gd name="connsiteX0" fmla="*/ 9906000 w 9906000"/>
              <a:gd name="connsiteY0" fmla="*/ 4846173 h 6857999"/>
              <a:gd name="connsiteX1" fmla="*/ 6354931 w 9906000"/>
              <a:gd name="connsiteY1" fmla="*/ 4846173 h 6857999"/>
              <a:gd name="connsiteX2" fmla="*/ 6354931 w 9906000"/>
              <a:gd name="connsiteY2" fmla="*/ 5710515 h 6857999"/>
              <a:gd name="connsiteX3" fmla="*/ 334892 w 9906000"/>
              <a:gd name="connsiteY3" fmla="*/ 5710515 h 6857999"/>
              <a:gd name="connsiteX4" fmla="*/ 334892 w 9906000"/>
              <a:gd name="connsiteY4" fmla="*/ 5710517 h 6857999"/>
              <a:gd name="connsiteX5" fmla="*/ 1 w 9906000"/>
              <a:gd name="connsiteY5" fmla="*/ 5710517 h 6857999"/>
              <a:gd name="connsiteX6" fmla="*/ 1 w 9906000"/>
              <a:gd name="connsiteY6" fmla="*/ 5710515 h 6857999"/>
              <a:gd name="connsiteX7" fmla="*/ 0 w 9906000"/>
              <a:gd name="connsiteY7" fmla="*/ 5710515 h 6857999"/>
              <a:gd name="connsiteX8" fmla="*/ 0 w 9906000"/>
              <a:gd name="connsiteY8" fmla="*/ 6857998 h 6857999"/>
              <a:gd name="connsiteX9" fmla="*/ 6354931 w 9906000"/>
              <a:gd name="connsiteY9" fmla="*/ 6857998 h 6857999"/>
              <a:gd name="connsiteX10" fmla="*/ 6354931 w 9906000"/>
              <a:gd name="connsiteY10" fmla="*/ 6857999 h 6857999"/>
              <a:gd name="connsiteX11" fmla="*/ 9906000 w 9906000"/>
              <a:gd name="connsiteY11" fmla="*/ 6857999 h 6857999"/>
              <a:gd name="connsiteX12" fmla="*/ 334892 w 9906000"/>
              <a:gd name="connsiteY12" fmla="*/ 0 h 6857999"/>
              <a:gd name="connsiteX13" fmla="*/ 1 w 9906000"/>
              <a:gd name="connsiteY13" fmla="*/ 0 h 6857999"/>
              <a:gd name="connsiteX14" fmla="*/ 1 w 9906000"/>
              <a:gd name="connsiteY14" fmla="*/ 5710515 h 6857999"/>
              <a:gd name="connsiteX15" fmla="*/ 334892 w 9906000"/>
              <a:gd name="connsiteY15" fmla="*/ 571051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6000" h="6857999">
                <a:moveTo>
                  <a:pt x="9906000" y="4846173"/>
                </a:moveTo>
                <a:lnTo>
                  <a:pt x="6354931" y="4846173"/>
                </a:lnTo>
                <a:lnTo>
                  <a:pt x="6354931" y="5710515"/>
                </a:lnTo>
                <a:lnTo>
                  <a:pt x="334892" y="5710515"/>
                </a:lnTo>
                <a:lnTo>
                  <a:pt x="334892" y="5710517"/>
                </a:lnTo>
                <a:lnTo>
                  <a:pt x="1" y="5710517"/>
                </a:lnTo>
                <a:lnTo>
                  <a:pt x="1" y="5710515"/>
                </a:lnTo>
                <a:lnTo>
                  <a:pt x="0" y="5710515"/>
                </a:lnTo>
                <a:lnTo>
                  <a:pt x="0" y="6857998"/>
                </a:lnTo>
                <a:lnTo>
                  <a:pt x="6354931" y="6857998"/>
                </a:lnTo>
                <a:lnTo>
                  <a:pt x="6354931" y="6857999"/>
                </a:lnTo>
                <a:lnTo>
                  <a:pt x="9906000" y="6857999"/>
                </a:lnTo>
                <a:close/>
                <a:moveTo>
                  <a:pt x="334892" y="0"/>
                </a:moveTo>
                <a:lnTo>
                  <a:pt x="1" y="0"/>
                </a:lnTo>
                <a:lnTo>
                  <a:pt x="1" y="5710515"/>
                </a:lnTo>
                <a:lnTo>
                  <a:pt x="334892" y="5710515"/>
                </a:lnTo>
                <a:close/>
              </a:path>
            </a:pathLst>
          </a:custGeom>
          <a:solidFill>
            <a:schemeClr val="bg1"/>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a:lnSpc>
                <a:spcPct val="110000"/>
              </a:lnSpc>
              <a:spcBef>
                <a:spcPct val="50000"/>
              </a:spcBef>
              <a:spcAft>
                <a:spcPct val="25000"/>
              </a:spcAft>
              <a:buClr>
                <a:srgbClr val="003781"/>
              </a:buClr>
              <a:tabLst/>
            </a:pPr>
            <a:endParaRPr lang="en-GB" sz="1200">
              <a:solidFill>
                <a:srgbClr val="FFFFFF"/>
              </a:solidFill>
              <a:latin typeface="Arial" charset="0"/>
            </a:endParaRPr>
          </a:p>
        </p:txBody>
      </p:sp>
      <p:sp>
        <p:nvSpPr>
          <p:cNvPr id="36" name="TextBox 2"/>
          <p:cNvSpPr txBox="1"/>
          <p:nvPr userDrawn="1"/>
        </p:nvSpPr>
        <p:spPr bwMode="gray">
          <a:xfrm>
            <a:off x="398769" y="6362624"/>
            <a:ext cx="1086836" cy="189283"/>
          </a:xfrm>
          <a:prstGeom prst="rect">
            <a:avLst/>
          </a:prstGeom>
        </p:spPr>
        <p:txBody>
          <a:bodyPr vert="horz" wrap="none" lIns="0" tIns="0" rIns="0" bIns="0" rtlCol="0" anchor="b">
            <a:spAutoFit/>
          </a:bodyPr>
          <a:lstStyle/>
          <a:p>
            <a:pPr>
              <a:buClr>
                <a:srgbClr val="003781"/>
              </a:buClr>
            </a:pPr>
            <a:r>
              <a:rPr lang="en-GB" sz="1230" b="1">
                <a:solidFill>
                  <a:srgbClr val="003781"/>
                </a:solidFill>
                <a:latin typeface="Arial"/>
                <a:ea typeface="Allianz Sans" panose="02000506030000020004" pitchFamily="2" charset="0"/>
              </a:rPr>
              <a:t>Value, Shared,</a:t>
            </a:r>
          </a:p>
        </p:txBody>
      </p:sp>
      <p:sp>
        <p:nvSpPr>
          <p:cNvPr id="43" name="Freeform 614"/>
          <p:cNvSpPr>
            <a:spLocks noEditPoints="1"/>
          </p:cNvSpPr>
          <p:nvPr userDrawn="1"/>
        </p:nvSpPr>
        <p:spPr bwMode="gray">
          <a:xfrm>
            <a:off x="9888419" y="5953468"/>
            <a:ext cx="1881550" cy="56473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pPr>
              <a:buClr>
                <a:srgbClr val="003781"/>
              </a:buClr>
            </a:pPr>
            <a:endParaRPr lang="en-GB" sz="1200">
              <a:solidFill>
                <a:srgbClr val="000000"/>
              </a:solidFill>
            </a:endParaRPr>
          </a:p>
        </p:txBody>
      </p:sp>
      <p:sp>
        <p:nvSpPr>
          <p:cNvPr id="5" name="L-Shape 4"/>
          <p:cNvSpPr/>
          <p:nvPr userDrawn="1"/>
        </p:nvSpPr>
        <p:spPr bwMode="auto">
          <a:xfrm>
            <a:off x="4368738" y="3177"/>
            <a:ext cx="7404175" cy="5708891"/>
          </a:xfrm>
          <a:prstGeom prst="corner">
            <a:avLst>
              <a:gd name="adj1" fmla="val 33139"/>
              <a:gd name="adj2" fmla="val 26448"/>
            </a:avLst>
          </a:prstGeom>
          <a:solidFill>
            <a:srgbClr val="99B1CA">
              <a:alpha val="47000"/>
            </a:srgbClr>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a:spcAft>
                <a:spcPct val="25000"/>
              </a:spcAft>
              <a:buClr>
                <a:srgbClr val="003781"/>
              </a:buClr>
              <a:tabLst/>
            </a:pPr>
            <a:endParaRPr lang="en-US" sz="1200">
              <a:solidFill>
                <a:srgbClr val="FFFFFF"/>
              </a:solidFill>
              <a:latin typeface="Arial" charset="0"/>
            </a:endParaRPr>
          </a:p>
        </p:txBody>
      </p:sp>
      <p:sp>
        <p:nvSpPr>
          <p:cNvPr id="3" name="Textplatzhalter 2"/>
          <p:cNvSpPr>
            <a:spLocks noGrp="1"/>
          </p:cNvSpPr>
          <p:nvPr userDrawn="1">
            <p:ph type="body" sz="quarter" idx="13" hasCustomPrompt="1"/>
          </p:nvPr>
        </p:nvSpPr>
        <p:spPr bwMode="gray">
          <a:xfrm>
            <a:off x="398770" y="3584683"/>
            <a:ext cx="3518255" cy="215444"/>
          </a:xfrm>
        </p:spPr>
        <p:txBody>
          <a:bodyPr lIns="0" rIns="0" anchor="b">
            <a:spAutoFit/>
          </a:bodyPr>
          <a:lstStyle>
            <a:lvl1pPr marL="0" indent="0">
              <a:buNone/>
              <a:defRPr sz="1400">
                <a:solidFill>
                  <a:schemeClr val="tx2"/>
                </a:solidFill>
              </a:defRPr>
            </a:lvl1pPr>
          </a:lstStyle>
          <a:p>
            <a:pPr lvl="0"/>
            <a:r>
              <a:rPr lang="en-GB" noProof="0"/>
              <a:t>Date of the presentation</a:t>
            </a:r>
          </a:p>
        </p:txBody>
      </p:sp>
      <p:sp>
        <p:nvSpPr>
          <p:cNvPr id="48" name="Textplatzhalter 2"/>
          <p:cNvSpPr>
            <a:spLocks noGrp="1"/>
          </p:cNvSpPr>
          <p:nvPr userDrawn="1">
            <p:ph type="body" sz="quarter" idx="14" hasCustomPrompt="1"/>
          </p:nvPr>
        </p:nvSpPr>
        <p:spPr bwMode="gray">
          <a:xfrm>
            <a:off x="398770" y="3094923"/>
            <a:ext cx="3518254" cy="430887"/>
          </a:xfrm>
        </p:spPr>
        <p:txBody>
          <a:bodyPr lIns="0" rIns="0" anchor="b">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57" name="Textplatzhalter 12"/>
          <p:cNvSpPr>
            <a:spLocks noGrp="1"/>
          </p:cNvSpPr>
          <p:nvPr userDrawn="1">
            <p:ph type="body" sz="quarter" idx="11" hasCustomPrompt="1"/>
          </p:nvPr>
        </p:nvSpPr>
        <p:spPr bwMode="gray">
          <a:xfrm>
            <a:off x="398771" y="4219125"/>
            <a:ext cx="3512620" cy="184666"/>
          </a:xfrm>
        </p:spPr>
        <p:txBody>
          <a:bodyPr anchor="t" anchorCtr="0">
            <a:spAutoFit/>
          </a:bodyPr>
          <a:lstStyle>
            <a:lvl1pPr marL="0" marR="0" indent="0" algn="l" defTabSz="914395" rtl="0" eaLnBrk="1" fontAlgn="base" latinLnBrk="0" hangingPunct="1">
              <a:lnSpc>
                <a:spcPct val="100000"/>
              </a:lnSpc>
              <a:spcBef>
                <a:spcPts val="0"/>
              </a:spcBef>
              <a:spcAft>
                <a:spcPts val="0"/>
              </a:spcAft>
              <a:buClr>
                <a:schemeClr val="tx2"/>
              </a:buClr>
              <a:buSzTx/>
              <a:buFont typeface="Wingdings" pitchFamily="2" charset="2"/>
              <a:buNone/>
              <a:tabLst>
                <a:tab pos="182562" algn="l"/>
              </a:tabLst>
              <a:defRPr b="0" baseline="0">
                <a:solidFill>
                  <a:schemeClr val="tx2"/>
                </a:solidFill>
                <a:latin typeface="Arial" panose="020B0604020202020204" pitchFamily="34" charset="0"/>
              </a:defRPr>
            </a:lvl1pPr>
            <a:lvl2pPr marL="184149" indent="0">
              <a:buNone/>
              <a:defRPr/>
            </a:lvl2pPr>
            <a:lvl3pPr marL="320673" indent="0">
              <a:buNone/>
              <a:defRPr/>
            </a:lvl3pPr>
            <a:lvl4pPr marL="455610" indent="0">
              <a:buNone/>
              <a:defRPr/>
            </a:lvl4pPr>
            <a:lvl5pPr marL="549272" indent="0">
              <a:buNone/>
              <a:defRPr/>
            </a:lvl5pPr>
          </a:lstStyle>
          <a:p>
            <a:pPr lvl="0"/>
            <a:r>
              <a:rPr lang="en-GB" noProof="0"/>
              <a:t>Author / Department / Branch (12pt) </a:t>
            </a:r>
          </a:p>
        </p:txBody>
      </p:sp>
      <p:sp>
        <p:nvSpPr>
          <p:cNvPr id="107" name="Textplatzhalter 20"/>
          <p:cNvSpPr>
            <a:spLocks noGrp="1"/>
          </p:cNvSpPr>
          <p:nvPr>
            <p:ph type="body" sz="quarter" idx="12" hasCustomPrompt="1"/>
          </p:nvPr>
        </p:nvSpPr>
        <p:spPr bwMode="gray">
          <a:xfrm>
            <a:off x="398771" y="906710"/>
            <a:ext cx="5800937" cy="553998"/>
          </a:xfrm>
        </p:spPr>
        <p:txBody>
          <a:bodyPr lIns="0" tIns="0" rIns="0" bIns="0" anchor="b">
            <a:spAutoFit/>
          </a:bodyPr>
          <a:lstStyle>
            <a:lvl1pPr marL="0" indent="0">
              <a:spcBef>
                <a:spcPts val="0"/>
              </a:spcBef>
              <a:spcAft>
                <a:spcPts val="0"/>
              </a:spcAft>
              <a:buNone/>
              <a:defRPr sz="3600" b="1" baseline="0">
                <a:solidFill>
                  <a:srgbClr val="326295"/>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GB" noProof="0"/>
              <a:t>Placeholder (36pt)</a:t>
            </a:r>
          </a:p>
        </p:txBody>
      </p:sp>
      <p:sp>
        <p:nvSpPr>
          <p:cNvPr id="42" name="Textplatzhalter 20"/>
          <p:cNvSpPr>
            <a:spLocks noGrp="1"/>
          </p:cNvSpPr>
          <p:nvPr>
            <p:ph type="body" sz="quarter" idx="15" hasCustomPrompt="1"/>
          </p:nvPr>
        </p:nvSpPr>
        <p:spPr bwMode="gray">
          <a:xfrm>
            <a:off x="398771" y="1458915"/>
            <a:ext cx="5800937" cy="1107996"/>
          </a:xfrm>
        </p:spPr>
        <p:txBody>
          <a:bodyPr lIns="0" tIns="0" rIns="0" bIns="0">
            <a:spAutoFit/>
          </a:bodyPr>
          <a:lstStyle>
            <a:lvl1pPr marL="0" indent="0">
              <a:spcBef>
                <a:spcPts val="0"/>
              </a:spcBef>
              <a:spcAft>
                <a:spcPts val="0"/>
              </a:spcAft>
              <a:buNone/>
              <a:defRPr sz="3600" b="1" baseline="0">
                <a:solidFill>
                  <a:schemeClr val="tx2"/>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GB" noProof="0"/>
              <a:t>Title of the presentation </a:t>
            </a:r>
            <a:br>
              <a:rPr lang="en-GB" noProof="0"/>
            </a:br>
            <a:r>
              <a:rPr lang="en-GB" noProof="0"/>
              <a:t>(36pt)</a:t>
            </a:r>
          </a:p>
        </p:txBody>
      </p:sp>
    </p:spTree>
    <p:extLst>
      <p:ext uri="{BB962C8B-B14F-4D97-AF65-F5344CB8AC3E}">
        <p14:creationId xmlns:p14="http://schemas.microsoft.com/office/powerpoint/2010/main" val="24016799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38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Ref idx="1001">
        <a:schemeClr val="bg1"/>
      </p:bgRef>
    </p:bg>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02B1371C-C706-4916-A826-12668BFC22A7}"/>
              </a:ext>
            </a:extLst>
          </p:cNvPr>
          <p:cNvSpPr/>
          <p:nvPr userDrawn="1"/>
        </p:nvSpPr>
        <p:spPr bwMode="gray">
          <a:xfrm>
            <a:off x="4368740" y="1"/>
            <a:ext cx="7404171" cy="5697538"/>
          </a:xfrm>
          <a:prstGeom prst="rect">
            <a:avLst/>
          </a:prstGeom>
          <a:blipFill>
            <a:blip r:embed="rId3"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16" name="Rechteck 18">
            <a:extLst>
              <a:ext uri="{FF2B5EF4-FFF2-40B4-BE49-F238E27FC236}">
                <a16:creationId xmlns:a16="http://schemas.microsoft.com/office/drawing/2014/main" id="{0F30AD87-E1A2-45BB-8C15-D3BA9A2B9B1A}"/>
              </a:ext>
            </a:extLst>
          </p:cNvPr>
          <p:cNvSpPr/>
          <p:nvPr userDrawn="1"/>
        </p:nvSpPr>
        <p:spPr bwMode="auto">
          <a:xfrm>
            <a:off x="4368739" y="-1"/>
            <a:ext cx="7401230" cy="5697538"/>
          </a:xfrm>
          <a:custGeom>
            <a:avLst/>
            <a:gdLst/>
            <a:ahLst/>
            <a:cxnLst/>
            <a:rect l="l" t="t" r="r" b="b"/>
            <a:pathLst>
              <a:path w="6013499" h="5697538">
                <a:moveTo>
                  <a:pt x="0" y="0"/>
                </a:moveTo>
                <a:lnTo>
                  <a:pt x="6013499" y="0"/>
                </a:lnTo>
                <a:lnTo>
                  <a:pt x="6013499" y="977154"/>
                </a:lnTo>
                <a:lnTo>
                  <a:pt x="6013499" y="4403792"/>
                </a:lnTo>
                <a:lnTo>
                  <a:pt x="6013499" y="5697538"/>
                </a:lnTo>
                <a:lnTo>
                  <a:pt x="0" y="5697538"/>
                </a:lnTo>
                <a:lnTo>
                  <a:pt x="0" y="4403792"/>
                </a:lnTo>
                <a:lnTo>
                  <a:pt x="3302051" y="4403792"/>
                </a:lnTo>
                <a:lnTo>
                  <a:pt x="3302051" y="977154"/>
                </a:lnTo>
                <a:lnTo>
                  <a:pt x="0" y="977154"/>
                </a:lnTo>
                <a:close/>
              </a:path>
            </a:pathLst>
          </a:custGeom>
          <a:solidFill>
            <a:srgbClr val="2A5B6C">
              <a:alpha val="30196"/>
            </a:srgbClr>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lvl="0">
              <a:lnSpc>
                <a:spcPct val="110000"/>
              </a:lnSpc>
              <a:spcBef>
                <a:spcPct val="50000"/>
              </a:spcBef>
              <a:spcAft>
                <a:spcPct val="25000"/>
              </a:spcAft>
              <a:tabLst/>
            </a:pPr>
            <a:endParaRPr kumimoji="0" lang="en-GB" sz="1200" b="0" i="0" u="none" strike="noStrike" cap="none" normalizeH="0" noProof="0">
              <a:ln>
                <a:noFill/>
              </a:ln>
              <a:solidFill>
                <a:schemeClr val="bg1"/>
              </a:solidFill>
              <a:effectLst/>
              <a:latin typeface="Arial" charset="0"/>
            </a:endParaRPr>
          </a:p>
        </p:txBody>
      </p:sp>
      <p:graphicFrame>
        <p:nvGraphicFramePr>
          <p:cNvPr id="4" name="Objekt 3" hidden="1"/>
          <p:cNvGraphicFramePr>
            <a:graphicFrameLocks noChangeAspect="1"/>
          </p:cNvGraphicFramePr>
          <p:nvPr userDrawn="1">
            <p:custDataLst>
              <p:tags r:id="rId1"/>
            </p:custDataLst>
            <p:extLst>
              <p:ext uri="{D42A27DB-BD31-4B8C-83A1-F6EECF244321}">
                <p14:modId xmlns:p14="http://schemas.microsoft.com/office/powerpoint/2010/main" val="1718431502"/>
              </p:ext>
            </p:extLst>
          </p:nvPr>
        </p:nvGraphicFramePr>
        <p:xfrm>
          <a:off x="1956" y="1591"/>
          <a:ext cx="1953" cy="1587"/>
        </p:xfrm>
        <a:graphic>
          <a:graphicData uri="http://schemas.openxmlformats.org/presentationml/2006/ole">
            <mc:AlternateContent xmlns:mc="http://schemas.openxmlformats.org/markup-compatibility/2006">
              <mc:Choice xmlns:v="urn:schemas-microsoft-com:vml" Requires="v">
                <p:oleObj name="think-cell Folie" r:id="rId4" imgW="270" imgH="270" progId="TCLayout.ActiveDocument.1">
                  <p:embed/>
                </p:oleObj>
              </mc:Choice>
              <mc:Fallback>
                <p:oleObj name="think-cell Folie" r:id="rId4" imgW="270" imgH="270" progId="TCLayout.ActiveDocument.1">
                  <p:embed/>
                  <p:pic>
                    <p:nvPicPr>
                      <p:cNvPr id="4" name="Objekt 3" hidden="1"/>
                      <p:cNvPicPr/>
                      <p:nvPr/>
                    </p:nvPicPr>
                    <p:blipFill>
                      <a:blip r:embed="rId5"/>
                      <a:stretch>
                        <a:fillRect/>
                      </a:stretch>
                    </p:blipFill>
                    <p:spPr>
                      <a:xfrm>
                        <a:off x="1956" y="1591"/>
                        <a:ext cx="1953" cy="1587"/>
                      </a:xfrm>
                      <a:prstGeom prst="rect">
                        <a:avLst/>
                      </a:prstGeom>
                    </p:spPr>
                  </p:pic>
                </p:oleObj>
              </mc:Fallback>
            </mc:AlternateContent>
          </a:graphicData>
        </a:graphic>
      </p:graphicFrame>
      <p:sp>
        <p:nvSpPr>
          <p:cNvPr id="2" name="Rechteck 1"/>
          <p:cNvSpPr/>
          <p:nvPr userDrawn="1"/>
        </p:nvSpPr>
        <p:spPr bwMode="gray">
          <a:xfrm>
            <a:off x="0" y="0"/>
            <a:ext cx="4368738" cy="48456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47" name="Freihandform: Form 46">
            <a:extLst>
              <a:ext uri="{FF2B5EF4-FFF2-40B4-BE49-F238E27FC236}">
                <a16:creationId xmlns:a16="http://schemas.microsoft.com/office/drawing/2014/main" id="{4C487715-2AE3-4356-AF7A-FD071E21CA50}"/>
              </a:ext>
            </a:extLst>
          </p:cNvPr>
          <p:cNvSpPr/>
          <p:nvPr userDrawn="1"/>
        </p:nvSpPr>
        <p:spPr bwMode="gray">
          <a:xfrm flipH="1">
            <a:off x="-4" y="3"/>
            <a:ext cx="12192000" cy="6857999"/>
          </a:xfrm>
          <a:custGeom>
            <a:avLst/>
            <a:gdLst>
              <a:gd name="connsiteX0" fmla="*/ 9906000 w 9906000"/>
              <a:gd name="connsiteY0" fmla="*/ 4846173 h 6857999"/>
              <a:gd name="connsiteX1" fmla="*/ 6354931 w 9906000"/>
              <a:gd name="connsiteY1" fmla="*/ 4846173 h 6857999"/>
              <a:gd name="connsiteX2" fmla="*/ 6354931 w 9906000"/>
              <a:gd name="connsiteY2" fmla="*/ 5710515 h 6857999"/>
              <a:gd name="connsiteX3" fmla="*/ 334892 w 9906000"/>
              <a:gd name="connsiteY3" fmla="*/ 5710515 h 6857999"/>
              <a:gd name="connsiteX4" fmla="*/ 334892 w 9906000"/>
              <a:gd name="connsiteY4" fmla="*/ 5710517 h 6857999"/>
              <a:gd name="connsiteX5" fmla="*/ 1 w 9906000"/>
              <a:gd name="connsiteY5" fmla="*/ 5710517 h 6857999"/>
              <a:gd name="connsiteX6" fmla="*/ 1 w 9906000"/>
              <a:gd name="connsiteY6" fmla="*/ 5710515 h 6857999"/>
              <a:gd name="connsiteX7" fmla="*/ 0 w 9906000"/>
              <a:gd name="connsiteY7" fmla="*/ 5710515 h 6857999"/>
              <a:gd name="connsiteX8" fmla="*/ 0 w 9906000"/>
              <a:gd name="connsiteY8" fmla="*/ 6857998 h 6857999"/>
              <a:gd name="connsiteX9" fmla="*/ 6354931 w 9906000"/>
              <a:gd name="connsiteY9" fmla="*/ 6857998 h 6857999"/>
              <a:gd name="connsiteX10" fmla="*/ 6354931 w 9906000"/>
              <a:gd name="connsiteY10" fmla="*/ 6857999 h 6857999"/>
              <a:gd name="connsiteX11" fmla="*/ 9906000 w 9906000"/>
              <a:gd name="connsiteY11" fmla="*/ 6857999 h 6857999"/>
              <a:gd name="connsiteX12" fmla="*/ 334892 w 9906000"/>
              <a:gd name="connsiteY12" fmla="*/ 0 h 6857999"/>
              <a:gd name="connsiteX13" fmla="*/ 1 w 9906000"/>
              <a:gd name="connsiteY13" fmla="*/ 0 h 6857999"/>
              <a:gd name="connsiteX14" fmla="*/ 1 w 9906000"/>
              <a:gd name="connsiteY14" fmla="*/ 5710515 h 6857999"/>
              <a:gd name="connsiteX15" fmla="*/ 334892 w 9906000"/>
              <a:gd name="connsiteY15" fmla="*/ 571051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6000" h="6857999">
                <a:moveTo>
                  <a:pt x="9906000" y="4846173"/>
                </a:moveTo>
                <a:lnTo>
                  <a:pt x="6354931" y="4846173"/>
                </a:lnTo>
                <a:lnTo>
                  <a:pt x="6354931" y="5710515"/>
                </a:lnTo>
                <a:lnTo>
                  <a:pt x="334892" y="5710515"/>
                </a:lnTo>
                <a:lnTo>
                  <a:pt x="334892" y="5710517"/>
                </a:lnTo>
                <a:lnTo>
                  <a:pt x="1" y="5710517"/>
                </a:lnTo>
                <a:lnTo>
                  <a:pt x="1" y="5710515"/>
                </a:lnTo>
                <a:lnTo>
                  <a:pt x="0" y="5710515"/>
                </a:lnTo>
                <a:lnTo>
                  <a:pt x="0" y="6857998"/>
                </a:lnTo>
                <a:lnTo>
                  <a:pt x="6354931" y="6857998"/>
                </a:lnTo>
                <a:lnTo>
                  <a:pt x="6354931" y="6857999"/>
                </a:lnTo>
                <a:lnTo>
                  <a:pt x="9906000" y="6857999"/>
                </a:lnTo>
                <a:close/>
                <a:moveTo>
                  <a:pt x="334892" y="0"/>
                </a:moveTo>
                <a:lnTo>
                  <a:pt x="1" y="0"/>
                </a:lnTo>
                <a:lnTo>
                  <a:pt x="1" y="5710515"/>
                </a:lnTo>
                <a:lnTo>
                  <a:pt x="334892" y="5710515"/>
                </a:lnTo>
                <a:close/>
              </a:path>
            </a:pathLst>
          </a:custGeom>
          <a:solidFill>
            <a:schemeClr val="bg1"/>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36" name="TextBox 2"/>
          <p:cNvSpPr txBox="1"/>
          <p:nvPr userDrawn="1"/>
        </p:nvSpPr>
        <p:spPr bwMode="gray">
          <a:xfrm>
            <a:off x="398769" y="6362624"/>
            <a:ext cx="1086836" cy="189283"/>
          </a:xfrm>
          <a:prstGeom prst="rect">
            <a:avLst/>
          </a:prstGeom>
        </p:spPr>
        <p:txBody>
          <a:bodyPr vert="horz" wrap="none" lIns="0" tIns="0" rIns="0" bIns="0" rtlCol="0" anchor="b">
            <a:spAutoFit/>
          </a:bodyPr>
          <a:lstStyle/>
          <a:p>
            <a:pPr algn="l"/>
            <a:r>
              <a:rPr lang="en-GB" sz="1230" b="1" noProof="0">
                <a:solidFill>
                  <a:srgbClr val="003781"/>
                </a:solidFill>
                <a:latin typeface="+mj-lt"/>
                <a:ea typeface="Allianz Sans" panose="02000506030000020004" pitchFamily="2" charset="0"/>
              </a:rPr>
              <a:t>Value. Shared.</a:t>
            </a:r>
          </a:p>
        </p:txBody>
      </p:sp>
      <p:sp>
        <p:nvSpPr>
          <p:cNvPr id="3" name="Textplatzhalter 2"/>
          <p:cNvSpPr>
            <a:spLocks noGrp="1"/>
          </p:cNvSpPr>
          <p:nvPr userDrawn="1">
            <p:ph type="body" sz="quarter" idx="13" hasCustomPrompt="1"/>
          </p:nvPr>
        </p:nvSpPr>
        <p:spPr bwMode="gray">
          <a:xfrm>
            <a:off x="398770" y="3584683"/>
            <a:ext cx="3518255" cy="215444"/>
          </a:xfrm>
        </p:spPr>
        <p:txBody>
          <a:bodyPr lIns="0" rIns="0" anchor="b">
            <a:spAutoFit/>
          </a:bodyPr>
          <a:lstStyle>
            <a:lvl1pPr marL="0" indent="0">
              <a:buNone/>
              <a:defRPr sz="1400">
                <a:solidFill>
                  <a:schemeClr val="tx2"/>
                </a:solidFill>
              </a:defRPr>
            </a:lvl1pPr>
          </a:lstStyle>
          <a:p>
            <a:pPr lvl="0"/>
            <a:r>
              <a:rPr lang="en-GB" noProof="0"/>
              <a:t>Date of the presentation</a:t>
            </a:r>
          </a:p>
        </p:txBody>
      </p:sp>
      <p:sp>
        <p:nvSpPr>
          <p:cNvPr id="48" name="Textplatzhalter 2"/>
          <p:cNvSpPr>
            <a:spLocks noGrp="1"/>
          </p:cNvSpPr>
          <p:nvPr userDrawn="1">
            <p:ph type="body" sz="quarter" idx="14" hasCustomPrompt="1"/>
          </p:nvPr>
        </p:nvSpPr>
        <p:spPr bwMode="gray">
          <a:xfrm>
            <a:off x="398770" y="3094923"/>
            <a:ext cx="3518254" cy="430887"/>
          </a:xfrm>
        </p:spPr>
        <p:txBody>
          <a:bodyPr lIns="0" rIns="0" anchor="b">
            <a:spAutoFit/>
          </a:bodyPr>
          <a:lstStyle>
            <a:lvl1pPr marL="0" indent="0">
              <a:spcBef>
                <a:spcPts val="0"/>
              </a:spcBef>
              <a:spcAft>
                <a:spcPts val="0"/>
              </a:spcAft>
              <a:buNone/>
              <a:defRPr sz="1400">
                <a:solidFill>
                  <a:schemeClr val="tx2"/>
                </a:solidFill>
              </a:defRPr>
            </a:lvl1pPr>
          </a:lstStyle>
          <a:p>
            <a:pPr lvl="0"/>
            <a:r>
              <a:rPr lang="en-GB" noProof="0"/>
              <a:t>Subtitle of the presentation</a:t>
            </a:r>
          </a:p>
          <a:p>
            <a:pPr lvl="0"/>
            <a:r>
              <a:rPr lang="en-GB" noProof="0"/>
              <a:t>2nd line if required</a:t>
            </a:r>
          </a:p>
        </p:txBody>
      </p:sp>
      <p:sp>
        <p:nvSpPr>
          <p:cNvPr id="57" name="Textplatzhalter 12"/>
          <p:cNvSpPr>
            <a:spLocks noGrp="1"/>
          </p:cNvSpPr>
          <p:nvPr userDrawn="1">
            <p:ph type="body" sz="quarter" idx="11" hasCustomPrompt="1"/>
          </p:nvPr>
        </p:nvSpPr>
        <p:spPr bwMode="gray">
          <a:xfrm>
            <a:off x="398771" y="4219125"/>
            <a:ext cx="3512620" cy="184666"/>
          </a:xfrm>
        </p:spPr>
        <p:txBody>
          <a:bodyPr anchor="t" anchorCtr="0">
            <a:spAutoFit/>
          </a:bodyPr>
          <a:lstStyle>
            <a:lvl1pPr marL="0" marR="0" indent="0" algn="l" defTabSz="914395" rtl="0" eaLnBrk="1" fontAlgn="base" latinLnBrk="0" hangingPunct="1">
              <a:lnSpc>
                <a:spcPct val="100000"/>
              </a:lnSpc>
              <a:spcBef>
                <a:spcPts val="0"/>
              </a:spcBef>
              <a:spcAft>
                <a:spcPts val="0"/>
              </a:spcAft>
              <a:buClr>
                <a:schemeClr val="tx2"/>
              </a:buClr>
              <a:buSzTx/>
              <a:buFont typeface="Wingdings" pitchFamily="2" charset="2"/>
              <a:buNone/>
              <a:tabLst>
                <a:tab pos="182562" algn="l"/>
              </a:tabLst>
              <a:defRPr b="0" baseline="0">
                <a:solidFill>
                  <a:schemeClr val="tx2"/>
                </a:solidFill>
                <a:latin typeface="Arial" panose="020B0604020202020204" pitchFamily="34" charset="0"/>
              </a:defRPr>
            </a:lvl1pPr>
            <a:lvl2pPr marL="184149" indent="0">
              <a:buNone/>
              <a:defRPr/>
            </a:lvl2pPr>
            <a:lvl3pPr marL="320673" indent="0">
              <a:buNone/>
              <a:defRPr/>
            </a:lvl3pPr>
            <a:lvl4pPr marL="455610" indent="0">
              <a:buNone/>
              <a:defRPr/>
            </a:lvl4pPr>
            <a:lvl5pPr marL="549272" indent="0">
              <a:buNone/>
              <a:defRPr/>
            </a:lvl5pPr>
          </a:lstStyle>
          <a:p>
            <a:pPr lvl="0"/>
            <a:r>
              <a:rPr lang="en-GB" noProof="0"/>
              <a:t>Author / Department / Branch (12pt) </a:t>
            </a:r>
          </a:p>
        </p:txBody>
      </p:sp>
      <p:sp>
        <p:nvSpPr>
          <p:cNvPr id="43" name="Freeform 614"/>
          <p:cNvSpPr>
            <a:spLocks noEditPoints="1"/>
          </p:cNvSpPr>
          <p:nvPr userDrawn="1"/>
        </p:nvSpPr>
        <p:spPr bwMode="gray">
          <a:xfrm>
            <a:off x="9888419" y="5953468"/>
            <a:ext cx="1881550" cy="564737"/>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endParaRPr lang="en-GB" sz="1200" noProof="0"/>
          </a:p>
        </p:txBody>
      </p:sp>
      <p:sp>
        <p:nvSpPr>
          <p:cNvPr id="107" name="Textplatzhalter 20"/>
          <p:cNvSpPr>
            <a:spLocks noGrp="1"/>
          </p:cNvSpPr>
          <p:nvPr>
            <p:ph type="body" sz="quarter" idx="12" hasCustomPrompt="1"/>
          </p:nvPr>
        </p:nvSpPr>
        <p:spPr bwMode="gray">
          <a:xfrm>
            <a:off x="398771" y="906710"/>
            <a:ext cx="5800937" cy="553998"/>
          </a:xfrm>
        </p:spPr>
        <p:txBody>
          <a:bodyPr lIns="0" tIns="0" rIns="0" bIns="0" anchor="b">
            <a:spAutoFit/>
          </a:bodyPr>
          <a:lstStyle>
            <a:lvl1pPr marL="0" indent="0">
              <a:spcBef>
                <a:spcPts val="0"/>
              </a:spcBef>
              <a:spcAft>
                <a:spcPts val="0"/>
              </a:spcAft>
              <a:buNone/>
              <a:defRPr sz="3600" b="1" baseline="0">
                <a:solidFill>
                  <a:srgbClr val="326295"/>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GB" noProof="0"/>
              <a:t>Placeholder (36pt)</a:t>
            </a:r>
          </a:p>
        </p:txBody>
      </p:sp>
      <p:sp>
        <p:nvSpPr>
          <p:cNvPr id="42" name="Textplatzhalter 20"/>
          <p:cNvSpPr>
            <a:spLocks noGrp="1"/>
          </p:cNvSpPr>
          <p:nvPr>
            <p:ph type="body" sz="quarter" idx="15" hasCustomPrompt="1"/>
          </p:nvPr>
        </p:nvSpPr>
        <p:spPr bwMode="gray">
          <a:xfrm>
            <a:off x="398771" y="1458915"/>
            <a:ext cx="5800937" cy="1107996"/>
          </a:xfrm>
        </p:spPr>
        <p:txBody>
          <a:bodyPr lIns="0" tIns="0" rIns="0" bIns="0">
            <a:spAutoFit/>
          </a:bodyPr>
          <a:lstStyle>
            <a:lvl1pPr marL="0" indent="0">
              <a:spcBef>
                <a:spcPts val="0"/>
              </a:spcBef>
              <a:spcAft>
                <a:spcPts val="0"/>
              </a:spcAft>
              <a:buNone/>
              <a:defRPr sz="3600" b="1" baseline="0">
                <a:solidFill>
                  <a:schemeClr val="tx2"/>
                </a:solidFill>
                <a:latin typeface="Arial" panose="020B0604020202020204" pitchFamily="34" charset="0"/>
              </a:defRPr>
            </a:lvl1pPr>
            <a:lvl2pPr marL="184149" indent="0">
              <a:buNone/>
              <a:defRPr sz="3000">
                <a:solidFill>
                  <a:schemeClr val="bg1"/>
                </a:solidFill>
              </a:defRPr>
            </a:lvl2pPr>
            <a:lvl3pPr marL="360360" indent="0">
              <a:buNone/>
              <a:defRPr sz="3000">
                <a:solidFill>
                  <a:schemeClr val="bg1"/>
                </a:solidFill>
              </a:defRPr>
            </a:lvl3pPr>
            <a:lvl4pPr marL="539747" indent="0">
              <a:buNone/>
              <a:defRPr sz="3000">
                <a:solidFill>
                  <a:schemeClr val="bg1"/>
                </a:solidFill>
              </a:defRPr>
            </a:lvl4pPr>
            <a:lvl5pPr marL="549272" indent="0">
              <a:buFont typeface="Arial" panose="020B0604020202020204" pitchFamily="34" charset="0"/>
              <a:buNone/>
              <a:defRPr sz="3000">
                <a:solidFill>
                  <a:schemeClr val="bg1"/>
                </a:solidFill>
              </a:defRPr>
            </a:lvl5pPr>
          </a:lstStyle>
          <a:p>
            <a:pPr lvl="0"/>
            <a:r>
              <a:rPr lang="en-GB" noProof="0"/>
              <a:t>Title of the presentation </a:t>
            </a:r>
            <a:br>
              <a:rPr lang="en-GB" noProof="0"/>
            </a:br>
            <a:r>
              <a:rPr lang="en-GB" noProof="0"/>
              <a:t>(36pt)</a:t>
            </a:r>
          </a:p>
        </p:txBody>
      </p:sp>
    </p:spTree>
    <p:extLst>
      <p:ext uri="{BB962C8B-B14F-4D97-AF65-F5344CB8AC3E}">
        <p14:creationId xmlns:p14="http://schemas.microsoft.com/office/powerpoint/2010/main" val="11795635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38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ection/Introduction Slide - Alternative">
    <p:spTree>
      <p:nvGrpSpPr>
        <p:cNvPr id="1" name=""/>
        <p:cNvGrpSpPr/>
        <p:nvPr/>
      </p:nvGrpSpPr>
      <p:grpSpPr>
        <a:xfrm>
          <a:off x="0" y="0"/>
          <a:ext cx="0" cy="0"/>
          <a:chOff x="0" y="0"/>
          <a:chExt cx="0" cy="0"/>
        </a:xfrm>
      </p:grpSpPr>
      <p:sp>
        <p:nvSpPr>
          <p:cNvPr id="9" name="Rechteck 8"/>
          <p:cNvSpPr/>
          <p:nvPr userDrawn="1"/>
        </p:nvSpPr>
        <p:spPr bwMode="gray">
          <a:xfrm>
            <a:off x="4370694" y="3585886"/>
            <a:ext cx="7404171" cy="2111655"/>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a:lnSpc>
                <a:spcPct val="110000"/>
              </a:lnSpc>
              <a:spcBef>
                <a:spcPct val="50000"/>
              </a:spcBef>
              <a:spcAft>
                <a:spcPct val="25000"/>
              </a:spcAft>
              <a:buClr>
                <a:srgbClr val="003781"/>
              </a:buClr>
              <a:tabLst/>
            </a:pPr>
            <a:endParaRPr lang="en-GB" sz="1200">
              <a:solidFill>
                <a:srgbClr val="FFFFFF"/>
              </a:solidFill>
              <a:latin typeface="Arial" charset="0"/>
            </a:endParaRPr>
          </a:p>
        </p:txBody>
      </p:sp>
      <p:sp>
        <p:nvSpPr>
          <p:cNvPr id="14" name="Rechteck 13"/>
          <p:cNvSpPr/>
          <p:nvPr userDrawn="1"/>
        </p:nvSpPr>
        <p:spPr bwMode="gray">
          <a:xfrm>
            <a:off x="0" y="0"/>
            <a:ext cx="4370693" cy="48456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a:lnSpc>
                <a:spcPct val="110000"/>
              </a:lnSpc>
              <a:spcBef>
                <a:spcPct val="50000"/>
              </a:spcBef>
              <a:spcAft>
                <a:spcPct val="25000"/>
              </a:spcAft>
              <a:buClr>
                <a:srgbClr val="003781"/>
              </a:buClr>
              <a:tabLst/>
            </a:pPr>
            <a:endParaRPr lang="en-GB" sz="1200">
              <a:solidFill>
                <a:srgbClr val="FFFFFF"/>
              </a:solidFill>
              <a:latin typeface="Arial" charset="0"/>
            </a:endParaRPr>
          </a:p>
        </p:txBody>
      </p:sp>
      <p:sp>
        <p:nvSpPr>
          <p:cNvPr id="15" name="Freihandform: Form 14">
            <a:extLst>
              <a:ext uri="{FF2B5EF4-FFF2-40B4-BE49-F238E27FC236}">
                <a16:creationId xmlns:a16="http://schemas.microsoft.com/office/drawing/2014/main" id="{BD9FCD38-CC46-4426-9E28-976D7ACF23BE}"/>
              </a:ext>
            </a:extLst>
          </p:cNvPr>
          <p:cNvSpPr/>
          <p:nvPr userDrawn="1"/>
        </p:nvSpPr>
        <p:spPr bwMode="gray">
          <a:xfrm flipH="1">
            <a:off x="-4" y="860615"/>
            <a:ext cx="12192001" cy="5558117"/>
          </a:xfrm>
          <a:custGeom>
            <a:avLst/>
            <a:gdLst>
              <a:gd name="connsiteX0" fmla="*/ 9906001 w 9906001"/>
              <a:gd name="connsiteY0" fmla="*/ 3984989 h 5558117"/>
              <a:gd name="connsiteX1" fmla="*/ 6354931 w 9906001"/>
              <a:gd name="connsiteY1" fmla="*/ 3984989 h 5558117"/>
              <a:gd name="connsiteX2" fmla="*/ 6354931 w 9906001"/>
              <a:gd name="connsiteY2" fmla="*/ 5558117 h 5558117"/>
              <a:gd name="connsiteX3" fmla="*/ 9906001 w 9906001"/>
              <a:gd name="connsiteY3" fmla="*/ 5558117 h 5558117"/>
              <a:gd name="connsiteX4" fmla="*/ 6354931 w 9906001"/>
              <a:gd name="connsiteY4" fmla="*/ 0 h 5558117"/>
              <a:gd name="connsiteX5" fmla="*/ 1 w 9906001"/>
              <a:gd name="connsiteY5" fmla="*/ 0 h 5558117"/>
              <a:gd name="connsiteX6" fmla="*/ 1 w 9906001"/>
              <a:gd name="connsiteY6" fmla="*/ 2723838 h 5558117"/>
              <a:gd name="connsiteX7" fmla="*/ 1 w 9906001"/>
              <a:gd name="connsiteY7" fmla="*/ 4849903 h 5558117"/>
              <a:gd name="connsiteX8" fmla="*/ 0 w 9906001"/>
              <a:gd name="connsiteY8" fmla="*/ 4849903 h 5558117"/>
              <a:gd name="connsiteX9" fmla="*/ 0 w 9906001"/>
              <a:gd name="connsiteY9" fmla="*/ 5558116 h 5558117"/>
              <a:gd name="connsiteX10" fmla="*/ 6354930 w 9906001"/>
              <a:gd name="connsiteY10" fmla="*/ 5558116 h 5558117"/>
              <a:gd name="connsiteX11" fmla="*/ 6354930 w 9906001"/>
              <a:gd name="connsiteY11" fmla="*/ 4849903 h 5558117"/>
              <a:gd name="connsiteX12" fmla="*/ 336547 w 9906001"/>
              <a:gd name="connsiteY12" fmla="*/ 4849903 h 5558117"/>
              <a:gd name="connsiteX13" fmla="*/ 336547 w 9906001"/>
              <a:gd name="connsiteY13" fmla="*/ 2723838 h 5558117"/>
              <a:gd name="connsiteX14" fmla="*/ 6354931 w 9906001"/>
              <a:gd name="connsiteY14" fmla="*/ 2723838 h 555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06001" h="5558117">
                <a:moveTo>
                  <a:pt x="9906001" y="3984989"/>
                </a:moveTo>
                <a:lnTo>
                  <a:pt x="6354931" y="3984989"/>
                </a:lnTo>
                <a:lnTo>
                  <a:pt x="6354931" y="5558117"/>
                </a:lnTo>
                <a:lnTo>
                  <a:pt x="9906001" y="5558117"/>
                </a:lnTo>
                <a:close/>
                <a:moveTo>
                  <a:pt x="6354931" y="0"/>
                </a:moveTo>
                <a:lnTo>
                  <a:pt x="1" y="0"/>
                </a:lnTo>
                <a:lnTo>
                  <a:pt x="1" y="2723838"/>
                </a:lnTo>
                <a:lnTo>
                  <a:pt x="1" y="4849903"/>
                </a:lnTo>
                <a:lnTo>
                  <a:pt x="0" y="4849903"/>
                </a:lnTo>
                <a:lnTo>
                  <a:pt x="0" y="5558116"/>
                </a:lnTo>
                <a:lnTo>
                  <a:pt x="6354930" y="5558116"/>
                </a:lnTo>
                <a:lnTo>
                  <a:pt x="6354930" y="4849903"/>
                </a:lnTo>
                <a:lnTo>
                  <a:pt x="336547" y="4849903"/>
                </a:lnTo>
                <a:lnTo>
                  <a:pt x="336547" y="2723838"/>
                </a:lnTo>
                <a:lnTo>
                  <a:pt x="6354931" y="2723838"/>
                </a:lnTo>
                <a:close/>
              </a:path>
            </a:pathLst>
          </a:custGeom>
          <a:solidFill>
            <a:schemeClr val="bg1"/>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a:lnSpc>
                <a:spcPct val="110000"/>
              </a:lnSpc>
              <a:spcBef>
                <a:spcPct val="50000"/>
              </a:spcBef>
              <a:spcAft>
                <a:spcPct val="25000"/>
              </a:spcAft>
              <a:buClr>
                <a:srgbClr val="003781"/>
              </a:buClr>
              <a:tabLst/>
            </a:pPr>
            <a:endParaRPr lang="en-GB" sz="1200">
              <a:solidFill>
                <a:srgbClr val="FFFFFF"/>
              </a:solidFill>
              <a:latin typeface="Arial" charset="0"/>
            </a:endParaRPr>
          </a:p>
        </p:txBody>
      </p:sp>
      <p:sp>
        <p:nvSpPr>
          <p:cNvPr id="8" name="Text Placeholder 2"/>
          <p:cNvSpPr>
            <a:spLocks noGrp="1"/>
          </p:cNvSpPr>
          <p:nvPr>
            <p:ph type="body" idx="1" hasCustomPrompt="1"/>
          </p:nvPr>
        </p:nvSpPr>
        <p:spPr bwMode="gray">
          <a:xfrm>
            <a:off x="389507" y="114508"/>
            <a:ext cx="7222431" cy="1843200"/>
          </a:xfrm>
          <a:noFill/>
          <a:ln w="9525">
            <a:noFill/>
            <a:miter lim="800000"/>
            <a:headEnd/>
            <a:tailEnd/>
          </a:ln>
          <a:effectLst/>
        </p:spPr>
        <p:txBody>
          <a:bodyPr vert="horz" wrap="square" lIns="0" tIns="0" rIns="0" bIns="0" numCol="1" anchor="t" anchorCtr="0" compatLnSpc="1">
            <a:prstTxWarp prst="textNoShape">
              <a:avLst/>
            </a:prstTxWarp>
            <a:noAutofit/>
          </a:bodyPr>
          <a:lstStyle>
            <a:lvl1pPr marL="0" indent="0">
              <a:buFont typeface="Arial" panose="020B0604020202020204" pitchFamily="34" charset="0"/>
              <a:buNone/>
              <a:defRPr lang="en-GB" sz="12000" b="1" strike="noStrike" kern="0" spc="0" noProof="0" dirty="0" smtClean="0">
                <a:solidFill>
                  <a:schemeClr val="tx2"/>
                </a:solidFill>
              </a:defRPr>
            </a:lvl1pPr>
          </a:lstStyle>
          <a:p>
            <a:pPr marL="0" lvl="0" indent="0">
              <a:spcBef>
                <a:spcPts val="0"/>
              </a:spcBef>
              <a:spcAft>
                <a:spcPct val="0"/>
              </a:spcAft>
              <a:buClrTx/>
              <a:tabLst/>
            </a:pPr>
            <a:r>
              <a:rPr lang="en-GB" noProof="0"/>
              <a:t>01</a:t>
            </a:r>
          </a:p>
        </p:txBody>
      </p:sp>
      <p:sp>
        <p:nvSpPr>
          <p:cNvPr id="13" name="Title 1"/>
          <p:cNvSpPr>
            <a:spLocks noGrp="1"/>
          </p:cNvSpPr>
          <p:nvPr>
            <p:ph type="title" hasCustomPrompt="1"/>
          </p:nvPr>
        </p:nvSpPr>
        <p:spPr bwMode="gray">
          <a:xfrm>
            <a:off x="389508" y="2082798"/>
            <a:ext cx="7222154" cy="1162575"/>
          </a:xfrm>
        </p:spPr>
        <p:txBody>
          <a:bodyPr anchor="t"/>
          <a:lstStyle>
            <a:lvl1pPr marL="0" indent="0" algn="l">
              <a:buFont typeface="Wingdings" panose="05000000000000000000" pitchFamily="2" charset="2"/>
              <a:buNone/>
              <a:defRPr lang="en-US" sz="4400" b="1" kern="1200" baseline="0" dirty="0" smtClean="0">
                <a:solidFill>
                  <a:schemeClr val="tx2"/>
                </a:solidFill>
                <a:latin typeface="Arial" panose="020B0604020202020204" pitchFamily="34" charset="0"/>
                <a:ea typeface="+mn-ea"/>
                <a:cs typeface="+mn-cs"/>
              </a:defRPr>
            </a:lvl1pPr>
          </a:lstStyle>
          <a:p>
            <a:pPr>
              <a:tabLst/>
            </a:pPr>
            <a:r>
              <a:rPr lang="en-GB" sz="4400" b="1" noProof="0">
                <a:solidFill>
                  <a:schemeClr val="tx2"/>
                </a:solidFill>
              </a:rPr>
              <a:t>Name of chapter (44pt) max. two lines</a:t>
            </a:r>
          </a:p>
        </p:txBody>
      </p:sp>
      <p:sp>
        <p:nvSpPr>
          <p:cNvPr id="19" name="Textplatzhalter 5"/>
          <p:cNvSpPr>
            <a:spLocks noGrp="1"/>
          </p:cNvSpPr>
          <p:nvPr>
            <p:ph type="body" sz="quarter" idx="11" hasCustomPrompt="1"/>
          </p:nvPr>
        </p:nvSpPr>
        <p:spPr bwMode="gray">
          <a:xfrm>
            <a:off x="394677" y="3697787"/>
            <a:ext cx="3589216" cy="708025"/>
          </a:xfrm>
        </p:spPr>
        <p:txBody>
          <a:bodyPr/>
          <a:lstStyle>
            <a:lvl1pPr marL="0" indent="0">
              <a:buNone/>
              <a:defRPr>
                <a:solidFill>
                  <a:schemeClr val="tx2"/>
                </a:solidFill>
              </a:defRPr>
            </a:lvl1pPr>
            <a:lvl2pPr marL="184149" indent="0">
              <a:buNone/>
              <a:defRPr/>
            </a:lvl2pPr>
            <a:lvl3pPr marL="360360" indent="0">
              <a:buNone/>
              <a:defRPr/>
            </a:lvl3pPr>
            <a:lvl4pPr marL="539747" indent="0">
              <a:buNone/>
              <a:defRPr/>
            </a:lvl4pPr>
            <a:lvl5pPr marL="720721" indent="0">
              <a:buNone/>
              <a:defRPr/>
            </a:lvl5pPr>
          </a:lstStyle>
          <a:p>
            <a:pPr lvl="0"/>
            <a:r>
              <a:rPr lang="en-GB" noProof="0"/>
              <a:t>Subtitle</a:t>
            </a:r>
          </a:p>
        </p:txBody>
      </p:sp>
    </p:spTree>
    <p:extLst>
      <p:ext uri="{BB962C8B-B14F-4D97-AF65-F5344CB8AC3E}">
        <p14:creationId xmlns:p14="http://schemas.microsoft.com/office/powerpoint/2010/main" val="14384901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reaking Slide">
    <p:bg>
      <p:bgRef idx="1001">
        <a:schemeClr val="bg1"/>
      </p:bgRef>
    </p:bg>
    <p:spTree>
      <p:nvGrpSpPr>
        <p:cNvPr id="1" name=""/>
        <p:cNvGrpSpPr/>
        <p:nvPr/>
      </p:nvGrpSpPr>
      <p:grpSpPr>
        <a:xfrm>
          <a:off x="0" y="0"/>
          <a:ext cx="0" cy="0"/>
          <a:chOff x="0" y="0"/>
          <a:chExt cx="0" cy="0"/>
        </a:xfrm>
      </p:grpSpPr>
      <p:sp>
        <p:nvSpPr>
          <p:cNvPr id="43" name="Freeform 614"/>
          <p:cNvSpPr>
            <a:spLocks noEditPoints="1"/>
          </p:cNvSpPr>
          <p:nvPr userDrawn="1"/>
        </p:nvSpPr>
        <p:spPr bwMode="gray">
          <a:xfrm>
            <a:off x="2344617" y="2306638"/>
            <a:ext cx="7502769" cy="2251913"/>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endParaRPr lang="en-GB" sz="1200" noProof="0">
              <a:latin typeface="Arial" panose="020B0604020202020204" pitchFamily="34" charset="0"/>
            </a:endParaRPr>
          </a:p>
        </p:txBody>
      </p:sp>
    </p:spTree>
    <p:extLst>
      <p:ext uri="{BB962C8B-B14F-4D97-AF65-F5344CB8AC3E}">
        <p14:creationId xmlns:p14="http://schemas.microsoft.com/office/powerpoint/2010/main" val="1857525379"/>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Closing page">
    <p:spTree>
      <p:nvGrpSpPr>
        <p:cNvPr id="1" name=""/>
        <p:cNvGrpSpPr/>
        <p:nvPr/>
      </p:nvGrpSpPr>
      <p:grpSpPr>
        <a:xfrm>
          <a:off x="0" y="0"/>
          <a:ext cx="0" cy="0"/>
          <a:chOff x="0" y="0"/>
          <a:chExt cx="0" cy="0"/>
        </a:xfrm>
      </p:grpSpPr>
      <p:sp>
        <p:nvSpPr>
          <p:cNvPr id="7" name="Rechteck 6"/>
          <p:cNvSpPr/>
          <p:nvPr userDrawn="1"/>
        </p:nvSpPr>
        <p:spPr bwMode="gray">
          <a:xfrm>
            <a:off x="1008184" y="3507366"/>
            <a:ext cx="11183817" cy="198946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2" name="Freeform 614"/>
          <p:cNvSpPr>
            <a:spLocks noEditPoints="1"/>
          </p:cNvSpPr>
          <p:nvPr userDrawn="1"/>
        </p:nvSpPr>
        <p:spPr bwMode="gray">
          <a:xfrm>
            <a:off x="10392508" y="239713"/>
            <a:ext cx="1381369" cy="414610"/>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endParaRPr lang="en-GB" sz="1200" noProof="0">
              <a:latin typeface="Arial" panose="020B0604020202020204" pitchFamily="34" charset="0"/>
            </a:endParaRPr>
          </a:p>
        </p:txBody>
      </p:sp>
      <p:sp>
        <p:nvSpPr>
          <p:cNvPr id="6" name="Rechteck 5"/>
          <p:cNvSpPr/>
          <p:nvPr userDrawn="1"/>
        </p:nvSpPr>
        <p:spPr bwMode="gray">
          <a:xfrm>
            <a:off x="0" y="2174214"/>
            <a:ext cx="6432522" cy="1333155"/>
          </a:xfrm>
          <a:prstGeom prst="rect">
            <a:avLst/>
          </a:prstGeom>
          <a:solidFill>
            <a:srgbClr val="7091B5"/>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GB" sz="1200" b="0" i="0" u="none" strike="noStrike" cap="none" normalizeH="0" baseline="0" noProof="0">
              <a:ln>
                <a:noFill/>
              </a:ln>
              <a:solidFill>
                <a:schemeClr val="bg1"/>
              </a:solidFill>
              <a:effectLst/>
              <a:latin typeface="Arial" charset="0"/>
            </a:endParaRPr>
          </a:p>
        </p:txBody>
      </p:sp>
      <p:sp>
        <p:nvSpPr>
          <p:cNvPr id="8" name="Rectangle 1"/>
          <p:cNvSpPr/>
          <p:nvPr userDrawn="1"/>
        </p:nvSpPr>
        <p:spPr bwMode="gray">
          <a:xfrm>
            <a:off x="1376436" y="2591416"/>
            <a:ext cx="7232749" cy="1826141"/>
          </a:xfrm>
          <a:prstGeom prst="rect">
            <a:avLst/>
          </a:prstGeom>
        </p:spPr>
        <p:txBody>
          <a:bodyPr wrap="none" lIns="0" tIns="0" rIns="0" bIns="0" anchor="ctr" anchorCtr="0">
            <a:spAutoFit/>
          </a:bodyPr>
          <a:lstStyle/>
          <a:p>
            <a:r>
              <a:rPr lang="en-GB" sz="5800" b="1" noProof="0">
                <a:solidFill>
                  <a:schemeClr val="tx2"/>
                </a:solidFill>
              </a:rPr>
              <a:t>Active is:</a:t>
            </a:r>
            <a:r>
              <a:rPr lang="en-GB" sz="5800" b="1" noProof="0">
                <a:solidFill>
                  <a:schemeClr val="bg1"/>
                </a:solidFill>
              </a:rPr>
              <a:t> </a:t>
            </a:r>
          </a:p>
          <a:p>
            <a:r>
              <a:rPr lang="en-GB" sz="5400" noProof="0">
                <a:solidFill>
                  <a:srgbClr val="326295"/>
                </a:solidFill>
              </a:rPr>
              <a:t>Allianz Global Investors</a:t>
            </a:r>
          </a:p>
        </p:txBody>
      </p:sp>
    </p:spTree>
    <p:extLst>
      <p:ext uri="{BB962C8B-B14F-4D97-AF65-F5344CB8AC3E}">
        <p14:creationId xmlns:p14="http://schemas.microsoft.com/office/powerpoint/2010/main" val="285686267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lor Palette">
    <p:spTree>
      <p:nvGrpSpPr>
        <p:cNvPr id="1" name=""/>
        <p:cNvGrpSpPr/>
        <p:nvPr/>
      </p:nvGrpSpPr>
      <p:grpSpPr>
        <a:xfrm>
          <a:off x="0" y="0"/>
          <a:ext cx="0" cy="0"/>
          <a:chOff x="0" y="0"/>
          <a:chExt cx="0" cy="0"/>
        </a:xfrm>
      </p:grpSpPr>
      <p:sp>
        <p:nvSpPr>
          <p:cNvPr id="4" name="Rechteck 3"/>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1" tIns="72001" rIns="72001" bIns="72001" numCol="1" spcCol="0" rtlCol="0" fromWordArt="0" anchor="t" anchorCtr="0" forceAA="0" compatLnSpc="1">
            <a:prstTxWarp prst="textNoShape">
              <a:avLst/>
            </a:prstTxWarp>
            <a:noAutofit/>
          </a:bodyPr>
          <a:lstStyle/>
          <a:p>
            <a:pPr marL="0" marR="0" indent="0" algn="l" defTabSz="914395"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charset="0"/>
            </a:endParaRPr>
          </a:p>
        </p:txBody>
      </p:sp>
      <p:sp>
        <p:nvSpPr>
          <p:cNvPr id="152" name="Titel 1"/>
          <p:cNvSpPr txBox="1">
            <a:spLocks/>
          </p:cNvSpPr>
          <p:nvPr userDrawn="1"/>
        </p:nvSpPr>
        <p:spPr bwMode="gray">
          <a:xfrm>
            <a:off x="398771" y="658800"/>
            <a:ext cx="9459692" cy="60719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000" baseline="0">
                <a:solidFill>
                  <a:schemeClr val="tx2"/>
                </a:solidFill>
                <a:latin typeface="+mj-lt"/>
                <a:ea typeface="+mj-ea"/>
                <a:cs typeface="+mj-cs"/>
              </a:defRPr>
            </a:lvl1pPr>
            <a:lvl2pPr algn="l" rtl="0" eaLnBrk="1" fontAlgn="base" hangingPunct="1">
              <a:spcBef>
                <a:spcPct val="0"/>
              </a:spcBef>
              <a:spcAft>
                <a:spcPct val="0"/>
              </a:spcAft>
              <a:defRPr sz="2000">
                <a:solidFill>
                  <a:schemeClr val="tx2"/>
                </a:solidFill>
                <a:latin typeface="Arial" charset="0"/>
              </a:defRPr>
            </a:lvl2pPr>
            <a:lvl3pPr algn="l" rtl="0" eaLnBrk="1" fontAlgn="base" hangingPunct="1">
              <a:spcBef>
                <a:spcPct val="0"/>
              </a:spcBef>
              <a:spcAft>
                <a:spcPct val="0"/>
              </a:spcAft>
              <a:defRPr sz="2000">
                <a:solidFill>
                  <a:schemeClr val="tx2"/>
                </a:solidFill>
                <a:latin typeface="Arial" charset="0"/>
              </a:defRPr>
            </a:lvl3pPr>
            <a:lvl4pPr algn="l" rtl="0" eaLnBrk="1" fontAlgn="base" hangingPunct="1">
              <a:spcBef>
                <a:spcPct val="0"/>
              </a:spcBef>
              <a:spcAft>
                <a:spcPct val="0"/>
              </a:spcAft>
              <a:defRPr sz="2000">
                <a:solidFill>
                  <a:schemeClr val="tx2"/>
                </a:solidFill>
                <a:latin typeface="Arial" charset="0"/>
              </a:defRPr>
            </a:lvl4pPr>
            <a:lvl5pPr algn="l" rtl="0" eaLnBrk="1" fontAlgn="base" hangingPunct="1">
              <a:spcBef>
                <a:spcPct val="0"/>
              </a:spcBef>
              <a:spcAft>
                <a:spcPct val="0"/>
              </a:spcAft>
              <a:defRPr sz="2000">
                <a:solidFill>
                  <a:schemeClr val="tx2"/>
                </a:solidFill>
                <a:latin typeface="Arial" charset="0"/>
              </a:defRPr>
            </a:lvl5pPr>
            <a:lvl6pPr marL="457200" algn="l" rtl="0" eaLnBrk="1" fontAlgn="base" hangingPunct="1">
              <a:spcBef>
                <a:spcPct val="0"/>
              </a:spcBef>
              <a:spcAft>
                <a:spcPct val="0"/>
              </a:spcAft>
              <a:defRPr sz="2000">
                <a:solidFill>
                  <a:schemeClr val="tx2"/>
                </a:solidFill>
                <a:latin typeface="Arial" charset="0"/>
              </a:defRPr>
            </a:lvl6pPr>
            <a:lvl7pPr marL="914400" algn="l" rtl="0" eaLnBrk="1" fontAlgn="base" hangingPunct="1">
              <a:spcBef>
                <a:spcPct val="0"/>
              </a:spcBef>
              <a:spcAft>
                <a:spcPct val="0"/>
              </a:spcAft>
              <a:defRPr sz="2000">
                <a:solidFill>
                  <a:schemeClr val="tx2"/>
                </a:solidFill>
                <a:latin typeface="Arial" charset="0"/>
              </a:defRPr>
            </a:lvl7pPr>
            <a:lvl8pPr marL="1371600" algn="l" rtl="0" eaLnBrk="1" fontAlgn="base" hangingPunct="1">
              <a:spcBef>
                <a:spcPct val="0"/>
              </a:spcBef>
              <a:spcAft>
                <a:spcPct val="0"/>
              </a:spcAft>
              <a:defRPr sz="2000">
                <a:solidFill>
                  <a:schemeClr val="tx2"/>
                </a:solidFill>
                <a:latin typeface="Arial" charset="0"/>
              </a:defRPr>
            </a:lvl8pPr>
            <a:lvl9pPr marL="1828800" algn="l" rtl="0" eaLnBrk="1" fontAlgn="base" hangingPunct="1">
              <a:spcBef>
                <a:spcPct val="0"/>
              </a:spcBef>
              <a:spcAft>
                <a:spcPct val="0"/>
              </a:spcAft>
              <a:defRPr sz="2000">
                <a:solidFill>
                  <a:schemeClr val="tx2"/>
                </a:solidFill>
                <a:latin typeface="Arial" charset="0"/>
              </a:defRPr>
            </a:lvl9pPr>
          </a:lstStyle>
          <a:p>
            <a:r>
              <a:rPr lang="en-US" sz="2000" kern="0" noProof="0">
                <a:latin typeface="Arial" panose="020B0604020202020204" pitchFamily="34" charset="0"/>
              </a:rPr>
              <a:t>PowerPoint </a:t>
            </a:r>
            <a:r>
              <a:rPr lang="en-US" sz="2000" kern="0" noProof="0" err="1">
                <a:latin typeface="Arial" panose="020B0604020202020204" pitchFamily="34" charset="0"/>
              </a:rPr>
              <a:t>colour</a:t>
            </a:r>
            <a:r>
              <a:rPr lang="en-US" sz="2000" kern="0" noProof="0">
                <a:latin typeface="Arial" panose="020B0604020202020204" pitchFamily="34" charset="0"/>
              </a:rPr>
              <a:t> </a:t>
            </a:r>
            <a:r>
              <a:rPr lang="en-US" sz="2000" kern="0" baseline="0" noProof="0">
                <a:solidFill>
                  <a:schemeClr val="tx2"/>
                </a:solidFill>
                <a:latin typeface="Arial" panose="020B0604020202020204" pitchFamily="34" charset="0"/>
                <a:ea typeface="+mj-ea"/>
                <a:cs typeface="+mj-cs"/>
              </a:rPr>
              <a:t>palette (RGB)</a:t>
            </a:r>
          </a:p>
        </p:txBody>
      </p:sp>
      <p:sp>
        <p:nvSpPr>
          <p:cNvPr id="159" name="Rechteck 158">
            <a:extLst>
              <a:ext uri="{FF2B5EF4-FFF2-40B4-BE49-F238E27FC236}">
                <a16:creationId xmlns:a16="http://schemas.microsoft.com/office/drawing/2014/main" id="{83898228-3095-411E-8E5B-C6B93194BC9E}"/>
              </a:ext>
            </a:extLst>
          </p:cNvPr>
          <p:cNvSpPr/>
          <p:nvPr userDrawn="1"/>
        </p:nvSpPr>
        <p:spPr bwMode="gray">
          <a:xfrm>
            <a:off x="1873783" y="1673325"/>
            <a:ext cx="292431" cy="486000"/>
          </a:xfrm>
          <a:prstGeom prst="rect">
            <a:avLst/>
          </a:prstGeom>
          <a:solidFill>
            <a:schemeClr val="bg1"/>
          </a:solidFill>
          <a:ln w="6350" cap="flat" cmpd="sng" algn="ctr">
            <a:solidFill>
              <a:schemeClr val="tx2"/>
            </a:solid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lvl="0">
              <a:spcBef>
                <a:spcPct val="50000"/>
              </a:spcBef>
              <a:spcAft>
                <a:spcPct val="25000"/>
              </a:spcAft>
              <a:tabLst/>
            </a:pPr>
            <a:endParaRPr kumimoji="0" lang="en-US" sz="1200" b="0" i="0" u="none" strike="noStrike" kern="1200" cap="none" normalizeH="0" noProof="0">
              <a:ln>
                <a:noFill/>
              </a:ln>
              <a:solidFill>
                <a:schemeClr val="bg1"/>
              </a:solidFill>
              <a:effectLst/>
            </a:endParaRPr>
          </a:p>
        </p:txBody>
      </p:sp>
      <p:sp>
        <p:nvSpPr>
          <p:cNvPr id="160" name="Textfeld 159">
            <a:extLst>
              <a:ext uri="{FF2B5EF4-FFF2-40B4-BE49-F238E27FC236}">
                <a16:creationId xmlns:a16="http://schemas.microsoft.com/office/drawing/2014/main" id="{4A772856-C452-439B-8CC8-44BB88DBF428}"/>
              </a:ext>
            </a:extLst>
          </p:cNvPr>
          <p:cNvSpPr txBox="1"/>
          <p:nvPr userDrawn="1"/>
        </p:nvSpPr>
        <p:spPr bwMode="gray">
          <a:xfrm>
            <a:off x="691201" y="1673325"/>
            <a:ext cx="982139" cy="475200"/>
          </a:xfrm>
          <a:prstGeom prst="rect">
            <a:avLst/>
          </a:prstGeom>
          <a:noFill/>
        </p:spPr>
        <p:txBody>
          <a:bodyPr wrap="square" lIns="36000" tIns="0" rIns="0" bIns="0" rtlCol="0" anchor="t">
            <a:noAutofit/>
          </a:bodyPr>
          <a:lstStyle/>
          <a:p>
            <a:pPr algn="l">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Allianz</a:t>
            </a:r>
            <a:r>
              <a:rPr lang="en-US" sz="700" b="1" baseline="0" noProof="0">
                <a:solidFill>
                  <a:sysClr val="windowText" lastClr="000000"/>
                </a:solidFill>
                <a:latin typeface="Arial" panose="020B0604020202020204" pitchFamily="34" charset="0"/>
                <a:ea typeface="Allianz Sans" pitchFamily="50" charset="0"/>
              </a:rPr>
              <a:t>GI </a:t>
            </a:r>
            <a:r>
              <a:rPr lang="en-US" sz="700" b="1" noProof="0">
                <a:solidFill>
                  <a:sysClr val="windowText" lastClr="000000"/>
                </a:solidFill>
                <a:latin typeface="Arial" panose="020B0604020202020204" pitchFamily="34" charset="0"/>
                <a:ea typeface="Allianz Sans" pitchFamily="50" charset="0"/>
              </a:rPr>
              <a:t>Blue</a:t>
            </a:r>
            <a:br>
              <a:rPr lang="en-US" sz="700" b="1" noProof="0">
                <a:solidFill>
                  <a:sysClr val="windowText" lastClr="000000"/>
                </a:solidFill>
                <a:latin typeface="Arial" panose="020B0604020202020204" pitchFamily="34" charset="0"/>
                <a:ea typeface="Allianz Sans" pitchFamily="50" charset="0"/>
              </a:rPr>
            </a:br>
            <a:r>
              <a:rPr lang="en-US" sz="700" noProof="0">
                <a:solidFill>
                  <a:sysClr val="windowText" lastClr="000000"/>
                </a:solidFill>
                <a:latin typeface="Arial" panose="020B0604020202020204" pitchFamily="34" charset="0"/>
                <a:ea typeface="Allianz Sans" pitchFamily="50" charset="0"/>
              </a:rPr>
              <a:t>0 / 55 / 129</a:t>
            </a:r>
          </a:p>
        </p:txBody>
      </p:sp>
      <p:sp>
        <p:nvSpPr>
          <p:cNvPr id="239" name="Textfeld 238">
            <a:extLst>
              <a:ext uri="{FF2B5EF4-FFF2-40B4-BE49-F238E27FC236}">
                <a16:creationId xmlns:a16="http://schemas.microsoft.com/office/drawing/2014/main" id="{C04ED514-328D-49AE-8CF3-315C8F0B15D1}"/>
              </a:ext>
            </a:extLst>
          </p:cNvPr>
          <p:cNvSpPr txBox="1"/>
          <p:nvPr userDrawn="1"/>
        </p:nvSpPr>
        <p:spPr bwMode="gray">
          <a:xfrm>
            <a:off x="398770" y="1451533"/>
            <a:ext cx="1138773" cy="246221"/>
          </a:xfrm>
          <a:prstGeom prst="rect">
            <a:avLst/>
          </a:prstGeom>
          <a:noFill/>
        </p:spPr>
        <p:txBody>
          <a:bodyPr wrap="square" lIns="0" tIns="0" rIns="0" bIns="0" rtlCol="0">
            <a:noAutofit/>
          </a:bodyPr>
          <a:lstStyle/>
          <a:p>
            <a:r>
              <a:rPr lang="en-US" sz="1000" b="0" noProof="0">
                <a:solidFill>
                  <a:srgbClr val="003781"/>
                </a:solidFill>
                <a:latin typeface="Arial" panose="020B0604020202020204" pitchFamily="34" charset="0"/>
                <a:ea typeface="Allianz Sans" pitchFamily="50" charset="0"/>
              </a:rPr>
              <a:t>Primary </a:t>
            </a:r>
            <a:r>
              <a:rPr lang="en-US" sz="1000" b="0" noProof="0" err="1">
                <a:solidFill>
                  <a:srgbClr val="003781"/>
                </a:solidFill>
                <a:latin typeface="Arial" panose="020B0604020202020204" pitchFamily="34" charset="0"/>
                <a:ea typeface="Allianz Sans" pitchFamily="50" charset="0"/>
              </a:rPr>
              <a:t>colours</a:t>
            </a:r>
            <a:endParaRPr lang="en-US" sz="1000" b="0" noProof="0">
              <a:solidFill>
                <a:srgbClr val="003781"/>
              </a:solidFill>
              <a:latin typeface="Arial" panose="020B0604020202020204" pitchFamily="34" charset="0"/>
              <a:ea typeface="Allianz Sans" pitchFamily="50" charset="0"/>
            </a:endParaRPr>
          </a:p>
        </p:txBody>
      </p:sp>
      <p:sp>
        <p:nvSpPr>
          <p:cNvPr id="240" name="Textfeld 239">
            <a:extLst>
              <a:ext uri="{FF2B5EF4-FFF2-40B4-BE49-F238E27FC236}">
                <a16:creationId xmlns:a16="http://schemas.microsoft.com/office/drawing/2014/main" id="{9523DCAE-FE17-4406-9CC0-DC75EA478DD9}"/>
              </a:ext>
            </a:extLst>
          </p:cNvPr>
          <p:cNvSpPr txBox="1"/>
          <p:nvPr userDrawn="1"/>
        </p:nvSpPr>
        <p:spPr bwMode="gray">
          <a:xfrm>
            <a:off x="398771" y="3439876"/>
            <a:ext cx="1874569" cy="246221"/>
          </a:xfrm>
          <a:prstGeom prst="rect">
            <a:avLst/>
          </a:prstGeom>
          <a:noFill/>
        </p:spPr>
        <p:txBody>
          <a:bodyPr wrap="square" lIns="0" tIns="0" rIns="0" bIns="0" rtlCol="0">
            <a:noAutofit/>
          </a:bodyPr>
          <a:lstStyle/>
          <a:p>
            <a:r>
              <a:rPr lang="en-US" sz="1000" b="0" noProof="0">
                <a:solidFill>
                  <a:srgbClr val="003781"/>
                </a:solidFill>
                <a:latin typeface="Arial" panose="020B0604020202020204" pitchFamily="34" charset="0"/>
                <a:ea typeface="Allianz Sans" pitchFamily="50" charset="0"/>
              </a:rPr>
              <a:t>Richer/muted</a:t>
            </a:r>
            <a:r>
              <a:rPr lang="en-US" sz="1000" b="0" baseline="0" noProof="0">
                <a:solidFill>
                  <a:srgbClr val="003781"/>
                </a:solidFill>
                <a:latin typeface="Arial" panose="020B0604020202020204" pitchFamily="34" charset="0"/>
                <a:ea typeface="Allianz Sans" pitchFamily="50" charset="0"/>
              </a:rPr>
              <a:t> tones</a:t>
            </a:r>
            <a:endParaRPr lang="en-US" sz="1000" b="0" noProof="0">
              <a:solidFill>
                <a:srgbClr val="003781"/>
              </a:solidFill>
              <a:latin typeface="Arial" panose="020B0604020202020204" pitchFamily="34" charset="0"/>
              <a:ea typeface="Allianz Sans" pitchFamily="50" charset="0"/>
            </a:endParaRPr>
          </a:p>
        </p:txBody>
      </p:sp>
      <p:sp>
        <p:nvSpPr>
          <p:cNvPr id="241" name="Textfeld 240">
            <a:extLst>
              <a:ext uri="{FF2B5EF4-FFF2-40B4-BE49-F238E27FC236}">
                <a16:creationId xmlns:a16="http://schemas.microsoft.com/office/drawing/2014/main" id="{490C2593-C37D-4C5B-ACD8-E9607240E289}"/>
              </a:ext>
            </a:extLst>
          </p:cNvPr>
          <p:cNvSpPr txBox="1"/>
          <p:nvPr userDrawn="1"/>
        </p:nvSpPr>
        <p:spPr bwMode="gray">
          <a:xfrm>
            <a:off x="2177562" y="1673325"/>
            <a:ext cx="983631" cy="475200"/>
          </a:xfrm>
          <a:prstGeom prst="rect">
            <a:avLst/>
          </a:prstGeom>
          <a:noFill/>
        </p:spPr>
        <p:txBody>
          <a:bodyPr wrap="square" lIns="36000" tIns="0" rIns="0" bIns="0" rtlCol="0" anchor="t">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White</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255 / 255 / 255</a:t>
            </a:r>
          </a:p>
        </p:txBody>
      </p:sp>
      <p:sp>
        <p:nvSpPr>
          <p:cNvPr id="243" name="Textfeld 242">
            <a:extLst>
              <a:ext uri="{FF2B5EF4-FFF2-40B4-BE49-F238E27FC236}">
                <a16:creationId xmlns:a16="http://schemas.microsoft.com/office/drawing/2014/main" id="{6E2B3702-BA04-4AC8-9CF0-C6B4BDB6EE59}"/>
              </a:ext>
            </a:extLst>
          </p:cNvPr>
          <p:cNvSpPr txBox="1"/>
          <p:nvPr userDrawn="1"/>
        </p:nvSpPr>
        <p:spPr bwMode="gray">
          <a:xfrm>
            <a:off x="5068801" y="1673325"/>
            <a:ext cx="983631" cy="475200"/>
          </a:xfrm>
          <a:prstGeom prst="rect">
            <a:avLst/>
          </a:prstGeom>
          <a:noFill/>
        </p:spPr>
        <p:txBody>
          <a:bodyPr wrap="square" lIns="36000" tIns="0" rIns="0" bIns="0" rtlCol="0" anchor="t">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Highlight</a:t>
            </a:r>
            <a:r>
              <a:rPr lang="en-US" sz="700" b="1" baseline="0" noProof="0">
                <a:solidFill>
                  <a:sysClr val="windowText" lastClr="000000"/>
                </a:solidFill>
                <a:latin typeface="Arial" panose="020B0604020202020204" pitchFamily="34" charset="0"/>
                <a:ea typeface="Allianz Sans" pitchFamily="50" charset="0"/>
              </a:rPr>
              <a:t> Red</a:t>
            </a:r>
            <a:br>
              <a:rPr lang="en-US" sz="700" b="1" baseline="0" noProof="0">
                <a:solidFill>
                  <a:sysClr val="windowText" lastClr="000000"/>
                </a:solidFill>
                <a:latin typeface="Arial" panose="020B0604020202020204" pitchFamily="34" charset="0"/>
                <a:ea typeface="Allianz Sans" pitchFamily="50" charset="0"/>
              </a:rPr>
            </a:br>
            <a:r>
              <a:rPr lang="en-US" sz="700" noProof="0">
                <a:solidFill>
                  <a:sysClr val="windowText" lastClr="000000"/>
                </a:solidFill>
                <a:latin typeface="Arial" panose="020B0604020202020204" pitchFamily="34" charset="0"/>
                <a:ea typeface="Allianz Sans" pitchFamily="50" charset="0"/>
              </a:rPr>
              <a:t>221 / 0 / 49</a:t>
            </a:r>
          </a:p>
        </p:txBody>
      </p:sp>
      <p:sp>
        <p:nvSpPr>
          <p:cNvPr id="244" name="Textfeld 243">
            <a:extLst>
              <a:ext uri="{FF2B5EF4-FFF2-40B4-BE49-F238E27FC236}">
                <a16:creationId xmlns:a16="http://schemas.microsoft.com/office/drawing/2014/main" id="{F990CACF-2858-4249-B0BB-2582107666A6}"/>
              </a:ext>
            </a:extLst>
          </p:cNvPr>
          <p:cNvSpPr txBox="1"/>
          <p:nvPr userDrawn="1"/>
        </p:nvSpPr>
        <p:spPr bwMode="gray">
          <a:xfrm>
            <a:off x="2171076" y="3647582"/>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Butterscotch</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208 / 130 / 47</a:t>
            </a:r>
          </a:p>
        </p:txBody>
      </p:sp>
      <p:sp>
        <p:nvSpPr>
          <p:cNvPr id="245" name="Textfeld 244">
            <a:extLst>
              <a:ext uri="{FF2B5EF4-FFF2-40B4-BE49-F238E27FC236}">
                <a16:creationId xmlns:a16="http://schemas.microsoft.com/office/drawing/2014/main" id="{5BDFB8CF-1BD8-475D-942C-09E829872414}"/>
              </a:ext>
            </a:extLst>
          </p:cNvPr>
          <p:cNvSpPr txBox="1"/>
          <p:nvPr userDrawn="1"/>
        </p:nvSpPr>
        <p:spPr bwMode="gray">
          <a:xfrm>
            <a:off x="3659814" y="3647582"/>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err="1">
                <a:solidFill>
                  <a:sysClr val="windowText" lastClr="000000"/>
                </a:solidFill>
                <a:latin typeface="Arial" panose="020B0604020202020204" pitchFamily="34" charset="0"/>
                <a:ea typeface="Allianz Sans" pitchFamily="50" charset="0"/>
              </a:rPr>
              <a:t>Maron</a:t>
            </a:r>
            <a:endParaRPr lang="en-US" sz="700" b="1" noProof="0">
              <a:solidFill>
                <a:sysClr val="windowText" lastClr="000000"/>
              </a:solidFill>
              <a:latin typeface="Arial" panose="020B0604020202020204" pitchFamily="34" charset="0"/>
              <a:ea typeface="Allianz Sans" pitchFamily="50" charset="0"/>
            </a:endParaRP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158 / 83 / 48</a:t>
            </a:r>
          </a:p>
        </p:txBody>
      </p:sp>
      <p:sp>
        <p:nvSpPr>
          <p:cNvPr id="246" name="Textfeld 245">
            <a:extLst>
              <a:ext uri="{FF2B5EF4-FFF2-40B4-BE49-F238E27FC236}">
                <a16:creationId xmlns:a16="http://schemas.microsoft.com/office/drawing/2014/main" id="{59A8D7AA-69E7-4B48-9888-537345FEBB39}"/>
              </a:ext>
            </a:extLst>
          </p:cNvPr>
          <p:cNvSpPr txBox="1"/>
          <p:nvPr userDrawn="1"/>
        </p:nvSpPr>
        <p:spPr bwMode="gray">
          <a:xfrm>
            <a:off x="5121968" y="3647582"/>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Wine</a:t>
            </a:r>
          </a:p>
          <a:p>
            <a:pPr>
              <a:lnSpc>
                <a:spcPct val="120000"/>
              </a:lnSpc>
              <a:spcBef>
                <a:spcPts val="0"/>
              </a:spcBef>
              <a:spcAft>
                <a:spcPts val="0"/>
              </a:spcAft>
            </a:pPr>
            <a:r>
              <a:rPr lang="en-US" sz="700" baseline="0" noProof="0">
                <a:solidFill>
                  <a:sysClr val="windowText" lastClr="000000"/>
                </a:solidFill>
                <a:latin typeface="Arial" panose="020B0604020202020204" pitchFamily="34" charset="0"/>
                <a:ea typeface="Allianz Sans" pitchFamily="50" charset="0"/>
              </a:rPr>
              <a:t>150 / 70 / 97</a:t>
            </a:r>
            <a:endParaRPr lang="en-US" sz="700" noProof="0">
              <a:solidFill>
                <a:sysClr val="windowText" lastClr="000000"/>
              </a:solidFill>
              <a:latin typeface="Arial" panose="020B0604020202020204" pitchFamily="34" charset="0"/>
              <a:ea typeface="Allianz Sans" pitchFamily="50" charset="0"/>
            </a:endParaRPr>
          </a:p>
        </p:txBody>
      </p:sp>
      <p:sp>
        <p:nvSpPr>
          <p:cNvPr id="247" name="Textfeld 246">
            <a:extLst>
              <a:ext uri="{FF2B5EF4-FFF2-40B4-BE49-F238E27FC236}">
                <a16:creationId xmlns:a16="http://schemas.microsoft.com/office/drawing/2014/main" id="{25B3989A-8C45-4FC3-B3AD-054FD2E2E5D9}"/>
              </a:ext>
            </a:extLst>
          </p:cNvPr>
          <p:cNvSpPr txBox="1"/>
          <p:nvPr userDrawn="1"/>
        </p:nvSpPr>
        <p:spPr bwMode="gray">
          <a:xfrm>
            <a:off x="6548676" y="3647582"/>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Plum</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126 / 84 / 117</a:t>
            </a:r>
          </a:p>
        </p:txBody>
      </p:sp>
      <p:sp>
        <p:nvSpPr>
          <p:cNvPr id="248" name="Textfeld 247">
            <a:extLst>
              <a:ext uri="{FF2B5EF4-FFF2-40B4-BE49-F238E27FC236}">
                <a16:creationId xmlns:a16="http://schemas.microsoft.com/office/drawing/2014/main" id="{BAE36AD6-DAA0-46D9-8417-408313AC47BC}"/>
              </a:ext>
            </a:extLst>
          </p:cNvPr>
          <p:cNvSpPr txBox="1"/>
          <p:nvPr userDrawn="1"/>
        </p:nvSpPr>
        <p:spPr bwMode="gray">
          <a:xfrm>
            <a:off x="7997537" y="3647582"/>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Petrol</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0</a:t>
            </a:r>
            <a:r>
              <a:rPr lang="en-US" sz="700" baseline="0" noProof="0">
                <a:solidFill>
                  <a:sysClr val="windowText" lastClr="000000"/>
                </a:solidFill>
                <a:latin typeface="Arial" panose="020B0604020202020204" pitchFamily="34" charset="0"/>
                <a:ea typeface="Allianz Sans" pitchFamily="50" charset="0"/>
              </a:rPr>
              <a:t> / 115 / 150</a:t>
            </a:r>
            <a:endParaRPr lang="en-US" sz="700" noProof="0">
              <a:solidFill>
                <a:sysClr val="windowText" lastClr="000000"/>
              </a:solidFill>
              <a:latin typeface="Arial" panose="020B0604020202020204" pitchFamily="34" charset="0"/>
              <a:ea typeface="Allianz Sans" pitchFamily="50" charset="0"/>
            </a:endParaRPr>
          </a:p>
        </p:txBody>
      </p:sp>
      <p:sp>
        <p:nvSpPr>
          <p:cNvPr id="249" name="Textfeld 248">
            <a:extLst>
              <a:ext uri="{FF2B5EF4-FFF2-40B4-BE49-F238E27FC236}">
                <a16:creationId xmlns:a16="http://schemas.microsoft.com/office/drawing/2014/main" id="{2FE1E2AE-F788-41B7-8161-90738CF17A3D}"/>
              </a:ext>
            </a:extLst>
          </p:cNvPr>
          <p:cNvSpPr txBox="1"/>
          <p:nvPr userDrawn="1"/>
        </p:nvSpPr>
        <p:spPr bwMode="gray">
          <a:xfrm>
            <a:off x="9468553" y="3647582"/>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Ocean</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42 / 91 / 108</a:t>
            </a:r>
          </a:p>
        </p:txBody>
      </p:sp>
      <p:sp>
        <p:nvSpPr>
          <p:cNvPr id="250" name="Textfeld 249">
            <a:extLst>
              <a:ext uri="{FF2B5EF4-FFF2-40B4-BE49-F238E27FC236}">
                <a16:creationId xmlns:a16="http://schemas.microsoft.com/office/drawing/2014/main" id="{99D09C60-E656-41EC-897C-845D7063A9DA}"/>
              </a:ext>
            </a:extLst>
          </p:cNvPr>
          <p:cNvSpPr txBox="1"/>
          <p:nvPr userDrawn="1"/>
        </p:nvSpPr>
        <p:spPr bwMode="gray">
          <a:xfrm>
            <a:off x="10921845" y="3647582"/>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Dark Green</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39 / 93 / 56</a:t>
            </a:r>
          </a:p>
        </p:txBody>
      </p:sp>
      <p:sp>
        <p:nvSpPr>
          <p:cNvPr id="251" name="Textfeld 250">
            <a:extLst>
              <a:ext uri="{FF2B5EF4-FFF2-40B4-BE49-F238E27FC236}">
                <a16:creationId xmlns:a16="http://schemas.microsoft.com/office/drawing/2014/main" id="{331784FC-CABE-42CB-BDB7-4F02251D6AD0}"/>
              </a:ext>
            </a:extLst>
          </p:cNvPr>
          <p:cNvSpPr txBox="1"/>
          <p:nvPr userDrawn="1"/>
        </p:nvSpPr>
        <p:spPr bwMode="gray">
          <a:xfrm>
            <a:off x="2171076" y="5292915"/>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Yellow</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247 / 169 / 25</a:t>
            </a:r>
          </a:p>
        </p:txBody>
      </p:sp>
      <p:sp>
        <p:nvSpPr>
          <p:cNvPr id="252" name="Textfeld 251">
            <a:extLst>
              <a:ext uri="{FF2B5EF4-FFF2-40B4-BE49-F238E27FC236}">
                <a16:creationId xmlns:a16="http://schemas.microsoft.com/office/drawing/2014/main" id="{BCD8AC91-4AB0-4F17-A807-272132D4846F}"/>
              </a:ext>
            </a:extLst>
          </p:cNvPr>
          <p:cNvSpPr txBox="1"/>
          <p:nvPr userDrawn="1"/>
        </p:nvSpPr>
        <p:spPr bwMode="gray">
          <a:xfrm>
            <a:off x="3659814" y="5292915"/>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Orange</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232 / 97 / 12</a:t>
            </a:r>
          </a:p>
        </p:txBody>
      </p:sp>
      <p:sp>
        <p:nvSpPr>
          <p:cNvPr id="253" name="Textfeld 252">
            <a:extLst>
              <a:ext uri="{FF2B5EF4-FFF2-40B4-BE49-F238E27FC236}">
                <a16:creationId xmlns:a16="http://schemas.microsoft.com/office/drawing/2014/main" id="{DF8D3E40-E934-461A-B752-A2480011A7EB}"/>
              </a:ext>
            </a:extLst>
          </p:cNvPr>
          <p:cNvSpPr txBox="1"/>
          <p:nvPr userDrawn="1"/>
        </p:nvSpPr>
        <p:spPr bwMode="gray">
          <a:xfrm>
            <a:off x="5121968" y="5292915"/>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Berry</a:t>
            </a:r>
          </a:p>
          <a:p>
            <a:pPr>
              <a:lnSpc>
                <a:spcPct val="120000"/>
              </a:lnSpc>
              <a:spcBef>
                <a:spcPts val="0"/>
              </a:spcBef>
              <a:spcAft>
                <a:spcPts val="0"/>
              </a:spcAft>
            </a:pPr>
            <a:r>
              <a:rPr lang="en-US" sz="700" baseline="0" noProof="0">
                <a:solidFill>
                  <a:sysClr val="windowText" lastClr="000000"/>
                </a:solidFill>
                <a:latin typeface="Arial" panose="020B0604020202020204" pitchFamily="34" charset="0"/>
                <a:ea typeface="Allianz Sans" pitchFamily="50" charset="0"/>
              </a:rPr>
              <a:t>134 / 31 / 65</a:t>
            </a:r>
            <a:endParaRPr lang="en-US" sz="700" noProof="0">
              <a:solidFill>
                <a:sysClr val="windowText" lastClr="000000"/>
              </a:solidFill>
              <a:latin typeface="Arial" panose="020B0604020202020204" pitchFamily="34" charset="0"/>
              <a:ea typeface="Allianz Sans" pitchFamily="50" charset="0"/>
            </a:endParaRPr>
          </a:p>
        </p:txBody>
      </p:sp>
      <p:sp>
        <p:nvSpPr>
          <p:cNvPr id="254" name="Textfeld 253">
            <a:extLst>
              <a:ext uri="{FF2B5EF4-FFF2-40B4-BE49-F238E27FC236}">
                <a16:creationId xmlns:a16="http://schemas.microsoft.com/office/drawing/2014/main" id="{80B368EB-ACE9-4CD0-A0B8-03F0DB25E529}"/>
              </a:ext>
            </a:extLst>
          </p:cNvPr>
          <p:cNvSpPr txBox="1"/>
          <p:nvPr userDrawn="1"/>
        </p:nvSpPr>
        <p:spPr bwMode="gray">
          <a:xfrm>
            <a:off x="6548676" y="5292915"/>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Purple</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106 / 42 / 91</a:t>
            </a:r>
          </a:p>
        </p:txBody>
      </p:sp>
      <p:sp>
        <p:nvSpPr>
          <p:cNvPr id="255" name="Textfeld 254">
            <a:extLst>
              <a:ext uri="{FF2B5EF4-FFF2-40B4-BE49-F238E27FC236}">
                <a16:creationId xmlns:a16="http://schemas.microsoft.com/office/drawing/2014/main" id="{6964F4A7-D839-4CCC-BF80-60A5A805BB69}"/>
              </a:ext>
            </a:extLst>
          </p:cNvPr>
          <p:cNvSpPr txBox="1"/>
          <p:nvPr userDrawn="1"/>
        </p:nvSpPr>
        <p:spPr bwMode="gray">
          <a:xfrm>
            <a:off x="7997537" y="5292915"/>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Cyan</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0 / 147 /</a:t>
            </a:r>
            <a:r>
              <a:rPr lang="en-US" sz="700" baseline="0" noProof="0">
                <a:solidFill>
                  <a:sysClr val="windowText" lastClr="000000"/>
                </a:solidFill>
                <a:latin typeface="Arial" panose="020B0604020202020204" pitchFamily="34" charset="0"/>
                <a:ea typeface="Allianz Sans" pitchFamily="50" charset="0"/>
              </a:rPr>
              <a:t> 178</a:t>
            </a:r>
            <a:endParaRPr lang="en-US" sz="700" noProof="0">
              <a:solidFill>
                <a:sysClr val="windowText" lastClr="000000"/>
              </a:solidFill>
              <a:latin typeface="Arial" panose="020B0604020202020204" pitchFamily="34" charset="0"/>
              <a:ea typeface="Allianz Sans" pitchFamily="50" charset="0"/>
            </a:endParaRPr>
          </a:p>
        </p:txBody>
      </p:sp>
      <p:sp>
        <p:nvSpPr>
          <p:cNvPr id="256" name="Textfeld 255">
            <a:extLst>
              <a:ext uri="{FF2B5EF4-FFF2-40B4-BE49-F238E27FC236}">
                <a16:creationId xmlns:a16="http://schemas.microsoft.com/office/drawing/2014/main" id="{53538A80-2B61-4297-9466-52E1240E4F23}"/>
              </a:ext>
            </a:extLst>
          </p:cNvPr>
          <p:cNvSpPr txBox="1"/>
          <p:nvPr userDrawn="1"/>
        </p:nvSpPr>
        <p:spPr bwMode="gray">
          <a:xfrm>
            <a:off x="9468553" y="5292915"/>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Steel</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107 / 143 / 156</a:t>
            </a:r>
          </a:p>
        </p:txBody>
      </p:sp>
      <p:sp>
        <p:nvSpPr>
          <p:cNvPr id="257" name="Textfeld 256">
            <a:extLst>
              <a:ext uri="{FF2B5EF4-FFF2-40B4-BE49-F238E27FC236}">
                <a16:creationId xmlns:a16="http://schemas.microsoft.com/office/drawing/2014/main" id="{B70D523F-AB7F-4311-8FC7-F6A611FAD8F7}"/>
              </a:ext>
            </a:extLst>
          </p:cNvPr>
          <p:cNvSpPr txBox="1"/>
          <p:nvPr userDrawn="1"/>
        </p:nvSpPr>
        <p:spPr bwMode="gray">
          <a:xfrm>
            <a:off x="10921845" y="5292915"/>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Light</a:t>
            </a:r>
            <a:r>
              <a:rPr lang="en-US" sz="700" b="1" baseline="0" noProof="0">
                <a:solidFill>
                  <a:sysClr val="windowText" lastClr="000000"/>
                </a:solidFill>
                <a:latin typeface="Arial" panose="020B0604020202020204" pitchFamily="34" charset="0"/>
                <a:ea typeface="Allianz Sans" pitchFamily="50" charset="0"/>
              </a:rPr>
              <a:t> Green</a:t>
            </a:r>
            <a:endParaRPr lang="en-US" sz="700" b="1" noProof="0">
              <a:solidFill>
                <a:sysClr val="windowText" lastClr="000000"/>
              </a:solidFill>
              <a:latin typeface="Arial" panose="020B0604020202020204" pitchFamily="34" charset="0"/>
              <a:ea typeface="Allianz Sans" pitchFamily="50" charset="0"/>
            </a:endParaRP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0 / 122 / 51</a:t>
            </a:r>
          </a:p>
        </p:txBody>
      </p:sp>
      <p:sp>
        <p:nvSpPr>
          <p:cNvPr id="258" name="Textfeld 48">
            <a:extLst>
              <a:ext uri="{FF2B5EF4-FFF2-40B4-BE49-F238E27FC236}">
                <a16:creationId xmlns:a16="http://schemas.microsoft.com/office/drawing/2014/main" id="{FB177F17-73A1-43D7-B3F7-CAF65AA84D92}"/>
              </a:ext>
            </a:extLst>
          </p:cNvPr>
          <p:cNvSpPr txBox="1"/>
          <p:nvPr userDrawn="1"/>
        </p:nvSpPr>
        <p:spPr bwMode="gray">
          <a:xfrm>
            <a:off x="2171076" y="41227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222 / 168 / 109</a:t>
            </a:r>
          </a:p>
        </p:txBody>
      </p:sp>
      <p:sp>
        <p:nvSpPr>
          <p:cNvPr id="259" name="Textfeld 49">
            <a:extLst>
              <a:ext uri="{FF2B5EF4-FFF2-40B4-BE49-F238E27FC236}">
                <a16:creationId xmlns:a16="http://schemas.microsoft.com/office/drawing/2014/main" id="{3476C322-C73C-4D14-89DA-C686BC6058A8}"/>
              </a:ext>
            </a:extLst>
          </p:cNvPr>
          <p:cNvSpPr txBox="1"/>
          <p:nvPr userDrawn="1"/>
        </p:nvSpPr>
        <p:spPr bwMode="gray">
          <a:xfrm>
            <a:off x="3659814" y="41227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187 / 135 / 110</a:t>
            </a:r>
          </a:p>
        </p:txBody>
      </p:sp>
      <p:sp>
        <p:nvSpPr>
          <p:cNvPr id="260" name="Textfeld 50">
            <a:extLst>
              <a:ext uri="{FF2B5EF4-FFF2-40B4-BE49-F238E27FC236}">
                <a16:creationId xmlns:a16="http://schemas.microsoft.com/office/drawing/2014/main" id="{C00A2A59-7B8D-4CB8-9D8F-1C01F47837D6}"/>
              </a:ext>
            </a:extLst>
          </p:cNvPr>
          <p:cNvSpPr txBox="1"/>
          <p:nvPr userDrawn="1"/>
        </p:nvSpPr>
        <p:spPr bwMode="gray">
          <a:xfrm>
            <a:off x="5121968" y="41227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baseline="0" noProof="0">
                <a:solidFill>
                  <a:schemeClr val="tx1"/>
                </a:solidFill>
                <a:latin typeface="Arial" panose="020B0604020202020204" pitchFamily="34" charset="0"/>
                <a:ea typeface="Allianz Sans" pitchFamily="50" charset="0"/>
              </a:rPr>
              <a:t>181 / 125 / 144</a:t>
            </a:r>
            <a:endParaRPr lang="en-US" sz="700" noProof="0">
              <a:solidFill>
                <a:schemeClr val="tx1"/>
              </a:solidFill>
              <a:latin typeface="Arial" panose="020B0604020202020204" pitchFamily="34" charset="0"/>
              <a:ea typeface="Allianz Sans" pitchFamily="50" charset="0"/>
            </a:endParaRPr>
          </a:p>
        </p:txBody>
      </p:sp>
      <p:sp>
        <p:nvSpPr>
          <p:cNvPr id="261" name="Textfeld 51">
            <a:extLst>
              <a:ext uri="{FF2B5EF4-FFF2-40B4-BE49-F238E27FC236}">
                <a16:creationId xmlns:a16="http://schemas.microsoft.com/office/drawing/2014/main" id="{8899EE70-DFEC-4DF7-996E-E44BCDA3BE58}"/>
              </a:ext>
            </a:extLst>
          </p:cNvPr>
          <p:cNvSpPr txBox="1"/>
          <p:nvPr userDrawn="1"/>
        </p:nvSpPr>
        <p:spPr bwMode="gray">
          <a:xfrm>
            <a:off x="6548676" y="41227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165 / 135 / 158</a:t>
            </a:r>
          </a:p>
        </p:txBody>
      </p:sp>
      <p:sp>
        <p:nvSpPr>
          <p:cNvPr id="262" name="Textfeld 52">
            <a:extLst>
              <a:ext uri="{FF2B5EF4-FFF2-40B4-BE49-F238E27FC236}">
                <a16:creationId xmlns:a16="http://schemas.microsoft.com/office/drawing/2014/main" id="{A7058B93-0E68-4E6C-A4DF-FB99C9599B0F}"/>
              </a:ext>
            </a:extLst>
          </p:cNvPr>
          <p:cNvSpPr txBox="1"/>
          <p:nvPr userDrawn="1"/>
        </p:nvSpPr>
        <p:spPr bwMode="gray">
          <a:xfrm>
            <a:off x="7997537" y="41227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77 / 157 / 182</a:t>
            </a:r>
          </a:p>
        </p:txBody>
      </p:sp>
      <p:sp>
        <p:nvSpPr>
          <p:cNvPr id="263" name="Textfeld 53">
            <a:extLst>
              <a:ext uri="{FF2B5EF4-FFF2-40B4-BE49-F238E27FC236}">
                <a16:creationId xmlns:a16="http://schemas.microsoft.com/office/drawing/2014/main" id="{1C8D2D0A-4DF2-45AC-9D66-B4191E46DB15}"/>
              </a:ext>
            </a:extLst>
          </p:cNvPr>
          <p:cNvSpPr txBox="1"/>
          <p:nvPr userDrawn="1"/>
        </p:nvSpPr>
        <p:spPr bwMode="gray">
          <a:xfrm>
            <a:off x="9468553" y="41227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106 / 140 /</a:t>
            </a:r>
            <a:r>
              <a:rPr lang="en-US" sz="700" baseline="0" noProof="0">
                <a:solidFill>
                  <a:schemeClr val="tx1"/>
                </a:solidFill>
                <a:latin typeface="Arial" panose="020B0604020202020204" pitchFamily="34" charset="0"/>
                <a:ea typeface="Allianz Sans" pitchFamily="50" charset="0"/>
              </a:rPr>
              <a:t> 152</a:t>
            </a:r>
            <a:endParaRPr lang="en-US" sz="700" noProof="0">
              <a:solidFill>
                <a:schemeClr val="tx1"/>
              </a:solidFill>
              <a:latin typeface="Arial" panose="020B0604020202020204" pitchFamily="34" charset="0"/>
              <a:ea typeface="Allianz Sans" pitchFamily="50" charset="0"/>
            </a:endParaRPr>
          </a:p>
        </p:txBody>
      </p:sp>
      <p:sp>
        <p:nvSpPr>
          <p:cNvPr id="264" name="Textfeld 54">
            <a:extLst>
              <a:ext uri="{FF2B5EF4-FFF2-40B4-BE49-F238E27FC236}">
                <a16:creationId xmlns:a16="http://schemas.microsoft.com/office/drawing/2014/main" id="{34972E32-A606-4DBA-92E6-ECD2821A5193}"/>
              </a:ext>
            </a:extLst>
          </p:cNvPr>
          <p:cNvSpPr txBox="1"/>
          <p:nvPr userDrawn="1"/>
        </p:nvSpPr>
        <p:spPr bwMode="gray">
          <a:xfrm>
            <a:off x="10921845" y="41227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104 / 142 / 116</a:t>
            </a:r>
          </a:p>
        </p:txBody>
      </p:sp>
      <p:sp>
        <p:nvSpPr>
          <p:cNvPr id="265" name="Textfeld 48">
            <a:extLst>
              <a:ext uri="{FF2B5EF4-FFF2-40B4-BE49-F238E27FC236}">
                <a16:creationId xmlns:a16="http://schemas.microsoft.com/office/drawing/2014/main" id="{76036F6A-D438-4890-ADCB-342A4BDD23A2}"/>
              </a:ext>
            </a:extLst>
          </p:cNvPr>
          <p:cNvSpPr txBox="1"/>
          <p:nvPr userDrawn="1"/>
        </p:nvSpPr>
        <p:spPr bwMode="gray">
          <a:xfrm>
            <a:off x="2171076" y="43603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232 / 193 / 151</a:t>
            </a:r>
          </a:p>
        </p:txBody>
      </p:sp>
      <p:sp>
        <p:nvSpPr>
          <p:cNvPr id="266" name="Textfeld 49">
            <a:extLst>
              <a:ext uri="{FF2B5EF4-FFF2-40B4-BE49-F238E27FC236}">
                <a16:creationId xmlns:a16="http://schemas.microsoft.com/office/drawing/2014/main" id="{88AC467D-1B93-4FEC-8B32-6627C518B838}"/>
              </a:ext>
            </a:extLst>
          </p:cNvPr>
          <p:cNvSpPr txBox="1"/>
          <p:nvPr userDrawn="1"/>
        </p:nvSpPr>
        <p:spPr bwMode="gray">
          <a:xfrm>
            <a:off x="3659814" y="43603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206 / 169 / 151</a:t>
            </a:r>
          </a:p>
        </p:txBody>
      </p:sp>
      <p:sp>
        <p:nvSpPr>
          <p:cNvPr id="267" name="Textfeld 50">
            <a:extLst>
              <a:ext uri="{FF2B5EF4-FFF2-40B4-BE49-F238E27FC236}">
                <a16:creationId xmlns:a16="http://schemas.microsoft.com/office/drawing/2014/main" id="{A6025BC1-99DB-4ED0-B0CD-F5509D981B6C}"/>
              </a:ext>
            </a:extLst>
          </p:cNvPr>
          <p:cNvSpPr txBox="1"/>
          <p:nvPr userDrawn="1"/>
        </p:nvSpPr>
        <p:spPr bwMode="gray">
          <a:xfrm>
            <a:off x="5121968" y="43603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baseline="0" noProof="0">
                <a:solidFill>
                  <a:schemeClr val="tx1"/>
                </a:solidFill>
                <a:latin typeface="Arial" panose="020B0604020202020204" pitchFamily="34" charset="0"/>
                <a:ea typeface="Allianz Sans" pitchFamily="50" charset="0"/>
              </a:rPr>
              <a:t>202 / 162 / 176</a:t>
            </a:r>
            <a:endParaRPr lang="en-US" sz="700" noProof="0">
              <a:solidFill>
                <a:schemeClr val="tx1"/>
              </a:solidFill>
              <a:latin typeface="Arial" panose="020B0604020202020204" pitchFamily="34" charset="0"/>
              <a:ea typeface="Allianz Sans" pitchFamily="50" charset="0"/>
            </a:endParaRPr>
          </a:p>
        </p:txBody>
      </p:sp>
      <p:sp>
        <p:nvSpPr>
          <p:cNvPr id="268" name="Textfeld 51">
            <a:extLst>
              <a:ext uri="{FF2B5EF4-FFF2-40B4-BE49-F238E27FC236}">
                <a16:creationId xmlns:a16="http://schemas.microsoft.com/office/drawing/2014/main" id="{4C0D639C-1125-4BE3-B2F0-ADF607329190}"/>
              </a:ext>
            </a:extLst>
          </p:cNvPr>
          <p:cNvSpPr txBox="1"/>
          <p:nvPr userDrawn="1"/>
        </p:nvSpPr>
        <p:spPr bwMode="gray">
          <a:xfrm>
            <a:off x="6548676" y="43603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190 / 169 / 186</a:t>
            </a:r>
          </a:p>
        </p:txBody>
      </p:sp>
      <p:sp>
        <p:nvSpPr>
          <p:cNvPr id="269" name="Textfeld 52">
            <a:extLst>
              <a:ext uri="{FF2B5EF4-FFF2-40B4-BE49-F238E27FC236}">
                <a16:creationId xmlns:a16="http://schemas.microsoft.com/office/drawing/2014/main" id="{C61DE16C-61AF-47B9-9102-7F31E0F7CDD3}"/>
              </a:ext>
            </a:extLst>
          </p:cNvPr>
          <p:cNvSpPr txBox="1"/>
          <p:nvPr userDrawn="1"/>
        </p:nvSpPr>
        <p:spPr bwMode="gray">
          <a:xfrm>
            <a:off x="7997537" y="43603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128 / 185 / 203</a:t>
            </a:r>
          </a:p>
        </p:txBody>
      </p:sp>
      <p:sp>
        <p:nvSpPr>
          <p:cNvPr id="270" name="Textfeld 53">
            <a:extLst>
              <a:ext uri="{FF2B5EF4-FFF2-40B4-BE49-F238E27FC236}">
                <a16:creationId xmlns:a16="http://schemas.microsoft.com/office/drawing/2014/main" id="{8C508F9C-CA44-454E-97D2-961B71A01989}"/>
              </a:ext>
            </a:extLst>
          </p:cNvPr>
          <p:cNvSpPr txBox="1"/>
          <p:nvPr userDrawn="1"/>
        </p:nvSpPr>
        <p:spPr bwMode="gray">
          <a:xfrm>
            <a:off x="9468553" y="43603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149 / 173 / 182</a:t>
            </a:r>
          </a:p>
        </p:txBody>
      </p:sp>
      <p:sp>
        <p:nvSpPr>
          <p:cNvPr id="271" name="Textfeld 54">
            <a:extLst>
              <a:ext uri="{FF2B5EF4-FFF2-40B4-BE49-F238E27FC236}">
                <a16:creationId xmlns:a16="http://schemas.microsoft.com/office/drawing/2014/main" id="{E3A64461-3DCE-4149-87F3-8B5404CF6A2E}"/>
              </a:ext>
            </a:extLst>
          </p:cNvPr>
          <p:cNvSpPr txBox="1"/>
          <p:nvPr userDrawn="1"/>
        </p:nvSpPr>
        <p:spPr bwMode="gray">
          <a:xfrm>
            <a:off x="10921845" y="43603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147 / 174 / 156</a:t>
            </a:r>
          </a:p>
        </p:txBody>
      </p:sp>
      <p:sp>
        <p:nvSpPr>
          <p:cNvPr id="272" name="Textfeld 48">
            <a:extLst>
              <a:ext uri="{FF2B5EF4-FFF2-40B4-BE49-F238E27FC236}">
                <a16:creationId xmlns:a16="http://schemas.microsoft.com/office/drawing/2014/main" id="{2F51B059-4BC1-4502-B7C8-DBD7678EA911}"/>
              </a:ext>
            </a:extLst>
          </p:cNvPr>
          <p:cNvSpPr txBox="1"/>
          <p:nvPr userDrawn="1"/>
        </p:nvSpPr>
        <p:spPr bwMode="gray">
          <a:xfrm>
            <a:off x="2171076" y="45979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246 / 230 / 213</a:t>
            </a:r>
          </a:p>
        </p:txBody>
      </p:sp>
      <p:sp>
        <p:nvSpPr>
          <p:cNvPr id="273" name="Textfeld 49">
            <a:extLst>
              <a:ext uri="{FF2B5EF4-FFF2-40B4-BE49-F238E27FC236}">
                <a16:creationId xmlns:a16="http://schemas.microsoft.com/office/drawing/2014/main" id="{9AEC2CC0-6388-4D3E-9109-1C5140AA59A3}"/>
              </a:ext>
            </a:extLst>
          </p:cNvPr>
          <p:cNvSpPr txBox="1"/>
          <p:nvPr userDrawn="1"/>
        </p:nvSpPr>
        <p:spPr bwMode="gray">
          <a:xfrm>
            <a:off x="3659814" y="45979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236 / 221 / 214</a:t>
            </a:r>
          </a:p>
        </p:txBody>
      </p:sp>
      <p:sp>
        <p:nvSpPr>
          <p:cNvPr id="274" name="Textfeld 50">
            <a:extLst>
              <a:ext uri="{FF2B5EF4-FFF2-40B4-BE49-F238E27FC236}">
                <a16:creationId xmlns:a16="http://schemas.microsoft.com/office/drawing/2014/main" id="{5B4D7BD3-04B8-421F-9DB0-843C0FBF24F1}"/>
              </a:ext>
            </a:extLst>
          </p:cNvPr>
          <p:cNvSpPr txBox="1"/>
          <p:nvPr userDrawn="1"/>
        </p:nvSpPr>
        <p:spPr bwMode="gray">
          <a:xfrm>
            <a:off x="5121968" y="45979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baseline="0" noProof="0">
                <a:solidFill>
                  <a:schemeClr val="tx1"/>
                </a:solidFill>
                <a:latin typeface="Arial" panose="020B0604020202020204" pitchFamily="34" charset="0"/>
                <a:ea typeface="Allianz Sans" pitchFamily="50" charset="0"/>
              </a:rPr>
              <a:t>243 / 218 / 223</a:t>
            </a:r>
            <a:endParaRPr lang="en-US" sz="700" noProof="0">
              <a:solidFill>
                <a:schemeClr val="tx1"/>
              </a:solidFill>
              <a:latin typeface="Arial" panose="020B0604020202020204" pitchFamily="34" charset="0"/>
              <a:ea typeface="Allianz Sans" pitchFamily="50" charset="0"/>
            </a:endParaRPr>
          </a:p>
        </p:txBody>
      </p:sp>
      <p:sp>
        <p:nvSpPr>
          <p:cNvPr id="275" name="Textfeld 51">
            <a:extLst>
              <a:ext uri="{FF2B5EF4-FFF2-40B4-BE49-F238E27FC236}">
                <a16:creationId xmlns:a16="http://schemas.microsoft.com/office/drawing/2014/main" id="{AE474A10-D9AA-406F-854B-012086183DCA}"/>
              </a:ext>
            </a:extLst>
          </p:cNvPr>
          <p:cNvSpPr txBox="1"/>
          <p:nvPr userDrawn="1"/>
        </p:nvSpPr>
        <p:spPr bwMode="gray">
          <a:xfrm>
            <a:off x="6548676" y="45979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229 / 221 / 227</a:t>
            </a:r>
          </a:p>
        </p:txBody>
      </p:sp>
      <p:sp>
        <p:nvSpPr>
          <p:cNvPr id="276" name="Textfeld 52">
            <a:extLst>
              <a:ext uri="{FF2B5EF4-FFF2-40B4-BE49-F238E27FC236}">
                <a16:creationId xmlns:a16="http://schemas.microsoft.com/office/drawing/2014/main" id="{3A1F8845-819E-46ED-87AB-36B7C9EC54CF}"/>
              </a:ext>
            </a:extLst>
          </p:cNvPr>
          <p:cNvSpPr txBox="1"/>
          <p:nvPr userDrawn="1"/>
        </p:nvSpPr>
        <p:spPr bwMode="gray">
          <a:xfrm>
            <a:off x="7997537" y="45979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204 / 227 / 234</a:t>
            </a:r>
          </a:p>
        </p:txBody>
      </p:sp>
      <p:sp>
        <p:nvSpPr>
          <p:cNvPr id="277" name="Textfeld 53">
            <a:extLst>
              <a:ext uri="{FF2B5EF4-FFF2-40B4-BE49-F238E27FC236}">
                <a16:creationId xmlns:a16="http://schemas.microsoft.com/office/drawing/2014/main" id="{4F509A11-E31E-4B80-A7B3-3A43DA5EF32C}"/>
              </a:ext>
            </a:extLst>
          </p:cNvPr>
          <p:cNvSpPr txBox="1"/>
          <p:nvPr userDrawn="1"/>
        </p:nvSpPr>
        <p:spPr bwMode="gray">
          <a:xfrm>
            <a:off x="9468553" y="45979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212</a:t>
            </a:r>
            <a:r>
              <a:rPr lang="en-US" sz="700" baseline="0" noProof="0">
                <a:solidFill>
                  <a:schemeClr val="tx1"/>
                </a:solidFill>
                <a:latin typeface="Arial" panose="020B0604020202020204" pitchFamily="34" charset="0"/>
                <a:ea typeface="Allianz Sans" pitchFamily="50" charset="0"/>
              </a:rPr>
              <a:t> / 222 / 226</a:t>
            </a:r>
            <a:endParaRPr lang="en-US" sz="700" noProof="0">
              <a:solidFill>
                <a:schemeClr val="tx1"/>
              </a:solidFill>
              <a:latin typeface="Arial" panose="020B0604020202020204" pitchFamily="34" charset="0"/>
              <a:ea typeface="Allianz Sans" pitchFamily="50" charset="0"/>
            </a:endParaRPr>
          </a:p>
        </p:txBody>
      </p:sp>
      <p:sp>
        <p:nvSpPr>
          <p:cNvPr id="278" name="Textfeld 54">
            <a:extLst>
              <a:ext uri="{FF2B5EF4-FFF2-40B4-BE49-F238E27FC236}">
                <a16:creationId xmlns:a16="http://schemas.microsoft.com/office/drawing/2014/main" id="{C39FC8B7-B677-4090-9F70-4893E6123328}"/>
              </a:ext>
            </a:extLst>
          </p:cNvPr>
          <p:cNvSpPr txBox="1"/>
          <p:nvPr userDrawn="1"/>
        </p:nvSpPr>
        <p:spPr bwMode="gray">
          <a:xfrm>
            <a:off x="10921845" y="45979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212 / 223 / 215</a:t>
            </a:r>
          </a:p>
        </p:txBody>
      </p:sp>
      <p:sp>
        <p:nvSpPr>
          <p:cNvPr id="279" name="Textfeld 48">
            <a:extLst>
              <a:ext uri="{FF2B5EF4-FFF2-40B4-BE49-F238E27FC236}">
                <a16:creationId xmlns:a16="http://schemas.microsoft.com/office/drawing/2014/main" id="{5D42FD73-E6C5-4198-97FC-68032426D4DA}"/>
              </a:ext>
            </a:extLst>
          </p:cNvPr>
          <p:cNvSpPr txBox="1"/>
          <p:nvPr userDrawn="1"/>
        </p:nvSpPr>
        <p:spPr bwMode="gray">
          <a:xfrm>
            <a:off x="2171076" y="5765735"/>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249 / 195 / 94</a:t>
            </a:r>
          </a:p>
        </p:txBody>
      </p:sp>
      <p:sp>
        <p:nvSpPr>
          <p:cNvPr id="280" name="Textfeld 49">
            <a:extLst>
              <a:ext uri="{FF2B5EF4-FFF2-40B4-BE49-F238E27FC236}">
                <a16:creationId xmlns:a16="http://schemas.microsoft.com/office/drawing/2014/main" id="{7A9CDE5F-C544-4DD5-A68C-5762FB91EC74}"/>
              </a:ext>
            </a:extLst>
          </p:cNvPr>
          <p:cNvSpPr txBox="1"/>
          <p:nvPr userDrawn="1"/>
        </p:nvSpPr>
        <p:spPr bwMode="gray">
          <a:xfrm>
            <a:off x="3659814" y="57652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239 / 144 / 85</a:t>
            </a:r>
          </a:p>
        </p:txBody>
      </p:sp>
      <p:sp>
        <p:nvSpPr>
          <p:cNvPr id="281" name="Textfeld 50">
            <a:extLst>
              <a:ext uri="{FF2B5EF4-FFF2-40B4-BE49-F238E27FC236}">
                <a16:creationId xmlns:a16="http://schemas.microsoft.com/office/drawing/2014/main" id="{E67EAD0F-4D8A-46FE-BC31-AEAFC4DB7391}"/>
              </a:ext>
            </a:extLst>
          </p:cNvPr>
          <p:cNvSpPr txBox="1"/>
          <p:nvPr userDrawn="1"/>
        </p:nvSpPr>
        <p:spPr bwMode="gray">
          <a:xfrm>
            <a:off x="5121968" y="57652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baseline="0" noProof="0">
                <a:solidFill>
                  <a:schemeClr val="tx1"/>
                </a:solidFill>
                <a:latin typeface="Arial" panose="020B0604020202020204" pitchFamily="34" charset="0"/>
                <a:ea typeface="Allianz Sans" pitchFamily="50" charset="0"/>
              </a:rPr>
              <a:t>170 / 98 / 122</a:t>
            </a:r>
            <a:endParaRPr lang="en-US" sz="700" noProof="0">
              <a:solidFill>
                <a:schemeClr val="tx1"/>
              </a:solidFill>
              <a:latin typeface="Arial" panose="020B0604020202020204" pitchFamily="34" charset="0"/>
              <a:ea typeface="Allianz Sans" pitchFamily="50" charset="0"/>
            </a:endParaRPr>
          </a:p>
        </p:txBody>
      </p:sp>
      <p:sp>
        <p:nvSpPr>
          <p:cNvPr id="282" name="Textfeld 51">
            <a:extLst>
              <a:ext uri="{FF2B5EF4-FFF2-40B4-BE49-F238E27FC236}">
                <a16:creationId xmlns:a16="http://schemas.microsoft.com/office/drawing/2014/main" id="{33170B93-8F18-458B-A0B4-C29C002271B0}"/>
              </a:ext>
            </a:extLst>
          </p:cNvPr>
          <p:cNvSpPr txBox="1"/>
          <p:nvPr userDrawn="1"/>
        </p:nvSpPr>
        <p:spPr bwMode="gray">
          <a:xfrm>
            <a:off x="6548676" y="57652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151 / 106 / 140</a:t>
            </a:r>
          </a:p>
        </p:txBody>
      </p:sp>
      <p:sp>
        <p:nvSpPr>
          <p:cNvPr id="283" name="Textfeld 52">
            <a:extLst>
              <a:ext uri="{FF2B5EF4-FFF2-40B4-BE49-F238E27FC236}">
                <a16:creationId xmlns:a16="http://schemas.microsoft.com/office/drawing/2014/main" id="{0FA27E4C-8888-4F8A-85FE-408A50B4CAB9}"/>
              </a:ext>
            </a:extLst>
          </p:cNvPr>
          <p:cNvSpPr txBox="1"/>
          <p:nvPr userDrawn="1"/>
        </p:nvSpPr>
        <p:spPr bwMode="gray">
          <a:xfrm>
            <a:off x="7997537" y="57652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76 / 179 / 201</a:t>
            </a:r>
          </a:p>
        </p:txBody>
      </p:sp>
      <p:sp>
        <p:nvSpPr>
          <p:cNvPr id="284" name="Textfeld 53">
            <a:extLst>
              <a:ext uri="{FF2B5EF4-FFF2-40B4-BE49-F238E27FC236}">
                <a16:creationId xmlns:a16="http://schemas.microsoft.com/office/drawing/2014/main" id="{B56859B0-E196-4B7B-881F-14CCD3B117EB}"/>
              </a:ext>
            </a:extLst>
          </p:cNvPr>
          <p:cNvSpPr txBox="1"/>
          <p:nvPr userDrawn="1"/>
        </p:nvSpPr>
        <p:spPr bwMode="gray">
          <a:xfrm>
            <a:off x="9468553" y="57652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151 / 177 / 186</a:t>
            </a:r>
          </a:p>
        </p:txBody>
      </p:sp>
      <p:sp>
        <p:nvSpPr>
          <p:cNvPr id="285" name="Textfeld 54">
            <a:extLst>
              <a:ext uri="{FF2B5EF4-FFF2-40B4-BE49-F238E27FC236}">
                <a16:creationId xmlns:a16="http://schemas.microsoft.com/office/drawing/2014/main" id="{A3ADD632-583C-4BFE-94BA-3973692DE610}"/>
              </a:ext>
            </a:extLst>
          </p:cNvPr>
          <p:cNvSpPr txBox="1"/>
          <p:nvPr userDrawn="1"/>
        </p:nvSpPr>
        <p:spPr bwMode="gray">
          <a:xfrm>
            <a:off x="10921845" y="57652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76 / 162 / 112</a:t>
            </a:r>
          </a:p>
        </p:txBody>
      </p:sp>
      <p:sp>
        <p:nvSpPr>
          <p:cNvPr id="286" name="Textfeld 48">
            <a:extLst>
              <a:ext uri="{FF2B5EF4-FFF2-40B4-BE49-F238E27FC236}">
                <a16:creationId xmlns:a16="http://schemas.microsoft.com/office/drawing/2014/main" id="{521E27B5-8489-47BB-9751-E0CDDB52AB9D}"/>
              </a:ext>
            </a:extLst>
          </p:cNvPr>
          <p:cNvSpPr txBox="1"/>
          <p:nvPr userDrawn="1"/>
        </p:nvSpPr>
        <p:spPr bwMode="gray">
          <a:xfrm>
            <a:off x="2171076" y="6003450"/>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251 / 212 / 140</a:t>
            </a:r>
          </a:p>
        </p:txBody>
      </p:sp>
      <p:sp>
        <p:nvSpPr>
          <p:cNvPr id="287" name="Textfeld 49">
            <a:extLst>
              <a:ext uri="{FF2B5EF4-FFF2-40B4-BE49-F238E27FC236}">
                <a16:creationId xmlns:a16="http://schemas.microsoft.com/office/drawing/2014/main" id="{3D51DB1D-7A86-4B6F-81CF-72FBD13E9B4C}"/>
              </a:ext>
            </a:extLst>
          </p:cNvPr>
          <p:cNvSpPr txBox="1"/>
          <p:nvPr userDrawn="1"/>
        </p:nvSpPr>
        <p:spPr bwMode="gray">
          <a:xfrm>
            <a:off x="3659814" y="60028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243 / 176 / 133</a:t>
            </a:r>
          </a:p>
        </p:txBody>
      </p:sp>
      <p:sp>
        <p:nvSpPr>
          <p:cNvPr id="288" name="Textfeld 50">
            <a:extLst>
              <a:ext uri="{FF2B5EF4-FFF2-40B4-BE49-F238E27FC236}">
                <a16:creationId xmlns:a16="http://schemas.microsoft.com/office/drawing/2014/main" id="{E59DF9F7-5796-43F8-9731-1F3779A33989}"/>
              </a:ext>
            </a:extLst>
          </p:cNvPr>
          <p:cNvSpPr txBox="1"/>
          <p:nvPr userDrawn="1"/>
        </p:nvSpPr>
        <p:spPr bwMode="gray">
          <a:xfrm>
            <a:off x="5121968" y="60028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baseline="0" noProof="0">
                <a:solidFill>
                  <a:schemeClr val="tx1"/>
                </a:solidFill>
                <a:latin typeface="Arial" panose="020B0604020202020204" pitchFamily="34" charset="0"/>
                <a:ea typeface="Allianz Sans" pitchFamily="50" charset="0"/>
              </a:rPr>
              <a:t>194 / 143 / 160</a:t>
            </a:r>
            <a:endParaRPr lang="en-US" sz="700" noProof="0">
              <a:solidFill>
                <a:schemeClr val="tx1"/>
              </a:solidFill>
              <a:latin typeface="Arial" panose="020B0604020202020204" pitchFamily="34" charset="0"/>
              <a:ea typeface="Allianz Sans" pitchFamily="50" charset="0"/>
            </a:endParaRPr>
          </a:p>
        </p:txBody>
      </p:sp>
      <p:sp>
        <p:nvSpPr>
          <p:cNvPr id="289" name="Textfeld 51">
            <a:extLst>
              <a:ext uri="{FF2B5EF4-FFF2-40B4-BE49-F238E27FC236}">
                <a16:creationId xmlns:a16="http://schemas.microsoft.com/office/drawing/2014/main" id="{0AACAAFD-A879-456F-910B-91FDFB99E1B9}"/>
              </a:ext>
            </a:extLst>
          </p:cNvPr>
          <p:cNvSpPr txBox="1"/>
          <p:nvPr userDrawn="1"/>
        </p:nvSpPr>
        <p:spPr bwMode="gray">
          <a:xfrm>
            <a:off x="6548676" y="60028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181 / 148 / 173</a:t>
            </a:r>
          </a:p>
        </p:txBody>
      </p:sp>
      <p:sp>
        <p:nvSpPr>
          <p:cNvPr id="290" name="Textfeld 52">
            <a:extLst>
              <a:ext uri="{FF2B5EF4-FFF2-40B4-BE49-F238E27FC236}">
                <a16:creationId xmlns:a16="http://schemas.microsoft.com/office/drawing/2014/main" id="{3EC73594-3621-4D29-8FEF-EDD1C2571C57}"/>
              </a:ext>
            </a:extLst>
          </p:cNvPr>
          <p:cNvSpPr txBox="1"/>
          <p:nvPr userDrawn="1"/>
        </p:nvSpPr>
        <p:spPr bwMode="gray">
          <a:xfrm>
            <a:off x="7997537" y="60028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128 / 201 / 216</a:t>
            </a:r>
          </a:p>
        </p:txBody>
      </p:sp>
      <p:sp>
        <p:nvSpPr>
          <p:cNvPr id="291" name="Textfeld 53">
            <a:extLst>
              <a:ext uri="{FF2B5EF4-FFF2-40B4-BE49-F238E27FC236}">
                <a16:creationId xmlns:a16="http://schemas.microsoft.com/office/drawing/2014/main" id="{03DB9053-622A-4287-A82B-82C3B23199D0}"/>
              </a:ext>
            </a:extLst>
          </p:cNvPr>
          <p:cNvSpPr txBox="1"/>
          <p:nvPr userDrawn="1"/>
        </p:nvSpPr>
        <p:spPr bwMode="gray">
          <a:xfrm>
            <a:off x="9468553" y="60028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181 / 199 / 205</a:t>
            </a:r>
          </a:p>
        </p:txBody>
      </p:sp>
      <p:sp>
        <p:nvSpPr>
          <p:cNvPr id="292" name="Textfeld 54">
            <a:extLst>
              <a:ext uri="{FF2B5EF4-FFF2-40B4-BE49-F238E27FC236}">
                <a16:creationId xmlns:a16="http://schemas.microsoft.com/office/drawing/2014/main" id="{026431F4-C8D7-42E9-88C9-9F11CA8ADB17}"/>
              </a:ext>
            </a:extLst>
          </p:cNvPr>
          <p:cNvSpPr txBox="1"/>
          <p:nvPr userDrawn="1"/>
        </p:nvSpPr>
        <p:spPr bwMode="gray">
          <a:xfrm>
            <a:off x="10921845" y="60028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128 / 188 / 153</a:t>
            </a:r>
          </a:p>
        </p:txBody>
      </p:sp>
      <p:sp>
        <p:nvSpPr>
          <p:cNvPr id="293" name="Textfeld 48">
            <a:extLst>
              <a:ext uri="{FF2B5EF4-FFF2-40B4-BE49-F238E27FC236}">
                <a16:creationId xmlns:a16="http://schemas.microsoft.com/office/drawing/2014/main" id="{AFD0C2DA-B0B6-47C3-83C2-160124D83778}"/>
              </a:ext>
            </a:extLst>
          </p:cNvPr>
          <p:cNvSpPr txBox="1"/>
          <p:nvPr userDrawn="1"/>
        </p:nvSpPr>
        <p:spPr bwMode="gray">
          <a:xfrm>
            <a:off x="2171076" y="6245640"/>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253 / 238 /</a:t>
            </a:r>
            <a:r>
              <a:rPr lang="en-US" sz="700" baseline="0" noProof="0">
                <a:solidFill>
                  <a:schemeClr val="tx1"/>
                </a:solidFill>
                <a:latin typeface="Arial" panose="020B0604020202020204" pitchFamily="34" charset="0"/>
                <a:ea typeface="Allianz Sans" pitchFamily="50" charset="0"/>
              </a:rPr>
              <a:t> 209</a:t>
            </a:r>
            <a:endParaRPr lang="en-US" sz="700" noProof="0">
              <a:solidFill>
                <a:schemeClr val="tx1"/>
              </a:solidFill>
              <a:latin typeface="Arial" panose="020B0604020202020204" pitchFamily="34" charset="0"/>
              <a:ea typeface="Allianz Sans" pitchFamily="50" charset="0"/>
            </a:endParaRPr>
          </a:p>
        </p:txBody>
      </p:sp>
      <p:sp>
        <p:nvSpPr>
          <p:cNvPr id="294" name="Textfeld 49">
            <a:extLst>
              <a:ext uri="{FF2B5EF4-FFF2-40B4-BE49-F238E27FC236}">
                <a16:creationId xmlns:a16="http://schemas.microsoft.com/office/drawing/2014/main" id="{C3093372-F928-4183-B75F-4538DAAE79E7}"/>
              </a:ext>
            </a:extLst>
          </p:cNvPr>
          <p:cNvSpPr txBox="1"/>
          <p:nvPr userDrawn="1"/>
        </p:nvSpPr>
        <p:spPr bwMode="gray">
          <a:xfrm>
            <a:off x="3659814" y="6245640"/>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250 / 223 / 206</a:t>
            </a:r>
          </a:p>
        </p:txBody>
      </p:sp>
      <p:sp>
        <p:nvSpPr>
          <p:cNvPr id="295" name="Textfeld 50">
            <a:extLst>
              <a:ext uri="{FF2B5EF4-FFF2-40B4-BE49-F238E27FC236}">
                <a16:creationId xmlns:a16="http://schemas.microsoft.com/office/drawing/2014/main" id="{BB119A22-4DC8-49B8-8635-B162A5A5EBC3}"/>
              </a:ext>
            </a:extLst>
          </p:cNvPr>
          <p:cNvSpPr txBox="1"/>
          <p:nvPr userDrawn="1"/>
        </p:nvSpPr>
        <p:spPr bwMode="gray">
          <a:xfrm>
            <a:off x="5121968" y="6245640"/>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baseline="0" noProof="0">
                <a:solidFill>
                  <a:schemeClr val="tx1"/>
                </a:solidFill>
                <a:latin typeface="Arial" panose="020B0604020202020204" pitchFamily="34" charset="0"/>
                <a:ea typeface="Allianz Sans" pitchFamily="50" charset="0"/>
              </a:rPr>
              <a:t>231 / 210 / 217</a:t>
            </a:r>
            <a:endParaRPr lang="en-US" sz="700" noProof="0">
              <a:solidFill>
                <a:schemeClr val="tx1"/>
              </a:solidFill>
              <a:latin typeface="Arial" panose="020B0604020202020204" pitchFamily="34" charset="0"/>
              <a:ea typeface="Allianz Sans" pitchFamily="50" charset="0"/>
            </a:endParaRPr>
          </a:p>
        </p:txBody>
      </p:sp>
      <p:sp>
        <p:nvSpPr>
          <p:cNvPr id="296" name="Textfeld 51">
            <a:extLst>
              <a:ext uri="{FF2B5EF4-FFF2-40B4-BE49-F238E27FC236}">
                <a16:creationId xmlns:a16="http://schemas.microsoft.com/office/drawing/2014/main" id="{5D054C20-B5F1-4452-A5D4-2DAC9772A2B9}"/>
              </a:ext>
            </a:extLst>
          </p:cNvPr>
          <p:cNvSpPr txBox="1"/>
          <p:nvPr userDrawn="1"/>
        </p:nvSpPr>
        <p:spPr bwMode="gray">
          <a:xfrm>
            <a:off x="6548676" y="6245640"/>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225 / 212 / 222</a:t>
            </a:r>
          </a:p>
        </p:txBody>
      </p:sp>
      <p:sp>
        <p:nvSpPr>
          <p:cNvPr id="297" name="Textfeld 52">
            <a:extLst>
              <a:ext uri="{FF2B5EF4-FFF2-40B4-BE49-F238E27FC236}">
                <a16:creationId xmlns:a16="http://schemas.microsoft.com/office/drawing/2014/main" id="{12F09416-08D0-4FBC-8056-D6A1AAA8E915}"/>
              </a:ext>
            </a:extLst>
          </p:cNvPr>
          <p:cNvSpPr txBox="1"/>
          <p:nvPr userDrawn="1"/>
        </p:nvSpPr>
        <p:spPr bwMode="gray">
          <a:xfrm>
            <a:off x="7997537" y="6245640"/>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204 / 233 / 240</a:t>
            </a:r>
          </a:p>
        </p:txBody>
      </p:sp>
      <p:sp>
        <p:nvSpPr>
          <p:cNvPr id="298" name="Textfeld 53">
            <a:extLst>
              <a:ext uri="{FF2B5EF4-FFF2-40B4-BE49-F238E27FC236}">
                <a16:creationId xmlns:a16="http://schemas.microsoft.com/office/drawing/2014/main" id="{6E90398D-A5B1-455B-AE69-C9C8FE3CD516}"/>
              </a:ext>
            </a:extLst>
          </p:cNvPr>
          <p:cNvSpPr txBox="1"/>
          <p:nvPr userDrawn="1"/>
        </p:nvSpPr>
        <p:spPr bwMode="gray">
          <a:xfrm>
            <a:off x="9468553" y="6245640"/>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225 / 233 / 235</a:t>
            </a:r>
          </a:p>
        </p:txBody>
      </p:sp>
      <p:sp>
        <p:nvSpPr>
          <p:cNvPr id="299" name="Textfeld 54">
            <a:extLst>
              <a:ext uri="{FF2B5EF4-FFF2-40B4-BE49-F238E27FC236}">
                <a16:creationId xmlns:a16="http://schemas.microsoft.com/office/drawing/2014/main" id="{8836C0AE-A051-41E2-B178-AC25E5BFA517}"/>
              </a:ext>
            </a:extLst>
          </p:cNvPr>
          <p:cNvSpPr txBox="1"/>
          <p:nvPr userDrawn="1"/>
        </p:nvSpPr>
        <p:spPr bwMode="gray">
          <a:xfrm>
            <a:off x="10921845" y="6245640"/>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204 / 228 / 214</a:t>
            </a:r>
          </a:p>
        </p:txBody>
      </p:sp>
      <p:sp>
        <p:nvSpPr>
          <p:cNvPr id="300" name="Textfeld 299">
            <a:extLst>
              <a:ext uri="{FF2B5EF4-FFF2-40B4-BE49-F238E27FC236}">
                <a16:creationId xmlns:a16="http://schemas.microsoft.com/office/drawing/2014/main" id="{05C17BE3-5188-4019-9208-02B1D542E995}"/>
              </a:ext>
            </a:extLst>
          </p:cNvPr>
          <p:cNvSpPr txBox="1"/>
          <p:nvPr userDrawn="1"/>
        </p:nvSpPr>
        <p:spPr bwMode="gray">
          <a:xfrm>
            <a:off x="3642092" y="1673325"/>
            <a:ext cx="983631" cy="475200"/>
          </a:xfrm>
          <a:prstGeom prst="rect">
            <a:avLst/>
          </a:prstGeom>
          <a:noFill/>
        </p:spPr>
        <p:txBody>
          <a:bodyPr wrap="square" lIns="36000" tIns="0" rIns="0" bIns="0" rtlCol="0" anchor="t">
            <a:noAutofit/>
          </a:bodyPr>
          <a:lstStyle/>
          <a:p>
            <a:pPr algn="l">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Light Grey</a:t>
            </a:r>
            <a:br>
              <a:rPr lang="en-US" sz="700" b="1" noProof="0">
                <a:solidFill>
                  <a:sysClr val="windowText" lastClr="000000"/>
                </a:solidFill>
                <a:latin typeface="Arial" panose="020B0604020202020204" pitchFamily="34" charset="0"/>
                <a:ea typeface="Allianz Sans" pitchFamily="50" charset="0"/>
              </a:rPr>
            </a:br>
            <a:r>
              <a:rPr lang="en-US" sz="700" noProof="0">
                <a:solidFill>
                  <a:sysClr val="windowText" lastClr="000000"/>
                </a:solidFill>
                <a:latin typeface="Arial" panose="020B0604020202020204" pitchFamily="34" charset="0"/>
                <a:ea typeface="Allianz Sans" pitchFamily="50" charset="0"/>
              </a:rPr>
              <a:t>237 / 237 / 237</a:t>
            </a:r>
          </a:p>
        </p:txBody>
      </p:sp>
      <p:sp>
        <p:nvSpPr>
          <p:cNvPr id="301" name="Textfeld 48">
            <a:extLst>
              <a:ext uri="{FF2B5EF4-FFF2-40B4-BE49-F238E27FC236}">
                <a16:creationId xmlns:a16="http://schemas.microsoft.com/office/drawing/2014/main" id="{7819C06C-1517-463D-B727-505BCE9A58F3}"/>
              </a:ext>
            </a:extLst>
          </p:cNvPr>
          <p:cNvSpPr txBox="1"/>
          <p:nvPr userDrawn="1"/>
        </p:nvSpPr>
        <p:spPr bwMode="gray">
          <a:xfrm>
            <a:off x="3642092" y="2156769"/>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77 / 77 / 77</a:t>
            </a:r>
          </a:p>
        </p:txBody>
      </p:sp>
      <p:sp>
        <p:nvSpPr>
          <p:cNvPr id="302" name="Textfeld 48">
            <a:extLst>
              <a:ext uri="{FF2B5EF4-FFF2-40B4-BE49-F238E27FC236}">
                <a16:creationId xmlns:a16="http://schemas.microsoft.com/office/drawing/2014/main" id="{926B3549-0F28-427D-B30F-B941882A66A0}"/>
              </a:ext>
            </a:extLst>
          </p:cNvPr>
          <p:cNvSpPr txBox="1"/>
          <p:nvPr userDrawn="1"/>
        </p:nvSpPr>
        <p:spPr bwMode="gray">
          <a:xfrm>
            <a:off x="3642092" y="2408991"/>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135 / 135 / 135</a:t>
            </a:r>
          </a:p>
        </p:txBody>
      </p:sp>
      <p:sp>
        <p:nvSpPr>
          <p:cNvPr id="303" name="Textfeld 48">
            <a:extLst>
              <a:ext uri="{FF2B5EF4-FFF2-40B4-BE49-F238E27FC236}">
                <a16:creationId xmlns:a16="http://schemas.microsoft.com/office/drawing/2014/main" id="{739778A3-B5F7-4171-81CB-B78D0306D80B}"/>
              </a:ext>
            </a:extLst>
          </p:cNvPr>
          <p:cNvSpPr txBox="1"/>
          <p:nvPr userDrawn="1"/>
        </p:nvSpPr>
        <p:spPr bwMode="gray">
          <a:xfrm>
            <a:off x="3642092" y="26558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178 / 178 / 178</a:t>
            </a:r>
          </a:p>
        </p:txBody>
      </p:sp>
      <p:sp>
        <p:nvSpPr>
          <p:cNvPr id="304" name="Textfeld 48">
            <a:extLst>
              <a:ext uri="{FF2B5EF4-FFF2-40B4-BE49-F238E27FC236}">
                <a16:creationId xmlns:a16="http://schemas.microsoft.com/office/drawing/2014/main" id="{E33B7FF6-784E-4756-A63F-03FB8360AD0F}"/>
              </a:ext>
            </a:extLst>
          </p:cNvPr>
          <p:cNvSpPr txBox="1"/>
          <p:nvPr userDrawn="1"/>
        </p:nvSpPr>
        <p:spPr bwMode="gray">
          <a:xfrm>
            <a:off x="3642092" y="2907898"/>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218 / 218 / 218</a:t>
            </a:r>
          </a:p>
        </p:txBody>
      </p:sp>
      <p:pic>
        <p:nvPicPr>
          <p:cNvPr id="305" name="Picture 81">
            <a:extLst>
              <a:ext uri="{FF2B5EF4-FFF2-40B4-BE49-F238E27FC236}">
                <a16:creationId xmlns:a16="http://schemas.microsoft.com/office/drawing/2014/main" id="{871C6B94-5745-4182-A235-CE2B8AC860DC}"/>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gray">
          <a:xfrm>
            <a:off x="6220800" y="1673325"/>
            <a:ext cx="297388" cy="2376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6" name="Rechteck 305">
            <a:extLst>
              <a:ext uri="{FF2B5EF4-FFF2-40B4-BE49-F238E27FC236}">
                <a16:creationId xmlns:a16="http://schemas.microsoft.com/office/drawing/2014/main" id="{70F83542-5962-4E49-B6CE-3A5CEE5C8F8D}"/>
              </a:ext>
            </a:extLst>
          </p:cNvPr>
          <p:cNvSpPr/>
          <p:nvPr userDrawn="1"/>
        </p:nvSpPr>
        <p:spPr bwMode="gray">
          <a:xfrm>
            <a:off x="6517662" y="1673326"/>
            <a:ext cx="1913339" cy="505387"/>
          </a:xfrm>
          <a:prstGeom prst="rect">
            <a:avLst/>
          </a:prstGeom>
        </p:spPr>
        <p:txBody>
          <a:bodyPr wrap="square" lIns="36000" tIns="0" rIns="0" bIns="0">
            <a:noAutofit/>
          </a:bodyPr>
          <a:lstStyle/>
          <a:p>
            <a:pPr marL="0" algn="l" defTabSz="914395" rtl="0" eaLnBrk="1" latinLnBrk="0" hangingPunct="1">
              <a:lnSpc>
                <a:spcPct val="120000"/>
              </a:lnSpc>
              <a:spcBef>
                <a:spcPts val="0"/>
              </a:spcBef>
              <a:spcAft>
                <a:spcPts val="0"/>
              </a:spcAft>
            </a:pPr>
            <a:r>
              <a:rPr lang="en-GB" altLang="de-DE" sz="700" kern="1200" noProof="0">
                <a:solidFill>
                  <a:sysClr val="windowText" lastClr="000000"/>
                </a:solidFill>
                <a:latin typeface="Arial" panose="020B0604020202020204" pitchFamily="34" charset="0"/>
                <a:ea typeface="Allianz Sans" pitchFamily="50" charset="0"/>
                <a:cs typeface="+mn-cs"/>
              </a:rPr>
              <a:t>Please use the format painter in the slide master view to copy the colour. </a:t>
            </a:r>
          </a:p>
        </p:txBody>
      </p:sp>
      <p:sp>
        <p:nvSpPr>
          <p:cNvPr id="307" name="Rechteck 306">
            <a:extLst>
              <a:ext uri="{FF2B5EF4-FFF2-40B4-BE49-F238E27FC236}">
                <a16:creationId xmlns:a16="http://schemas.microsoft.com/office/drawing/2014/main" id="{3AB178AC-3AF1-4F01-9D70-C024CECEEE2D}"/>
              </a:ext>
            </a:extLst>
          </p:cNvPr>
          <p:cNvSpPr/>
          <p:nvPr userDrawn="1"/>
        </p:nvSpPr>
        <p:spPr bwMode="gray">
          <a:xfrm>
            <a:off x="4776370" y="1673325"/>
            <a:ext cx="292431" cy="475200"/>
          </a:xfrm>
          <a:prstGeom prst="rect">
            <a:avLst/>
          </a:prstGeom>
          <a:solidFill>
            <a:srgbClr val="DD0031"/>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08" name="Rechteck 307">
            <a:extLst>
              <a:ext uri="{FF2B5EF4-FFF2-40B4-BE49-F238E27FC236}">
                <a16:creationId xmlns:a16="http://schemas.microsoft.com/office/drawing/2014/main" id="{93A12DAF-F243-452F-BAD0-B31D56DB6320}"/>
              </a:ext>
            </a:extLst>
          </p:cNvPr>
          <p:cNvSpPr/>
          <p:nvPr userDrawn="1"/>
        </p:nvSpPr>
        <p:spPr bwMode="gray">
          <a:xfrm>
            <a:off x="1878646" y="3647583"/>
            <a:ext cx="292431" cy="486000"/>
          </a:xfrm>
          <a:prstGeom prst="rect">
            <a:avLst/>
          </a:prstGeom>
          <a:solidFill>
            <a:schemeClr val="accent6"/>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09" name="Rechteck 308">
            <a:extLst>
              <a:ext uri="{FF2B5EF4-FFF2-40B4-BE49-F238E27FC236}">
                <a16:creationId xmlns:a16="http://schemas.microsoft.com/office/drawing/2014/main" id="{63482FC1-CC68-412E-93A9-8851CB53C4B2}"/>
              </a:ext>
            </a:extLst>
          </p:cNvPr>
          <p:cNvSpPr/>
          <p:nvPr userDrawn="1"/>
        </p:nvSpPr>
        <p:spPr bwMode="gray">
          <a:xfrm>
            <a:off x="3358522" y="3647583"/>
            <a:ext cx="292431" cy="486000"/>
          </a:xfrm>
          <a:prstGeom prst="rect">
            <a:avLst/>
          </a:prstGeom>
          <a:solidFill>
            <a:schemeClr val="bg2"/>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10" name="Rechteck 309">
            <a:extLst>
              <a:ext uri="{FF2B5EF4-FFF2-40B4-BE49-F238E27FC236}">
                <a16:creationId xmlns:a16="http://schemas.microsoft.com/office/drawing/2014/main" id="{A30399BD-2508-4FEA-BA64-4B85DD1F0156}"/>
              </a:ext>
            </a:extLst>
          </p:cNvPr>
          <p:cNvSpPr/>
          <p:nvPr userDrawn="1"/>
        </p:nvSpPr>
        <p:spPr bwMode="gray">
          <a:xfrm>
            <a:off x="4828378" y="3647582"/>
            <a:ext cx="292431" cy="486000"/>
          </a:xfrm>
          <a:prstGeom prst="rect">
            <a:avLst/>
          </a:prstGeom>
          <a:solidFill>
            <a:schemeClr val="accent1"/>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11" name="Rechteck 310">
            <a:extLst>
              <a:ext uri="{FF2B5EF4-FFF2-40B4-BE49-F238E27FC236}">
                <a16:creationId xmlns:a16="http://schemas.microsoft.com/office/drawing/2014/main" id="{BEFF9E94-8F25-4375-A592-DCC67B0ACB64}"/>
              </a:ext>
            </a:extLst>
          </p:cNvPr>
          <p:cNvSpPr/>
          <p:nvPr userDrawn="1"/>
        </p:nvSpPr>
        <p:spPr bwMode="gray">
          <a:xfrm>
            <a:off x="6256007" y="3647583"/>
            <a:ext cx="292431" cy="486000"/>
          </a:xfrm>
          <a:prstGeom prst="rect">
            <a:avLst/>
          </a:prstGeom>
          <a:solidFill>
            <a:schemeClr val="accent2"/>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12" name="Rechteck 311">
            <a:extLst>
              <a:ext uri="{FF2B5EF4-FFF2-40B4-BE49-F238E27FC236}">
                <a16:creationId xmlns:a16="http://schemas.microsoft.com/office/drawing/2014/main" id="{D62A4B86-6D79-43BC-B668-E038F1E7F931}"/>
              </a:ext>
            </a:extLst>
          </p:cNvPr>
          <p:cNvSpPr/>
          <p:nvPr userDrawn="1"/>
        </p:nvSpPr>
        <p:spPr bwMode="gray">
          <a:xfrm>
            <a:off x="10624985" y="3647583"/>
            <a:ext cx="292431" cy="486000"/>
          </a:xfrm>
          <a:prstGeom prst="rect">
            <a:avLst/>
          </a:prstGeom>
          <a:solidFill>
            <a:schemeClr val="accent4"/>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13" name="Rechteck 312">
            <a:extLst>
              <a:ext uri="{FF2B5EF4-FFF2-40B4-BE49-F238E27FC236}">
                <a16:creationId xmlns:a16="http://schemas.microsoft.com/office/drawing/2014/main" id="{0785FEC8-1F90-4E8E-88D8-1055A84D4FED}"/>
              </a:ext>
            </a:extLst>
          </p:cNvPr>
          <p:cNvSpPr/>
          <p:nvPr userDrawn="1"/>
        </p:nvSpPr>
        <p:spPr bwMode="gray">
          <a:xfrm>
            <a:off x="1878646" y="5293698"/>
            <a:ext cx="292431" cy="486000"/>
          </a:xfrm>
          <a:prstGeom prst="rect">
            <a:avLst/>
          </a:prstGeom>
          <a:solidFill>
            <a:srgbClr val="F7A919"/>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14" name="Rechteck 313">
            <a:extLst>
              <a:ext uri="{FF2B5EF4-FFF2-40B4-BE49-F238E27FC236}">
                <a16:creationId xmlns:a16="http://schemas.microsoft.com/office/drawing/2014/main" id="{3CB1D880-C7B1-42CF-B3C6-EA79DB91D9BE}"/>
              </a:ext>
            </a:extLst>
          </p:cNvPr>
          <p:cNvSpPr/>
          <p:nvPr userDrawn="1"/>
        </p:nvSpPr>
        <p:spPr bwMode="gray">
          <a:xfrm>
            <a:off x="3358522" y="5293698"/>
            <a:ext cx="292431" cy="486000"/>
          </a:xfrm>
          <a:prstGeom prst="rect">
            <a:avLst/>
          </a:prstGeom>
          <a:solidFill>
            <a:srgbClr val="E8610C"/>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15" name="Rechteck 314">
            <a:extLst>
              <a:ext uri="{FF2B5EF4-FFF2-40B4-BE49-F238E27FC236}">
                <a16:creationId xmlns:a16="http://schemas.microsoft.com/office/drawing/2014/main" id="{53140D12-BBA2-4F34-A79A-B4A84DFE7E1E}"/>
              </a:ext>
            </a:extLst>
          </p:cNvPr>
          <p:cNvSpPr/>
          <p:nvPr userDrawn="1"/>
        </p:nvSpPr>
        <p:spPr bwMode="gray">
          <a:xfrm>
            <a:off x="4828378" y="5293698"/>
            <a:ext cx="292431" cy="486000"/>
          </a:xfrm>
          <a:prstGeom prst="rect">
            <a:avLst/>
          </a:prstGeom>
          <a:solidFill>
            <a:srgbClr val="861F41"/>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16" name="Rechteck 315">
            <a:extLst>
              <a:ext uri="{FF2B5EF4-FFF2-40B4-BE49-F238E27FC236}">
                <a16:creationId xmlns:a16="http://schemas.microsoft.com/office/drawing/2014/main" id="{B78B5D13-9027-4CDC-A299-141F58692E70}"/>
              </a:ext>
            </a:extLst>
          </p:cNvPr>
          <p:cNvSpPr/>
          <p:nvPr userDrawn="1"/>
        </p:nvSpPr>
        <p:spPr bwMode="gray">
          <a:xfrm>
            <a:off x="6256007" y="5293698"/>
            <a:ext cx="292431" cy="486000"/>
          </a:xfrm>
          <a:prstGeom prst="rect">
            <a:avLst/>
          </a:prstGeom>
          <a:solidFill>
            <a:srgbClr val="6A2A5B"/>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17" name="Rechteck 316">
            <a:extLst>
              <a:ext uri="{FF2B5EF4-FFF2-40B4-BE49-F238E27FC236}">
                <a16:creationId xmlns:a16="http://schemas.microsoft.com/office/drawing/2014/main" id="{5C2A79C5-8B82-42C5-BE42-85CAD6201027}"/>
              </a:ext>
            </a:extLst>
          </p:cNvPr>
          <p:cNvSpPr/>
          <p:nvPr userDrawn="1"/>
        </p:nvSpPr>
        <p:spPr bwMode="gray">
          <a:xfrm>
            <a:off x="7700996" y="5293698"/>
            <a:ext cx="292431" cy="486000"/>
          </a:xfrm>
          <a:prstGeom prst="rect">
            <a:avLst/>
          </a:prstGeom>
          <a:solidFill>
            <a:srgbClr val="0093B2"/>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18" name="Rechteck 317">
            <a:extLst>
              <a:ext uri="{FF2B5EF4-FFF2-40B4-BE49-F238E27FC236}">
                <a16:creationId xmlns:a16="http://schemas.microsoft.com/office/drawing/2014/main" id="{E8D6DEB5-0E86-4787-9751-7AF4A72E32BE}"/>
              </a:ext>
            </a:extLst>
          </p:cNvPr>
          <p:cNvSpPr/>
          <p:nvPr userDrawn="1"/>
        </p:nvSpPr>
        <p:spPr bwMode="gray">
          <a:xfrm>
            <a:off x="9171337" y="5293698"/>
            <a:ext cx="292431" cy="486000"/>
          </a:xfrm>
          <a:prstGeom prst="rect">
            <a:avLst/>
          </a:prstGeom>
          <a:solidFill>
            <a:srgbClr val="6B8F9C"/>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19" name="Rechteck 318">
            <a:extLst>
              <a:ext uri="{FF2B5EF4-FFF2-40B4-BE49-F238E27FC236}">
                <a16:creationId xmlns:a16="http://schemas.microsoft.com/office/drawing/2014/main" id="{F72BB291-F096-4712-9D22-FE850A6A609F}"/>
              </a:ext>
            </a:extLst>
          </p:cNvPr>
          <p:cNvSpPr/>
          <p:nvPr userDrawn="1"/>
        </p:nvSpPr>
        <p:spPr bwMode="gray">
          <a:xfrm>
            <a:off x="10624985" y="5293698"/>
            <a:ext cx="292431" cy="486000"/>
          </a:xfrm>
          <a:prstGeom prst="rect">
            <a:avLst/>
          </a:prstGeom>
          <a:solidFill>
            <a:srgbClr val="007A33"/>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20" name="Rechteck 13">
            <a:extLst>
              <a:ext uri="{FF2B5EF4-FFF2-40B4-BE49-F238E27FC236}">
                <a16:creationId xmlns:a16="http://schemas.microsoft.com/office/drawing/2014/main" id="{C9D64883-8206-4B60-B04A-B60B3927F9E3}"/>
              </a:ext>
            </a:extLst>
          </p:cNvPr>
          <p:cNvSpPr/>
          <p:nvPr userDrawn="1"/>
        </p:nvSpPr>
        <p:spPr bwMode="gray">
          <a:xfrm>
            <a:off x="1878646" y="4122896"/>
            <a:ext cx="292431" cy="252000"/>
          </a:xfrm>
          <a:prstGeom prst="rect">
            <a:avLst/>
          </a:prstGeom>
          <a:solidFill>
            <a:srgbClr val="DEA86D"/>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21" name="Rechteck 14">
            <a:extLst>
              <a:ext uri="{FF2B5EF4-FFF2-40B4-BE49-F238E27FC236}">
                <a16:creationId xmlns:a16="http://schemas.microsoft.com/office/drawing/2014/main" id="{F2768142-F045-4897-8CE6-05202DCA307A}"/>
              </a:ext>
            </a:extLst>
          </p:cNvPr>
          <p:cNvSpPr/>
          <p:nvPr userDrawn="1"/>
        </p:nvSpPr>
        <p:spPr bwMode="gray">
          <a:xfrm>
            <a:off x="3358522" y="4123656"/>
            <a:ext cx="292431" cy="252000"/>
          </a:xfrm>
          <a:prstGeom prst="rect">
            <a:avLst/>
          </a:prstGeom>
          <a:solidFill>
            <a:srgbClr val="BB876E"/>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22" name="Rechteck 15">
            <a:extLst>
              <a:ext uri="{FF2B5EF4-FFF2-40B4-BE49-F238E27FC236}">
                <a16:creationId xmlns:a16="http://schemas.microsoft.com/office/drawing/2014/main" id="{41AC6E41-AD49-4D7F-ACF3-22D6902D0A1C}"/>
              </a:ext>
            </a:extLst>
          </p:cNvPr>
          <p:cNvSpPr/>
          <p:nvPr userDrawn="1"/>
        </p:nvSpPr>
        <p:spPr bwMode="gray">
          <a:xfrm>
            <a:off x="4828378" y="4121462"/>
            <a:ext cx="292431" cy="252000"/>
          </a:xfrm>
          <a:prstGeom prst="rect">
            <a:avLst/>
          </a:prstGeom>
          <a:solidFill>
            <a:srgbClr val="B57D90"/>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23" name="Rechteck 16">
            <a:extLst>
              <a:ext uri="{FF2B5EF4-FFF2-40B4-BE49-F238E27FC236}">
                <a16:creationId xmlns:a16="http://schemas.microsoft.com/office/drawing/2014/main" id="{CCD47544-A6C1-4D0E-A783-93B15C53F0C0}"/>
              </a:ext>
            </a:extLst>
          </p:cNvPr>
          <p:cNvSpPr/>
          <p:nvPr userDrawn="1"/>
        </p:nvSpPr>
        <p:spPr bwMode="gray">
          <a:xfrm>
            <a:off x="6256007" y="4122229"/>
            <a:ext cx="292431" cy="252000"/>
          </a:xfrm>
          <a:prstGeom prst="rect">
            <a:avLst/>
          </a:prstGeom>
          <a:solidFill>
            <a:srgbClr val="A5879E"/>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24" name="Rechteck 19">
            <a:extLst>
              <a:ext uri="{FF2B5EF4-FFF2-40B4-BE49-F238E27FC236}">
                <a16:creationId xmlns:a16="http://schemas.microsoft.com/office/drawing/2014/main" id="{62286F96-EBDE-490C-BE0F-C2AA8F8DB16E}"/>
              </a:ext>
            </a:extLst>
          </p:cNvPr>
          <p:cNvSpPr/>
          <p:nvPr userDrawn="1"/>
        </p:nvSpPr>
        <p:spPr bwMode="gray">
          <a:xfrm>
            <a:off x="10624985" y="4122433"/>
            <a:ext cx="292431" cy="252000"/>
          </a:xfrm>
          <a:prstGeom prst="rect">
            <a:avLst/>
          </a:prstGeom>
          <a:solidFill>
            <a:srgbClr val="688E74"/>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25" name="Rechteck 13">
            <a:extLst>
              <a:ext uri="{FF2B5EF4-FFF2-40B4-BE49-F238E27FC236}">
                <a16:creationId xmlns:a16="http://schemas.microsoft.com/office/drawing/2014/main" id="{DDB406F6-A224-4665-832A-1A765AC7CC2D}"/>
              </a:ext>
            </a:extLst>
          </p:cNvPr>
          <p:cNvSpPr/>
          <p:nvPr userDrawn="1"/>
        </p:nvSpPr>
        <p:spPr bwMode="gray">
          <a:xfrm>
            <a:off x="1878646" y="4360552"/>
            <a:ext cx="292431" cy="252000"/>
          </a:xfrm>
          <a:prstGeom prst="rect">
            <a:avLst/>
          </a:prstGeom>
          <a:solidFill>
            <a:srgbClr val="E8C197"/>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26" name="Rechteck 14">
            <a:extLst>
              <a:ext uri="{FF2B5EF4-FFF2-40B4-BE49-F238E27FC236}">
                <a16:creationId xmlns:a16="http://schemas.microsoft.com/office/drawing/2014/main" id="{91F7F188-5FDF-45A7-9FC6-40BEFC4B4CBA}"/>
              </a:ext>
            </a:extLst>
          </p:cNvPr>
          <p:cNvSpPr/>
          <p:nvPr userDrawn="1"/>
        </p:nvSpPr>
        <p:spPr bwMode="gray">
          <a:xfrm>
            <a:off x="3358522" y="4363047"/>
            <a:ext cx="292431" cy="252000"/>
          </a:xfrm>
          <a:prstGeom prst="rect">
            <a:avLst/>
          </a:prstGeom>
          <a:solidFill>
            <a:srgbClr val="CEA997"/>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27" name="Rechteck 15">
            <a:extLst>
              <a:ext uri="{FF2B5EF4-FFF2-40B4-BE49-F238E27FC236}">
                <a16:creationId xmlns:a16="http://schemas.microsoft.com/office/drawing/2014/main" id="{CAB9DD6E-40A0-4BC2-8098-91855E184653}"/>
              </a:ext>
            </a:extLst>
          </p:cNvPr>
          <p:cNvSpPr/>
          <p:nvPr userDrawn="1"/>
        </p:nvSpPr>
        <p:spPr bwMode="gray">
          <a:xfrm>
            <a:off x="4828378" y="4358401"/>
            <a:ext cx="292431" cy="252000"/>
          </a:xfrm>
          <a:prstGeom prst="rect">
            <a:avLst/>
          </a:prstGeom>
          <a:solidFill>
            <a:srgbClr val="CAA2B0"/>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28" name="Rechteck 16">
            <a:extLst>
              <a:ext uri="{FF2B5EF4-FFF2-40B4-BE49-F238E27FC236}">
                <a16:creationId xmlns:a16="http://schemas.microsoft.com/office/drawing/2014/main" id="{7DA44891-2B73-4141-8CF2-D8EF2E01F4F6}"/>
              </a:ext>
            </a:extLst>
          </p:cNvPr>
          <p:cNvSpPr/>
          <p:nvPr userDrawn="1"/>
        </p:nvSpPr>
        <p:spPr bwMode="gray">
          <a:xfrm>
            <a:off x="6256007" y="4359554"/>
            <a:ext cx="292431" cy="252000"/>
          </a:xfrm>
          <a:prstGeom prst="rect">
            <a:avLst/>
          </a:prstGeom>
          <a:solidFill>
            <a:srgbClr val="BEA9BA"/>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29" name="Rechteck 19">
            <a:extLst>
              <a:ext uri="{FF2B5EF4-FFF2-40B4-BE49-F238E27FC236}">
                <a16:creationId xmlns:a16="http://schemas.microsoft.com/office/drawing/2014/main" id="{0625B9EE-8142-4462-BD8E-F8D694362902}"/>
              </a:ext>
            </a:extLst>
          </p:cNvPr>
          <p:cNvSpPr/>
          <p:nvPr userDrawn="1"/>
        </p:nvSpPr>
        <p:spPr bwMode="gray">
          <a:xfrm>
            <a:off x="10624985" y="4359860"/>
            <a:ext cx="292431" cy="252000"/>
          </a:xfrm>
          <a:prstGeom prst="rect">
            <a:avLst/>
          </a:prstGeom>
          <a:solidFill>
            <a:srgbClr val="93AE9C"/>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30" name="Rechteck 13">
            <a:extLst>
              <a:ext uri="{FF2B5EF4-FFF2-40B4-BE49-F238E27FC236}">
                <a16:creationId xmlns:a16="http://schemas.microsoft.com/office/drawing/2014/main" id="{96D5E0C3-87E8-4583-9BA2-B5BFBC179E78}"/>
              </a:ext>
            </a:extLst>
          </p:cNvPr>
          <p:cNvSpPr/>
          <p:nvPr userDrawn="1"/>
        </p:nvSpPr>
        <p:spPr bwMode="gray">
          <a:xfrm>
            <a:off x="1878646" y="4598210"/>
            <a:ext cx="292431" cy="237600"/>
          </a:xfrm>
          <a:prstGeom prst="rect">
            <a:avLst/>
          </a:prstGeom>
          <a:solidFill>
            <a:srgbClr val="F6E6D5"/>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31" name="Rechteck 14">
            <a:extLst>
              <a:ext uri="{FF2B5EF4-FFF2-40B4-BE49-F238E27FC236}">
                <a16:creationId xmlns:a16="http://schemas.microsoft.com/office/drawing/2014/main" id="{538E5A51-8F08-46C6-BEC5-4542DE0FAC98}"/>
              </a:ext>
            </a:extLst>
          </p:cNvPr>
          <p:cNvSpPr/>
          <p:nvPr userDrawn="1"/>
        </p:nvSpPr>
        <p:spPr bwMode="gray">
          <a:xfrm>
            <a:off x="3358522" y="4599732"/>
            <a:ext cx="292431" cy="237600"/>
          </a:xfrm>
          <a:prstGeom prst="rect">
            <a:avLst/>
          </a:prstGeom>
          <a:solidFill>
            <a:srgbClr val="ECDDD6"/>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32" name="Rechteck 15">
            <a:extLst>
              <a:ext uri="{FF2B5EF4-FFF2-40B4-BE49-F238E27FC236}">
                <a16:creationId xmlns:a16="http://schemas.microsoft.com/office/drawing/2014/main" id="{70DDAC66-A97D-470F-A4A7-CAA2FB48632A}"/>
              </a:ext>
            </a:extLst>
          </p:cNvPr>
          <p:cNvSpPr/>
          <p:nvPr userDrawn="1"/>
        </p:nvSpPr>
        <p:spPr bwMode="gray">
          <a:xfrm>
            <a:off x="4828378" y="4597962"/>
            <a:ext cx="292431" cy="237600"/>
          </a:xfrm>
          <a:prstGeom prst="rect">
            <a:avLst/>
          </a:prstGeom>
          <a:solidFill>
            <a:srgbClr val="EADADF"/>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33" name="Rechteck 16">
            <a:extLst>
              <a:ext uri="{FF2B5EF4-FFF2-40B4-BE49-F238E27FC236}">
                <a16:creationId xmlns:a16="http://schemas.microsoft.com/office/drawing/2014/main" id="{2469C1BE-ECD6-490A-B4F6-D7142B68DFEE}"/>
              </a:ext>
            </a:extLst>
          </p:cNvPr>
          <p:cNvSpPr/>
          <p:nvPr userDrawn="1"/>
        </p:nvSpPr>
        <p:spPr bwMode="gray">
          <a:xfrm>
            <a:off x="6256007" y="4596878"/>
            <a:ext cx="292431" cy="237600"/>
          </a:xfrm>
          <a:prstGeom prst="rect">
            <a:avLst/>
          </a:prstGeom>
          <a:solidFill>
            <a:srgbClr val="E5DDE3"/>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34" name="Rechteck 19">
            <a:extLst>
              <a:ext uri="{FF2B5EF4-FFF2-40B4-BE49-F238E27FC236}">
                <a16:creationId xmlns:a16="http://schemas.microsoft.com/office/drawing/2014/main" id="{4509946D-D7BC-4AF4-9967-06AD86A4AE2B}"/>
              </a:ext>
            </a:extLst>
          </p:cNvPr>
          <p:cNvSpPr/>
          <p:nvPr userDrawn="1"/>
        </p:nvSpPr>
        <p:spPr bwMode="gray">
          <a:xfrm>
            <a:off x="10624985" y="4597286"/>
            <a:ext cx="292431" cy="237600"/>
          </a:xfrm>
          <a:prstGeom prst="rect">
            <a:avLst/>
          </a:prstGeom>
          <a:solidFill>
            <a:srgbClr val="D4DFD7"/>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35" name="Rechteck 13">
            <a:extLst>
              <a:ext uri="{FF2B5EF4-FFF2-40B4-BE49-F238E27FC236}">
                <a16:creationId xmlns:a16="http://schemas.microsoft.com/office/drawing/2014/main" id="{A5008B13-5144-4A36-BB01-5F58C1D53EB3}"/>
              </a:ext>
            </a:extLst>
          </p:cNvPr>
          <p:cNvSpPr/>
          <p:nvPr userDrawn="1"/>
        </p:nvSpPr>
        <p:spPr bwMode="gray">
          <a:xfrm>
            <a:off x="1878646" y="5769234"/>
            <a:ext cx="292431" cy="252000"/>
          </a:xfrm>
          <a:prstGeom prst="rect">
            <a:avLst/>
          </a:prstGeom>
          <a:solidFill>
            <a:srgbClr val="F9C35E"/>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36" name="Rechteck 14">
            <a:extLst>
              <a:ext uri="{FF2B5EF4-FFF2-40B4-BE49-F238E27FC236}">
                <a16:creationId xmlns:a16="http://schemas.microsoft.com/office/drawing/2014/main" id="{5443FACD-9CFB-4F9C-B914-0E75B027ADA1}"/>
              </a:ext>
            </a:extLst>
          </p:cNvPr>
          <p:cNvSpPr/>
          <p:nvPr userDrawn="1"/>
        </p:nvSpPr>
        <p:spPr bwMode="gray">
          <a:xfrm>
            <a:off x="3358522" y="5768376"/>
            <a:ext cx="292431" cy="252000"/>
          </a:xfrm>
          <a:prstGeom prst="rect">
            <a:avLst/>
          </a:prstGeom>
          <a:solidFill>
            <a:srgbClr val="EF9055"/>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37" name="Rechteck 15">
            <a:extLst>
              <a:ext uri="{FF2B5EF4-FFF2-40B4-BE49-F238E27FC236}">
                <a16:creationId xmlns:a16="http://schemas.microsoft.com/office/drawing/2014/main" id="{546BA940-3801-4725-94C4-C368989B07E4}"/>
              </a:ext>
            </a:extLst>
          </p:cNvPr>
          <p:cNvSpPr/>
          <p:nvPr userDrawn="1"/>
        </p:nvSpPr>
        <p:spPr bwMode="gray">
          <a:xfrm>
            <a:off x="4828378" y="5768376"/>
            <a:ext cx="292431" cy="252000"/>
          </a:xfrm>
          <a:prstGeom prst="rect">
            <a:avLst/>
          </a:prstGeom>
          <a:solidFill>
            <a:srgbClr val="AA627A"/>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38" name="Rechteck 16">
            <a:extLst>
              <a:ext uri="{FF2B5EF4-FFF2-40B4-BE49-F238E27FC236}">
                <a16:creationId xmlns:a16="http://schemas.microsoft.com/office/drawing/2014/main" id="{34C808AD-76CB-4D93-8B63-1EC16F77FBFD}"/>
              </a:ext>
            </a:extLst>
          </p:cNvPr>
          <p:cNvSpPr/>
          <p:nvPr userDrawn="1"/>
        </p:nvSpPr>
        <p:spPr bwMode="gray">
          <a:xfrm>
            <a:off x="6256007" y="5769538"/>
            <a:ext cx="292431" cy="252000"/>
          </a:xfrm>
          <a:prstGeom prst="rect">
            <a:avLst/>
          </a:prstGeom>
          <a:solidFill>
            <a:srgbClr val="976A8C"/>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39" name="Rechteck 17">
            <a:extLst>
              <a:ext uri="{FF2B5EF4-FFF2-40B4-BE49-F238E27FC236}">
                <a16:creationId xmlns:a16="http://schemas.microsoft.com/office/drawing/2014/main" id="{C62A9B58-FE02-41A8-B228-6F6AB4A41187}"/>
              </a:ext>
            </a:extLst>
          </p:cNvPr>
          <p:cNvSpPr/>
          <p:nvPr userDrawn="1"/>
        </p:nvSpPr>
        <p:spPr bwMode="gray">
          <a:xfrm>
            <a:off x="7700996" y="5768376"/>
            <a:ext cx="292431" cy="252000"/>
          </a:xfrm>
          <a:prstGeom prst="rect">
            <a:avLst/>
          </a:prstGeom>
          <a:solidFill>
            <a:srgbClr val="4CB3C9"/>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40" name="Rechteck 18">
            <a:extLst>
              <a:ext uri="{FF2B5EF4-FFF2-40B4-BE49-F238E27FC236}">
                <a16:creationId xmlns:a16="http://schemas.microsoft.com/office/drawing/2014/main" id="{2A94AA4D-4274-49BA-A532-425F493B7493}"/>
              </a:ext>
            </a:extLst>
          </p:cNvPr>
          <p:cNvSpPr/>
          <p:nvPr userDrawn="1"/>
        </p:nvSpPr>
        <p:spPr bwMode="gray">
          <a:xfrm>
            <a:off x="9171337" y="5768376"/>
            <a:ext cx="292431" cy="252000"/>
          </a:xfrm>
          <a:prstGeom prst="rect">
            <a:avLst/>
          </a:prstGeom>
          <a:solidFill>
            <a:srgbClr val="97B1BA"/>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41" name="Rechteck 19">
            <a:extLst>
              <a:ext uri="{FF2B5EF4-FFF2-40B4-BE49-F238E27FC236}">
                <a16:creationId xmlns:a16="http://schemas.microsoft.com/office/drawing/2014/main" id="{20DA9795-28A9-4D6A-9975-2DAD2AE0A343}"/>
              </a:ext>
            </a:extLst>
          </p:cNvPr>
          <p:cNvSpPr/>
          <p:nvPr userDrawn="1"/>
        </p:nvSpPr>
        <p:spPr bwMode="gray">
          <a:xfrm>
            <a:off x="10624985" y="5768376"/>
            <a:ext cx="292431" cy="252000"/>
          </a:xfrm>
          <a:prstGeom prst="rect">
            <a:avLst/>
          </a:prstGeom>
          <a:solidFill>
            <a:srgbClr val="4CA270"/>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42" name="Rechteck 13">
            <a:extLst>
              <a:ext uri="{FF2B5EF4-FFF2-40B4-BE49-F238E27FC236}">
                <a16:creationId xmlns:a16="http://schemas.microsoft.com/office/drawing/2014/main" id="{D34DE0A4-9E8B-4325-962E-574185ACE27C}"/>
              </a:ext>
            </a:extLst>
          </p:cNvPr>
          <p:cNvSpPr/>
          <p:nvPr userDrawn="1"/>
        </p:nvSpPr>
        <p:spPr bwMode="gray">
          <a:xfrm>
            <a:off x="1878646" y="6007002"/>
            <a:ext cx="292431" cy="252000"/>
          </a:xfrm>
          <a:prstGeom prst="rect">
            <a:avLst/>
          </a:prstGeom>
          <a:solidFill>
            <a:srgbClr val="FBD48C"/>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43" name="Rechteck 14">
            <a:extLst>
              <a:ext uri="{FF2B5EF4-FFF2-40B4-BE49-F238E27FC236}">
                <a16:creationId xmlns:a16="http://schemas.microsoft.com/office/drawing/2014/main" id="{5FA7E6E0-C22A-408D-A6A9-D6BDCA9E3E82}"/>
              </a:ext>
            </a:extLst>
          </p:cNvPr>
          <p:cNvSpPr/>
          <p:nvPr userDrawn="1"/>
        </p:nvSpPr>
        <p:spPr bwMode="gray">
          <a:xfrm>
            <a:off x="3358522" y="6004486"/>
            <a:ext cx="292431" cy="252000"/>
          </a:xfrm>
          <a:prstGeom prst="rect">
            <a:avLst/>
          </a:prstGeom>
          <a:solidFill>
            <a:srgbClr val="F3B085"/>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44" name="Rechteck 15">
            <a:extLst>
              <a:ext uri="{FF2B5EF4-FFF2-40B4-BE49-F238E27FC236}">
                <a16:creationId xmlns:a16="http://schemas.microsoft.com/office/drawing/2014/main" id="{DAFC534A-DFA7-44F5-8ED0-C0D6EC5C88A3}"/>
              </a:ext>
            </a:extLst>
          </p:cNvPr>
          <p:cNvSpPr/>
          <p:nvPr userDrawn="1"/>
        </p:nvSpPr>
        <p:spPr bwMode="gray">
          <a:xfrm>
            <a:off x="4828378" y="6004486"/>
            <a:ext cx="292431" cy="252000"/>
          </a:xfrm>
          <a:prstGeom prst="rect">
            <a:avLst/>
          </a:prstGeom>
          <a:solidFill>
            <a:srgbClr val="C28FA0"/>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45" name="Rechteck 16">
            <a:extLst>
              <a:ext uri="{FF2B5EF4-FFF2-40B4-BE49-F238E27FC236}">
                <a16:creationId xmlns:a16="http://schemas.microsoft.com/office/drawing/2014/main" id="{106AB92F-2DB3-4BDA-A94E-AC494AC711CF}"/>
              </a:ext>
            </a:extLst>
          </p:cNvPr>
          <p:cNvSpPr/>
          <p:nvPr userDrawn="1"/>
        </p:nvSpPr>
        <p:spPr bwMode="gray">
          <a:xfrm>
            <a:off x="6256007" y="6007458"/>
            <a:ext cx="292431" cy="252000"/>
          </a:xfrm>
          <a:prstGeom prst="rect">
            <a:avLst/>
          </a:prstGeom>
          <a:solidFill>
            <a:srgbClr val="B594AD"/>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46" name="Rechteck 17">
            <a:extLst>
              <a:ext uri="{FF2B5EF4-FFF2-40B4-BE49-F238E27FC236}">
                <a16:creationId xmlns:a16="http://schemas.microsoft.com/office/drawing/2014/main" id="{4E3AE9B0-3001-45C6-9781-8D8086E03BA7}"/>
              </a:ext>
            </a:extLst>
          </p:cNvPr>
          <p:cNvSpPr/>
          <p:nvPr userDrawn="1"/>
        </p:nvSpPr>
        <p:spPr bwMode="gray">
          <a:xfrm>
            <a:off x="7700996" y="6004486"/>
            <a:ext cx="292431" cy="252000"/>
          </a:xfrm>
          <a:prstGeom prst="rect">
            <a:avLst/>
          </a:prstGeom>
          <a:solidFill>
            <a:srgbClr val="80C9D8"/>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47" name="Rechteck 18">
            <a:extLst>
              <a:ext uri="{FF2B5EF4-FFF2-40B4-BE49-F238E27FC236}">
                <a16:creationId xmlns:a16="http://schemas.microsoft.com/office/drawing/2014/main" id="{BE7EFA2D-C454-4DB5-B779-F6EC4C70B6D0}"/>
              </a:ext>
            </a:extLst>
          </p:cNvPr>
          <p:cNvSpPr/>
          <p:nvPr userDrawn="1"/>
        </p:nvSpPr>
        <p:spPr bwMode="gray">
          <a:xfrm>
            <a:off x="9171337" y="6004496"/>
            <a:ext cx="292431" cy="252000"/>
          </a:xfrm>
          <a:prstGeom prst="rect">
            <a:avLst/>
          </a:prstGeom>
          <a:solidFill>
            <a:srgbClr val="B5C7CD"/>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48" name="Rechteck 19">
            <a:extLst>
              <a:ext uri="{FF2B5EF4-FFF2-40B4-BE49-F238E27FC236}">
                <a16:creationId xmlns:a16="http://schemas.microsoft.com/office/drawing/2014/main" id="{68C89B1A-FAC1-4AB6-A4CC-B8ED08A74622}"/>
              </a:ext>
            </a:extLst>
          </p:cNvPr>
          <p:cNvSpPr/>
          <p:nvPr userDrawn="1"/>
        </p:nvSpPr>
        <p:spPr bwMode="gray">
          <a:xfrm>
            <a:off x="10624985" y="6004486"/>
            <a:ext cx="292431" cy="252000"/>
          </a:xfrm>
          <a:prstGeom prst="rect">
            <a:avLst/>
          </a:prstGeom>
          <a:solidFill>
            <a:srgbClr val="80BC99"/>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49" name="Rechteck 13">
            <a:extLst>
              <a:ext uri="{FF2B5EF4-FFF2-40B4-BE49-F238E27FC236}">
                <a16:creationId xmlns:a16="http://schemas.microsoft.com/office/drawing/2014/main" id="{7D17A53D-65E0-440C-8939-4D7E5F472BE2}"/>
              </a:ext>
            </a:extLst>
          </p:cNvPr>
          <p:cNvSpPr/>
          <p:nvPr userDrawn="1"/>
        </p:nvSpPr>
        <p:spPr bwMode="gray">
          <a:xfrm>
            <a:off x="1878646" y="6245640"/>
            <a:ext cx="292431" cy="237600"/>
          </a:xfrm>
          <a:prstGeom prst="rect">
            <a:avLst/>
          </a:prstGeom>
          <a:solidFill>
            <a:srgbClr val="FDEED1"/>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50" name="Rechteck 14">
            <a:extLst>
              <a:ext uri="{FF2B5EF4-FFF2-40B4-BE49-F238E27FC236}">
                <a16:creationId xmlns:a16="http://schemas.microsoft.com/office/drawing/2014/main" id="{01723765-9C2C-429B-9B07-A4F4F392656F}"/>
              </a:ext>
            </a:extLst>
          </p:cNvPr>
          <p:cNvSpPr/>
          <p:nvPr userDrawn="1"/>
        </p:nvSpPr>
        <p:spPr bwMode="gray">
          <a:xfrm>
            <a:off x="3358522" y="6245640"/>
            <a:ext cx="292431" cy="237600"/>
          </a:xfrm>
          <a:prstGeom prst="rect">
            <a:avLst/>
          </a:prstGeom>
          <a:solidFill>
            <a:srgbClr val="FADFCE"/>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51" name="Rechteck 15">
            <a:extLst>
              <a:ext uri="{FF2B5EF4-FFF2-40B4-BE49-F238E27FC236}">
                <a16:creationId xmlns:a16="http://schemas.microsoft.com/office/drawing/2014/main" id="{AB8029F8-47FD-4563-BE49-F728B44DF89E}"/>
              </a:ext>
            </a:extLst>
          </p:cNvPr>
          <p:cNvSpPr/>
          <p:nvPr userDrawn="1"/>
        </p:nvSpPr>
        <p:spPr bwMode="gray">
          <a:xfrm>
            <a:off x="4828378" y="6245640"/>
            <a:ext cx="292431" cy="237600"/>
          </a:xfrm>
          <a:prstGeom prst="rect">
            <a:avLst/>
          </a:prstGeom>
          <a:solidFill>
            <a:srgbClr val="E7D2D9"/>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52" name="Rechteck 16">
            <a:extLst>
              <a:ext uri="{FF2B5EF4-FFF2-40B4-BE49-F238E27FC236}">
                <a16:creationId xmlns:a16="http://schemas.microsoft.com/office/drawing/2014/main" id="{B95F7F6A-40A8-4B63-A886-D58AD04B8CD4}"/>
              </a:ext>
            </a:extLst>
          </p:cNvPr>
          <p:cNvSpPr/>
          <p:nvPr userDrawn="1"/>
        </p:nvSpPr>
        <p:spPr bwMode="gray">
          <a:xfrm>
            <a:off x="6256007" y="6245640"/>
            <a:ext cx="292431" cy="237600"/>
          </a:xfrm>
          <a:prstGeom prst="rect">
            <a:avLst/>
          </a:prstGeom>
          <a:solidFill>
            <a:srgbClr val="E1D4DE"/>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53" name="Rechteck 17">
            <a:extLst>
              <a:ext uri="{FF2B5EF4-FFF2-40B4-BE49-F238E27FC236}">
                <a16:creationId xmlns:a16="http://schemas.microsoft.com/office/drawing/2014/main" id="{81379F74-3B58-431F-B698-59F38D7B1175}"/>
              </a:ext>
            </a:extLst>
          </p:cNvPr>
          <p:cNvSpPr/>
          <p:nvPr userDrawn="1"/>
        </p:nvSpPr>
        <p:spPr bwMode="gray">
          <a:xfrm>
            <a:off x="7700996" y="6245640"/>
            <a:ext cx="292431" cy="237600"/>
          </a:xfrm>
          <a:prstGeom prst="rect">
            <a:avLst/>
          </a:prstGeom>
          <a:solidFill>
            <a:srgbClr val="CCE9F0"/>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54" name="Rechteck 18">
            <a:extLst>
              <a:ext uri="{FF2B5EF4-FFF2-40B4-BE49-F238E27FC236}">
                <a16:creationId xmlns:a16="http://schemas.microsoft.com/office/drawing/2014/main" id="{47757C13-0255-49FE-9056-A4A546896701}"/>
              </a:ext>
            </a:extLst>
          </p:cNvPr>
          <p:cNvSpPr/>
          <p:nvPr userDrawn="1"/>
        </p:nvSpPr>
        <p:spPr bwMode="gray">
          <a:xfrm>
            <a:off x="9171337" y="6245640"/>
            <a:ext cx="292431" cy="237600"/>
          </a:xfrm>
          <a:prstGeom prst="rect">
            <a:avLst/>
          </a:prstGeom>
          <a:solidFill>
            <a:srgbClr val="E1E9EB"/>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55" name="Rechteck 19">
            <a:extLst>
              <a:ext uri="{FF2B5EF4-FFF2-40B4-BE49-F238E27FC236}">
                <a16:creationId xmlns:a16="http://schemas.microsoft.com/office/drawing/2014/main" id="{2341479C-D289-44C0-AC88-E047E3DF3F42}"/>
              </a:ext>
            </a:extLst>
          </p:cNvPr>
          <p:cNvSpPr/>
          <p:nvPr userDrawn="1"/>
        </p:nvSpPr>
        <p:spPr bwMode="gray">
          <a:xfrm>
            <a:off x="10624985" y="6245640"/>
            <a:ext cx="292431" cy="237600"/>
          </a:xfrm>
          <a:prstGeom prst="rect">
            <a:avLst/>
          </a:prstGeom>
          <a:solidFill>
            <a:srgbClr val="CCE4D6"/>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56" name="Rechteck 355">
            <a:extLst>
              <a:ext uri="{FF2B5EF4-FFF2-40B4-BE49-F238E27FC236}">
                <a16:creationId xmlns:a16="http://schemas.microsoft.com/office/drawing/2014/main" id="{58F2ED50-5226-454A-962E-DB6497633D90}"/>
              </a:ext>
            </a:extLst>
          </p:cNvPr>
          <p:cNvSpPr/>
          <p:nvPr userDrawn="1"/>
        </p:nvSpPr>
        <p:spPr bwMode="gray">
          <a:xfrm>
            <a:off x="9169519" y="3647581"/>
            <a:ext cx="292431" cy="486000"/>
          </a:xfrm>
          <a:prstGeom prst="rect">
            <a:avLst/>
          </a:prstGeom>
          <a:solidFill>
            <a:schemeClr val="accent5"/>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57" name="Rechteck 19">
            <a:extLst>
              <a:ext uri="{FF2B5EF4-FFF2-40B4-BE49-F238E27FC236}">
                <a16:creationId xmlns:a16="http://schemas.microsoft.com/office/drawing/2014/main" id="{F2A357A6-DE8D-403F-8F2C-96E003C3F84A}"/>
              </a:ext>
            </a:extLst>
          </p:cNvPr>
          <p:cNvSpPr/>
          <p:nvPr userDrawn="1"/>
        </p:nvSpPr>
        <p:spPr bwMode="gray">
          <a:xfrm>
            <a:off x="9169519" y="4122431"/>
            <a:ext cx="292431" cy="252000"/>
          </a:xfrm>
          <a:prstGeom prst="rect">
            <a:avLst/>
          </a:prstGeom>
          <a:solidFill>
            <a:srgbClr val="6A8C98"/>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58" name="Rechteck 19">
            <a:extLst>
              <a:ext uri="{FF2B5EF4-FFF2-40B4-BE49-F238E27FC236}">
                <a16:creationId xmlns:a16="http://schemas.microsoft.com/office/drawing/2014/main" id="{C84C6868-33A5-4A78-8333-BB5935663D64}"/>
              </a:ext>
            </a:extLst>
          </p:cNvPr>
          <p:cNvSpPr/>
          <p:nvPr userDrawn="1"/>
        </p:nvSpPr>
        <p:spPr bwMode="gray">
          <a:xfrm>
            <a:off x="9169519" y="4359858"/>
            <a:ext cx="292431" cy="252000"/>
          </a:xfrm>
          <a:prstGeom prst="rect">
            <a:avLst/>
          </a:prstGeom>
          <a:solidFill>
            <a:srgbClr val="95ADB6"/>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59" name="Rechteck 19">
            <a:extLst>
              <a:ext uri="{FF2B5EF4-FFF2-40B4-BE49-F238E27FC236}">
                <a16:creationId xmlns:a16="http://schemas.microsoft.com/office/drawing/2014/main" id="{A9069055-0B9F-4142-ACC8-E2CCD9804E79}"/>
              </a:ext>
            </a:extLst>
          </p:cNvPr>
          <p:cNvSpPr/>
          <p:nvPr userDrawn="1"/>
        </p:nvSpPr>
        <p:spPr bwMode="gray">
          <a:xfrm>
            <a:off x="9169519" y="4597284"/>
            <a:ext cx="292431" cy="237600"/>
          </a:xfrm>
          <a:prstGeom prst="rect">
            <a:avLst/>
          </a:prstGeom>
          <a:solidFill>
            <a:srgbClr val="D4DEE2"/>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60" name="Rechteck 359">
            <a:extLst>
              <a:ext uri="{FF2B5EF4-FFF2-40B4-BE49-F238E27FC236}">
                <a16:creationId xmlns:a16="http://schemas.microsoft.com/office/drawing/2014/main" id="{96BA9AF3-8EBC-4F1F-95F6-1D26B9E6861D}"/>
              </a:ext>
            </a:extLst>
          </p:cNvPr>
          <p:cNvSpPr/>
          <p:nvPr userDrawn="1"/>
        </p:nvSpPr>
        <p:spPr bwMode="gray">
          <a:xfrm>
            <a:off x="7700677" y="3647580"/>
            <a:ext cx="292431" cy="486000"/>
          </a:xfrm>
          <a:prstGeom prst="rect">
            <a:avLst/>
          </a:prstGeom>
          <a:solidFill>
            <a:schemeClr val="accent3"/>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61" name="Rechteck 19">
            <a:extLst>
              <a:ext uri="{FF2B5EF4-FFF2-40B4-BE49-F238E27FC236}">
                <a16:creationId xmlns:a16="http://schemas.microsoft.com/office/drawing/2014/main" id="{07FA6F27-2906-4F51-B04C-EEA71EC92FC1}"/>
              </a:ext>
            </a:extLst>
          </p:cNvPr>
          <p:cNvSpPr/>
          <p:nvPr userDrawn="1"/>
        </p:nvSpPr>
        <p:spPr bwMode="gray">
          <a:xfrm>
            <a:off x="7700677" y="4122430"/>
            <a:ext cx="292431" cy="252000"/>
          </a:xfrm>
          <a:prstGeom prst="rect">
            <a:avLst/>
          </a:prstGeom>
          <a:solidFill>
            <a:srgbClr val="4D9DB6"/>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62" name="Rechteck 19">
            <a:extLst>
              <a:ext uri="{FF2B5EF4-FFF2-40B4-BE49-F238E27FC236}">
                <a16:creationId xmlns:a16="http://schemas.microsoft.com/office/drawing/2014/main" id="{B3AF9867-7233-4474-BA13-75E50DBBD619}"/>
              </a:ext>
            </a:extLst>
          </p:cNvPr>
          <p:cNvSpPr/>
          <p:nvPr userDrawn="1"/>
        </p:nvSpPr>
        <p:spPr bwMode="gray">
          <a:xfrm>
            <a:off x="7700677" y="4359857"/>
            <a:ext cx="292431" cy="252000"/>
          </a:xfrm>
          <a:prstGeom prst="rect">
            <a:avLst/>
          </a:prstGeom>
          <a:solidFill>
            <a:srgbClr val="80B9CB"/>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63" name="Rechteck 19">
            <a:extLst>
              <a:ext uri="{FF2B5EF4-FFF2-40B4-BE49-F238E27FC236}">
                <a16:creationId xmlns:a16="http://schemas.microsoft.com/office/drawing/2014/main" id="{03996489-92FA-4904-9BB3-FFCDA93E02A9}"/>
              </a:ext>
            </a:extLst>
          </p:cNvPr>
          <p:cNvSpPr/>
          <p:nvPr userDrawn="1"/>
        </p:nvSpPr>
        <p:spPr bwMode="gray">
          <a:xfrm>
            <a:off x="7700677" y="4597283"/>
            <a:ext cx="292431" cy="237600"/>
          </a:xfrm>
          <a:prstGeom prst="rect">
            <a:avLst/>
          </a:prstGeom>
          <a:solidFill>
            <a:srgbClr val="CCE3EA"/>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64" name="Rechteck 363">
            <a:extLst>
              <a:ext uri="{FF2B5EF4-FFF2-40B4-BE49-F238E27FC236}">
                <a16:creationId xmlns:a16="http://schemas.microsoft.com/office/drawing/2014/main" id="{246BC601-AB1A-42BC-A553-7982C82DA1B4}"/>
              </a:ext>
            </a:extLst>
          </p:cNvPr>
          <p:cNvSpPr/>
          <p:nvPr userDrawn="1"/>
        </p:nvSpPr>
        <p:spPr bwMode="gray">
          <a:xfrm>
            <a:off x="3349661" y="1673325"/>
            <a:ext cx="292431" cy="486000"/>
          </a:xfrm>
          <a:prstGeom prst="rect">
            <a:avLst/>
          </a:prstGeom>
          <a:solidFill>
            <a:srgbClr val="EDEDED"/>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65" name="Rechteck 13">
            <a:extLst>
              <a:ext uri="{FF2B5EF4-FFF2-40B4-BE49-F238E27FC236}">
                <a16:creationId xmlns:a16="http://schemas.microsoft.com/office/drawing/2014/main" id="{929E9BF7-86EC-47FC-A5A9-396F3799B33D}"/>
              </a:ext>
            </a:extLst>
          </p:cNvPr>
          <p:cNvSpPr/>
          <p:nvPr userDrawn="1"/>
        </p:nvSpPr>
        <p:spPr bwMode="gray">
          <a:xfrm>
            <a:off x="3349661" y="2148525"/>
            <a:ext cx="292431" cy="252000"/>
          </a:xfrm>
          <a:prstGeom prst="rect">
            <a:avLst/>
          </a:prstGeom>
          <a:solidFill>
            <a:srgbClr val="4C4C4C"/>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66" name="Rechteck 13">
            <a:extLst>
              <a:ext uri="{FF2B5EF4-FFF2-40B4-BE49-F238E27FC236}">
                <a16:creationId xmlns:a16="http://schemas.microsoft.com/office/drawing/2014/main" id="{4C343A68-EE79-4FE1-9472-0644199122AE}"/>
              </a:ext>
            </a:extLst>
          </p:cNvPr>
          <p:cNvSpPr/>
          <p:nvPr userDrawn="1"/>
        </p:nvSpPr>
        <p:spPr bwMode="gray">
          <a:xfrm>
            <a:off x="3349661" y="2648698"/>
            <a:ext cx="292431" cy="252000"/>
          </a:xfrm>
          <a:prstGeom prst="rect">
            <a:avLst/>
          </a:prstGeom>
          <a:solidFill>
            <a:srgbClr val="B2B2B2"/>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67" name="Rechteck 366">
            <a:extLst>
              <a:ext uri="{FF2B5EF4-FFF2-40B4-BE49-F238E27FC236}">
                <a16:creationId xmlns:a16="http://schemas.microsoft.com/office/drawing/2014/main" id="{7D649BB7-DCD5-48BB-8A0C-57AD1B16FDEC}"/>
              </a:ext>
            </a:extLst>
          </p:cNvPr>
          <p:cNvSpPr/>
          <p:nvPr userDrawn="1"/>
        </p:nvSpPr>
        <p:spPr bwMode="gray">
          <a:xfrm>
            <a:off x="398770" y="1673325"/>
            <a:ext cx="292431" cy="486000"/>
          </a:xfrm>
          <a:prstGeom prst="rect">
            <a:avLst/>
          </a:prstGeom>
          <a:solidFill>
            <a:schemeClr val="tx2"/>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68" name="Rechteck 13">
            <a:extLst>
              <a:ext uri="{FF2B5EF4-FFF2-40B4-BE49-F238E27FC236}">
                <a16:creationId xmlns:a16="http://schemas.microsoft.com/office/drawing/2014/main" id="{523A7344-FFAD-403B-92DE-9B4DDCF43DE8}"/>
              </a:ext>
            </a:extLst>
          </p:cNvPr>
          <p:cNvSpPr/>
          <p:nvPr userDrawn="1"/>
        </p:nvSpPr>
        <p:spPr bwMode="gray">
          <a:xfrm>
            <a:off x="3349661" y="2401791"/>
            <a:ext cx="292431" cy="252000"/>
          </a:xfrm>
          <a:prstGeom prst="rect">
            <a:avLst/>
          </a:prstGeom>
          <a:solidFill>
            <a:srgbClr val="878787"/>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69" name="Rechteck 13">
            <a:extLst>
              <a:ext uri="{FF2B5EF4-FFF2-40B4-BE49-F238E27FC236}">
                <a16:creationId xmlns:a16="http://schemas.microsoft.com/office/drawing/2014/main" id="{851D9EC9-EF88-44A3-B67B-503814CD3230}"/>
              </a:ext>
            </a:extLst>
          </p:cNvPr>
          <p:cNvSpPr/>
          <p:nvPr userDrawn="1"/>
        </p:nvSpPr>
        <p:spPr bwMode="gray">
          <a:xfrm>
            <a:off x="3349661" y="2900698"/>
            <a:ext cx="292431" cy="252000"/>
          </a:xfrm>
          <a:prstGeom prst="rect">
            <a:avLst/>
          </a:prstGeom>
          <a:solidFill>
            <a:srgbClr val="DADADA"/>
          </a:solidFill>
          <a:ln w="3175" cap="flat" cmpd="sng" algn="ctr">
            <a:noFill/>
            <a:prstDash val="sysDot"/>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R="0" lvl="0" indent="0" fontAlgn="base">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w="3175">
                <a:noFill/>
              </a:ln>
              <a:solidFill>
                <a:schemeClr val="bg1"/>
              </a:solidFill>
              <a:effectLst/>
              <a:latin typeface="Arial" panose="020B0604020202020204" pitchFamily="34" charset="0"/>
            </a:endParaRPr>
          </a:p>
        </p:txBody>
      </p:sp>
      <p:sp>
        <p:nvSpPr>
          <p:cNvPr id="370" name="Textfeld 369">
            <a:extLst>
              <a:ext uri="{FF2B5EF4-FFF2-40B4-BE49-F238E27FC236}">
                <a16:creationId xmlns:a16="http://schemas.microsoft.com/office/drawing/2014/main" id="{4D82B8B9-9797-4131-A3FF-700AFBA49D1D}"/>
              </a:ext>
            </a:extLst>
          </p:cNvPr>
          <p:cNvSpPr txBox="1"/>
          <p:nvPr userDrawn="1"/>
        </p:nvSpPr>
        <p:spPr bwMode="gray">
          <a:xfrm>
            <a:off x="691200" y="3647582"/>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Blue</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50 / 98 / 149</a:t>
            </a:r>
          </a:p>
        </p:txBody>
      </p:sp>
      <p:sp>
        <p:nvSpPr>
          <p:cNvPr id="371" name="Textfeld 370">
            <a:extLst>
              <a:ext uri="{FF2B5EF4-FFF2-40B4-BE49-F238E27FC236}">
                <a16:creationId xmlns:a16="http://schemas.microsoft.com/office/drawing/2014/main" id="{FC0005DA-7DE9-4944-AD02-E210190BD043}"/>
              </a:ext>
            </a:extLst>
          </p:cNvPr>
          <p:cNvSpPr txBox="1"/>
          <p:nvPr userDrawn="1"/>
        </p:nvSpPr>
        <p:spPr bwMode="gray">
          <a:xfrm>
            <a:off x="691200" y="5292915"/>
            <a:ext cx="982139" cy="475200"/>
          </a:xfrm>
          <a:prstGeom prst="rect">
            <a:avLst/>
          </a:prstGeom>
          <a:noFill/>
        </p:spPr>
        <p:txBody>
          <a:bodyPr wrap="square" lIns="36000" tIns="0" rIns="0" bIns="0" rtlCol="0">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Royal</a:t>
            </a:r>
          </a:p>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53 / 131 / 201</a:t>
            </a:r>
          </a:p>
        </p:txBody>
      </p:sp>
      <p:sp>
        <p:nvSpPr>
          <p:cNvPr id="372" name="Textfeld 48">
            <a:extLst>
              <a:ext uri="{FF2B5EF4-FFF2-40B4-BE49-F238E27FC236}">
                <a16:creationId xmlns:a16="http://schemas.microsoft.com/office/drawing/2014/main" id="{7827981C-00AC-4A67-9036-74D5DAF9751E}"/>
              </a:ext>
            </a:extLst>
          </p:cNvPr>
          <p:cNvSpPr txBox="1"/>
          <p:nvPr userDrawn="1"/>
        </p:nvSpPr>
        <p:spPr bwMode="gray">
          <a:xfrm>
            <a:off x="691200" y="41227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112 / 145 / 181</a:t>
            </a:r>
          </a:p>
        </p:txBody>
      </p:sp>
      <p:sp>
        <p:nvSpPr>
          <p:cNvPr id="373" name="Textfeld 48">
            <a:extLst>
              <a:ext uri="{FF2B5EF4-FFF2-40B4-BE49-F238E27FC236}">
                <a16:creationId xmlns:a16="http://schemas.microsoft.com/office/drawing/2014/main" id="{1B286B17-BD9F-49ED-8655-E3A9EE9907E5}"/>
              </a:ext>
            </a:extLst>
          </p:cNvPr>
          <p:cNvSpPr txBox="1"/>
          <p:nvPr userDrawn="1"/>
        </p:nvSpPr>
        <p:spPr bwMode="gray">
          <a:xfrm>
            <a:off x="691200" y="43603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153 / 177 / 202</a:t>
            </a:r>
          </a:p>
        </p:txBody>
      </p:sp>
      <p:sp>
        <p:nvSpPr>
          <p:cNvPr id="374" name="Textfeld 48">
            <a:extLst>
              <a:ext uri="{FF2B5EF4-FFF2-40B4-BE49-F238E27FC236}">
                <a16:creationId xmlns:a16="http://schemas.microsoft.com/office/drawing/2014/main" id="{313B2DD8-0474-41E6-9F54-9AA2B42F6820}"/>
              </a:ext>
            </a:extLst>
          </p:cNvPr>
          <p:cNvSpPr txBox="1"/>
          <p:nvPr userDrawn="1"/>
        </p:nvSpPr>
        <p:spPr bwMode="gray">
          <a:xfrm>
            <a:off x="691200" y="4597983"/>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214 / 224 / 234</a:t>
            </a:r>
          </a:p>
        </p:txBody>
      </p:sp>
      <p:sp>
        <p:nvSpPr>
          <p:cNvPr id="375" name="Textfeld 48">
            <a:extLst>
              <a:ext uri="{FF2B5EF4-FFF2-40B4-BE49-F238E27FC236}">
                <a16:creationId xmlns:a16="http://schemas.microsoft.com/office/drawing/2014/main" id="{D94168F0-BA7E-48A3-A95C-D07FAFACBDB6}"/>
              </a:ext>
            </a:extLst>
          </p:cNvPr>
          <p:cNvSpPr txBox="1"/>
          <p:nvPr userDrawn="1"/>
        </p:nvSpPr>
        <p:spPr bwMode="gray">
          <a:xfrm>
            <a:off x="691200" y="5765735"/>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114 / 168 / 217</a:t>
            </a:r>
          </a:p>
        </p:txBody>
      </p:sp>
      <p:sp>
        <p:nvSpPr>
          <p:cNvPr id="376" name="Textfeld 48">
            <a:extLst>
              <a:ext uri="{FF2B5EF4-FFF2-40B4-BE49-F238E27FC236}">
                <a16:creationId xmlns:a16="http://schemas.microsoft.com/office/drawing/2014/main" id="{2AF303DC-3B6C-4E75-8933-41D30A6DC3F0}"/>
              </a:ext>
            </a:extLst>
          </p:cNvPr>
          <p:cNvSpPr txBox="1"/>
          <p:nvPr userDrawn="1"/>
        </p:nvSpPr>
        <p:spPr bwMode="gray">
          <a:xfrm>
            <a:off x="691200" y="6003450"/>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154 / 193 / 228</a:t>
            </a:r>
          </a:p>
        </p:txBody>
      </p:sp>
      <p:sp>
        <p:nvSpPr>
          <p:cNvPr id="377" name="Textfeld 48">
            <a:extLst>
              <a:ext uri="{FF2B5EF4-FFF2-40B4-BE49-F238E27FC236}">
                <a16:creationId xmlns:a16="http://schemas.microsoft.com/office/drawing/2014/main" id="{0079532B-C6BA-4C45-8716-36B2C77857DA}"/>
              </a:ext>
            </a:extLst>
          </p:cNvPr>
          <p:cNvSpPr txBox="1"/>
          <p:nvPr userDrawn="1"/>
        </p:nvSpPr>
        <p:spPr bwMode="gray">
          <a:xfrm>
            <a:off x="691200" y="6245640"/>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chemeClr val="tx1"/>
                </a:solidFill>
                <a:latin typeface="Arial" panose="020B0604020202020204" pitchFamily="34" charset="0"/>
                <a:ea typeface="Allianz Sans" pitchFamily="50" charset="0"/>
              </a:rPr>
              <a:t>215 / 230 / 244</a:t>
            </a:r>
          </a:p>
        </p:txBody>
      </p:sp>
      <p:sp>
        <p:nvSpPr>
          <p:cNvPr id="378" name="Rechteck 377">
            <a:extLst>
              <a:ext uri="{FF2B5EF4-FFF2-40B4-BE49-F238E27FC236}">
                <a16:creationId xmlns:a16="http://schemas.microsoft.com/office/drawing/2014/main" id="{1F2AF2C8-A53A-4872-B684-3BE64DC3F729}"/>
              </a:ext>
            </a:extLst>
          </p:cNvPr>
          <p:cNvSpPr/>
          <p:nvPr userDrawn="1"/>
        </p:nvSpPr>
        <p:spPr bwMode="gray">
          <a:xfrm>
            <a:off x="398770" y="3647583"/>
            <a:ext cx="292431" cy="486000"/>
          </a:xfrm>
          <a:prstGeom prst="rect">
            <a:avLst/>
          </a:prstGeom>
          <a:solidFill>
            <a:srgbClr val="326295"/>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79" name="Rechteck 378">
            <a:extLst>
              <a:ext uri="{FF2B5EF4-FFF2-40B4-BE49-F238E27FC236}">
                <a16:creationId xmlns:a16="http://schemas.microsoft.com/office/drawing/2014/main" id="{CE78ECB3-1337-4169-AB6A-8432997F9E09}"/>
              </a:ext>
            </a:extLst>
          </p:cNvPr>
          <p:cNvSpPr/>
          <p:nvPr userDrawn="1"/>
        </p:nvSpPr>
        <p:spPr bwMode="gray">
          <a:xfrm>
            <a:off x="398770" y="5293698"/>
            <a:ext cx="292431" cy="486000"/>
          </a:xfrm>
          <a:prstGeom prst="rect">
            <a:avLst/>
          </a:prstGeom>
          <a:solidFill>
            <a:srgbClr val="3583C9"/>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80" name="Rechteck 13">
            <a:extLst>
              <a:ext uri="{FF2B5EF4-FFF2-40B4-BE49-F238E27FC236}">
                <a16:creationId xmlns:a16="http://schemas.microsoft.com/office/drawing/2014/main" id="{06973EBA-7C70-4973-89F7-DC106AE0715D}"/>
              </a:ext>
            </a:extLst>
          </p:cNvPr>
          <p:cNvSpPr/>
          <p:nvPr userDrawn="1"/>
        </p:nvSpPr>
        <p:spPr bwMode="gray">
          <a:xfrm>
            <a:off x="398770" y="4122896"/>
            <a:ext cx="292431" cy="252000"/>
          </a:xfrm>
          <a:prstGeom prst="rect">
            <a:avLst/>
          </a:prstGeom>
          <a:solidFill>
            <a:srgbClr val="7091B5"/>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81" name="Rechteck 13">
            <a:extLst>
              <a:ext uri="{FF2B5EF4-FFF2-40B4-BE49-F238E27FC236}">
                <a16:creationId xmlns:a16="http://schemas.microsoft.com/office/drawing/2014/main" id="{2A40D232-8BC7-4F0A-A675-0CC3755C4F45}"/>
              </a:ext>
            </a:extLst>
          </p:cNvPr>
          <p:cNvSpPr/>
          <p:nvPr userDrawn="1"/>
        </p:nvSpPr>
        <p:spPr bwMode="gray">
          <a:xfrm>
            <a:off x="398770" y="4360552"/>
            <a:ext cx="292431" cy="252000"/>
          </a:xfrm>
          <a:prstGeom prst="rect">
            <a:avLst/>
          </a:prstGeom>
          <a:solidFill>
            <a:srgbClr val="99B1CA"/>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82" name="Rechteck 13">
            <a:extLst>
              <a:ext uri="{FF2B5EF4-FFF2-40B4-BE49-F238E27FC236}">
                <a16:creationId xmlns:a16="http://schemas.microsoft.com/office/drawing/2014/main" id="{BB768404-55FC-416F-87AE-34928C097411}"/>
              </a:ext>
            </a:extLst>
          </p:cNvPr>
          <p:cNvSpPr/>
          <p:nvPr userDrawn="1"/>
        </p:nvSpPr>
        <p:spPr bwMode="gray">
          <a:xfrm>
            <a:off x="398770" y="4598210"/>
            <a:ext cx="292431" cy="237600"/>
          </a:xfrm>
          <a:prstGeom prst="rect">
            <a:avLst/>
          </a:prstGeom>
          <a:solidFill>
            <a:srgbClr val="D6E0EA"/>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83" name="Rechteck 13">
            <a:extLst>
              <a:ext uri="{FF2B5EF4-FFF2-40B4-BE49-F238E27FC236}">
                <a16:creationId xmlns:a16="http://schemas.microsoft.com/office/drawing/2014/main" id="{10AB355D-91B7-4684-AC51-BA649DAF75B2}"/>
              </a:ext>
            </a:extLst>
          </p:cNvPr>
          <p:cNvSpPr/>
          <p:nvPr userDrawn="1"/>
        </p:nvSpPr>
        <p:spPr bwMode="gray">
          <a:xfrm>
            <a:off x="398770" y="5769234"/>
            <a:ext cx="292431" cy="252000"/>
          </a:xfrm>
          <a:prstGeom prst="rect">
            <a:avLst/>
          </a:prstGeom>
          <a:solidFill>
            <a:srgbClr val="72A8D9"/>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84" name="Rechteck 13">
            <a:extLst>
              <a:ext uri="{FF2B5EF4-FFF2-40B4-BE49-F238E27FC236}">
                <a16:creationId xmlns:a16="http://schemas.microsoft.com/office/drawing/2014/main" id="{0A55AA17-E1F3-42AB-9DA8-A0582CBDAEC9}"/>
              </a:ext>
            </a:extLst>
          </p:cNvPr>
          <p:cNvSpPr/>
          <p:nvPr userDrawn="1"/>
        </p:nvSpPr>
        <p:spPr bwMode="gray">
          <a:xfrm>
            <a:off x="398770" y="6007002"/>
            <a:ext cx="292431" cy="252000"/>
          </a:xfrm>
          <a:prstGeom prst="rect">
            <a:avLst/>
          </a:prstGeom>
          <a:solidFill>
            <a:srgbClr val="9AC1E4"/>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85" name="Rechteck 13">
            <a:extLst>
              <a:ext uri="{FF2B5EF4-FFF2-40B4-BE49-F238E27FC236}">
                <a16:creationId xmlns:a16="http://schemas.microsoft.com/office/drawing/2014/main" id="{3DB7504B-B27D-426F-93AB-304D917C4B4F}"/>
              </a:ext>
            </a:extLst>
          </p:cNvPr>
          <p:cNvSpPr/>
          <p:nvPr userDrawn="1"/>
        </p:nvSpPr>
        <p:spPr bwMode="gray">
          <a:xfrm>
            <a:off x="398770" y="6245640"/>
            <a:ext cx="292431" cy="237600"/>
          </a:xfrm>
          <a:prstGeom prst="rect">
            <a:avLst/>
          </a:prstGeom>
          <a:solidFill>
            <a:srgbClr val="D7E6F4"/>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effectLst/>
              <a:latin typeface="Arial" panose="020B0604020202020204" pitchFamily="34" charset="0"/>
            </a:endParaRPr>
          </a:p>
        </p:txBody>
      </p:sp>
      <p:sp>
        <p:nvSpPr>
          <p:cNvPr id="386" name="Textfeld 48">
            <a:extLst>
              <a:ext uri="{FF2B5EF4-FFF2-40B4-BE49-F238E27FC236}">
                <a16:creationId xmlns:a16="http://schemas.microsoft.com/office/drawing/2014/main" id="{B7B2228D-D2A1-4AC1-8BB1-7D305D68F9C7}"/>
              </a:ext>
            </a:extLst>
          </p:cNvPr>
          <p:cNvSpPr txBox="1"/>
          <p:nvPr userDrawn="1"/>
        </p:nvSpPr>
        <p:spPr bwMode="gray">
          <a:xfrm>
            <a:off x="3642092" y="3151264"/>
            <a:ext cx="982139" cy="237600"/>
          </a:xfrm>
          <a:prstGeom prst="rect">
            <a:avLst/>
          </a:prstGeom>
          <a:noFill/>
        </p:spPr>
        <p:txBody>
          <a:bodyPr wrap="square" lIns="36000" tIns="0" rIns="0" bIns="0" rtlCol="0" anchor="ctr">
            <a:noAutofit/>
          </a:bodyPr>
          <a:lstStyle/>
          <a:p>
            <a:pPr>
              <a:lnSpc>
                <a:spcPct val="120000"/>
              </a:lnSpc>
              <a:spcBef>
                <a:spcPts val="0"/>
              </a:spcBef>
              <a:spcAft>
                <a:spcPts val="0"/>
              </a:spcAft>
            </a:pPr>
            <a:r>
              <a:rPr lang="en-US" sz="700" noProof="0">
                <a:solidFill>
                  <a:sysClr val="windowText" lastClr="000000"/>
                </a:solidFill>
                <a:latin typeface="Arial" panose="020B0604020202020204" pitchFamily="34" charset="0"/>
                <a:ea typeface="Allianz Sans" pitchFamily="50" charset="0"/>
              </a:rPr>
              <a:t>60 / 60 / 60</a:t>
            </a:r>
          </a:p>
        </p:txBody>
      </p:sp>
      <p:sp>
        <p:nvSpPr>
          <p:cNvPr id="387" name="Rechteck 13">
            <a:extLst>
              <a:ext uri="{FF2B5EF4-FFF2-40B4-BE49-F238E27FC236}">
                <a16:creationId xmlns:a16="http://schemas.microsoft.com/office/drawing/2014/main" id="{D44F118D-6E84-4C1A-802C-7A28BBF46C1B}"/>
              </a:ext>
            </a:extLst>
          </p:cNvPr>
          <p:cNvSpPr/>
          <p:nvPr userDrawn="1"/>
        </p:nvSpPr>
        <p:spPr bwMode="gray">
          <a:xfrm>
            <a:off x="3349661" y="3148442"/>
            <a:ext cx="292431" cy="252000"/>
          </a:xfrm>
          <a:prstGeom prst="rect">
            <a:avLst/>
          </a:prstGeom>
          <a:solidFill>
            <a:srgbClr val="3C3C3C"/>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88" name="Textfeld 387">
            <a:extLst>
              <a:ext uri="{FF2B5EF4-FFF2-40B4-BE49-F238E27FC236}">
                <a16:creationId xmlns:a16="http://schemas.microsoft.com/office/drawing/2014/main" id="{435A3EED-86C2-4EC3-B538-6B8776476750}"/>
              </a:ext>
            </a:extLst>
          </p:cNvPr>
          <p:cNvSpPr txBox="1"/>
          <p:nvPr userDrawn="1"/>
        </p:nvSpPr>
        <p:spPr bwMode="gray">
          <a:xfrm>
            <a:off x="398771" y="5085940"/>
            <a:ext cx="1874569" cy="246221"/>
          </a:xfrm>
          <a:prstGeom prst="rect">
            <a:avLst/>
          </a:prstGeom>
          <a:noFill/>
        </p:spPr>
        <p:txBody>
          <a:bodyPr wrap="square" lIns="0" tIns="0" rIns="0" bIns="0" rtlCol="0">
            <a:noAutofit/>
          </a:bodyPr>
          <a:lstStyle/>
          <a:p>
            <a:r>
              <a:rPr lang="en-US" sz="1000" b="0" noProof="0">
                <a:solidFill>
                  <a:srgbClr val="003781"/>
                </a:solidFill>
                <a:latin typeface="Arial" panose="020B0604020202020204" pitchFamily="34" charset="0"/>
                <a:ea typeface="Allianz Sans" pitchFamily="50" charset="0"/>
              </a:rPr>
              <a:t>Lighter/brighter</a:t>
            </a:r>
            <a:r>
              <a:rPr lang="en-US" sz="1000" b="0" baseline="0" noProof="0">
                <a:solidFill>
                  <a:srgbClr val="003781"/>
                </a:solidFill>
                <a:latin typeface="Arial" panose="020B0604020202020204" pitchFamily="34" charset="0"/>
                <a:ea typeface="Allianz Sans" pitchFamily="50" charset="0"/>
              </a:rPr>
              <a:t> tones</a:t>
            </a:r>
            <a:endParaRPr lang="en-US" sz="1000" b="0" noProof="0">
              <a:solidFill>
                <a:srgbClr val="003781"/>
              </a:solidFill>
              <a:latin typeface="Arial" panose="020B0604020202020204" pitchFamily="34" charset="0"/>
              <a:ea typeface="Allianz Sans" pitchFamily="50" charset="0"/>
            </a:endParaRPr>
          </a:p>
        </p:txBody>
      </p:sp>
      <p:sp>
        <p:nvSpPr>
          <p:cNvPr id="389" name="Textfeld 388">
            <a:extLst>
              <a:ext uri="{FF2B5EF4-FFF2-40B4-BE49-F238E27FC236}">
                <a16:creationId xmlns:a16="http://schemas.microsoft.com/office/drawing/2014/main" id="{317591AD-5E00-4081-B2B5-AC4AEF15B254}"/>
              </a:ext>
            </a:extLst>
          </p:cNvPr>
          <p:cNvSpPr txBox="1"/>
          <p:nvPr userDrawn="1"/>
        </p:nvSpPr>
        <p:spPr bwMode="gray">
          <a:xfrm>
            <a:off x="5068801" y="2148525"/>
            <a:ext cx="983631" cy="475200"/>
          </a:xfrm>
          <a:prstGeom prst="rect">
            <a:avLst/>
          </a:prstGeom>
          <a:noFill/>
        </p:spPr>
        <p:txBody>
          <a:bodyPr wrap="square" lIns="36000" tIns="0" rIns="0" bIns="0" rtlCol="0" anchor="t">
            <a:noAutofit/>
          </a:bodyPr>
          <a:lstStyle/>
          <a:p>
            <a:pPr>
              <a:lnSpc>
                <a:spcPct val="120000"/>
              </a:lnSpc>
              <a:spcBef>
                <a:spcPts val="0"/>
              </a:spcBef>
              <a:spcAft>
                <a:spcPts val="0"/>
              </a:spcAft>
            </a:pPr>
            <a:r>
              <a:rPr lang="en-US" sz="700" b="1" noProof="0">
                <a:solidFill>
                  <a:sysClr val="windowText" lastClr="000000"/>
                </a:solidFill>
                <a:latin typeface="Arial" panose="020B0604020202020204" pitchFamily="34" charset="0"/>
                <a:ea typeface="Allianz Sans" pitchFamily="50" charset="0"/>
              </a:rPr>
              <a:t>Highlight</a:t>
            </a:r>
            <a:r>
              <a:rPr lang="en-US" sz="700" b="1" baseline="0" noProof="0">
                <a:solidFill>
                  <a:sysClr val="windowText" lastClr="000000"/>
                </a:solidFill>
                <a:latin typeface="Arial" panose="020B0604020202020204" pitchFamily="34" charset="0"/>
                <a:ea typeface="Allianz Sans" pitchFamily="50" charset="0"/>
              </a:rPr>
              <a:t> Green</a:t>
            </a:r>
            <a:br>
              <a:rPr lang="en-US" sz="700" b="1" baseline="0" noProof="0">
                <a:solidFill>
                  <a:sysClr val="windowText" lastClr="000000"/>
                </a:solidFill>
                <a:latin typeface="Arial" panose="020B0604020202020204" pitchFamily="34" charset="0"/>
                <a:ea typeface="Allianz Sans" pitchFamily="50" charset="0"/>
              </a:rPr>
            </a:br>
            <a:r>
              <a:rPr lang="en-US" sz="700" b="0" baseline="0" noProof="0">
                <a:solidFill>
                  <a:sysClr val="windowText" lastClr="000000"/>
                </a:solidFill>
                <a:latin typeface="Arial" panose="020B0604020202020204" pitchFamily="34" charset="0"/>
                <a:ea typeface="Allianz Sans" pitchFamily="50" charset="0"/>
              </a:rPr>
              <a:t>0 / 126 / 98</a:t>
            </a:r>
            <a:endParaRPr lang="en-US" sz="700" noProof="0">
              <a:solidFill>
                <a:sysClr val="windowText" lastClr="000000"/>
              </a:solidFill>
              <a:latin typeface="Arial" panose="020B0604020202020204" pitchFamily="34" charset="0"/>
              <a:ea typeface="Allianz Sans" pitchFamily="50" charset="0"/>
            </a:endParaRPr>
          </a:p>
        </p:txBody>
      </p:sp>
      <p:sp>
        <p:nvSpPr>
          <p:cNvPr id="390" name="Rechteck 389">
            <a:extLst>
              <a:ext uri="{FF2B5EF4-FFF2-40B4-BE49-F238E27FC236}">
                <a16:creationId xmlns:a16="http://schemas.microsoft.com/office/drawing/2014/main" id="{508C1146-60E3-4A48-9D50-2B82D82EE8C8}"/>
              </a:ext>
            </a:extLst>
          </p:cNvPr>
          <p:cNvSpPr/>
          <p:nvPr userDrawn="1"/>
        </p:nvSpPr>
        <p:spPr bwMode="gray">
          <a:xfrm>
            <a:off x="4776370" y="2148525"/>
            <a:ext cx="292431" cy="475200"/>
          </a:xfrm>
          <a:prstGeom prst="rect">
            <a:avLst/>
          </a:prstGeom>
          <a:solidFill>
            <a:srgbClr val="007E62"/>
          </a:solidFill>
          <a:ln w="6350" cap="flat" cmpd="sng" algn="ctr">
            <a:noFill/>
            <a:prstDash val="solid"/>
            <a:round/>
            <a:headEnd type="none" w="med" len="med"/>
            <a:tailEnd type="none" w="med" len="med"/>
          </a:ln>
          <a:effectLst/>
        </p:spPr>
        <p:txBody>
          <a:bodyPr vert="horz" wrap="square" lIns="72001" tIns="72001" rIns="72001" bIns="72001"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US" sz="1200" b="0" i="0" u="none" strike="noStrike" cap="none" normalizeH="0" baseline="0" noProof="0">
              <a:ln>
                <a:noFill/>
              </a:ln>
              <a:solidFill>
                <a:schemeClr val="bg1"/>
              </a:solidFill>
              <a:effectLst/>
              <a:latin typeface="Arial" panose="020B0604020202020204" pitchFamily="34" charset="0"/>
            </a:endParaRPr>
          </a:p>
        </p:txBody>
      </p:sp>
      <p:sp>
        <p:nvSpPr>
          <p:cNvPr id="391" name="Eckige Klammer links/rechts 1">
            <a:extLst>
              <a:ext uri="{FF2B5EF4-FFF2-40B4-BE49-F238E27FC236}">
                <a16:creationId xmlns:a16="http://schemas.microsoft.com/office/drawing/2014/main" id="{C242FEB0-00E2-454A-A97D-5F20A61C4FD7}"/>
              </a:ext>
            </a:extLst>
          </p:cNvPr>
          <p:cNvSpPr/>
          <p:nvPr userDrawn="1"/>
        </p:nvSpPr>
        <p:spPr bwMode="gray">
          <a:xfrm rot="16200000">
            <a:off x="10688434" y="510481"/>
            <a:ext cx="402775" cy="1779838"/>
          </a:xfrm>
          <a:prstGeom prst="bracketPair">
            <a:avLst>
              <a:gd name="adj" fmla="val 0"/>
            </a:avLst>
          </a:prstGeom>
          <a:noFill/>
          <a:ln w="28575" cap="flat" cmpd="sng" algn="ctr">
            <a:solidFill>
              <a:srgbClr val="DD0031"/>
            </a:solidFill>
            <a:prstDash val="solid"/>
            <a:round/>
            <a:headEnd type="none" w="med" len="med"/>
            <a:tailEnd type="none" w="med" len="med"/>
          </a:ln>
          <a:effectLst/>
        </p:spPr>
        <p:txBody>
          <a:bodyPr vert="vert" lIns="108000" tIns="0" rIns="108000" bIns="0" rtlCol="0" anchor="ctr">
            <a:spAutoFit/>
          </a:bodyPr>
          <a:lstStyle/>
          <a:p>
            <a:pPr algn="ctr">
              <a:tabLst/>
            </a:pPr>
            <a:r>
              <a:rPr lang="en-GB" sz="1200" b="1">
                <a:solidFill>
                  <a:srgbClr val="DD0031"/>
                </a:solidFill>
              </a:rPr>
              <a:t>Lorem ipsum </a:t>
            </a:r>
            <a:r>
              <a:rPr lang="en-GB" sz="1200" b="1" err="1">
                <a:solidFill>
                  <a:srgbClr val="DD0031"/>
                </a:solidFill>
              </a:rPr>
              <a:t>dolor</a:t>
            </a:r>
            <a:endParaRPr lang="en-GB" sz="1200" b="1">
              <a:solidFill>
                <a:srgbClr val="DD0031"/>
              </a:solidFill>
            </a:endParaRPr>
          </a:p>
        </p:txBody>
      </p:sp>
      <p:sp>
        <p:nvSpPr>
          <p:cNvPr id="392" name="Eckige Klammer links/rechts 11">
            <a:extLst>
              <a:ext uri="{FF2B5EF4-FFF2-40B4-BE49-F238E27FC236}">
                <a16:creationId xmlns:a16="http://schemas.microsoft.com/office/drawing/2014/main" id="{A97C9593-B1E1-4AD3-A423-D4D0E3AD0774}"/>
              </a:ext>
            </a:extLst>
          </p:cNvPr>
          <p:cNvSpPr/>
          <p:nvPr userDrawn="1"/>
        </p:nvSpPr>
        <p:spPr bwMode="gray">
          <a:xfrm rot="16200000">
            <a:off x="8838201" y="510481"/>
            <a:ext cx="402775" cy="1779838"/>
          </a:xfrm>
          <a:prstGeom prst="bracketPair">
            <a:avLst>
              <a:gd name="adj" fmla="val 0"/>
            </a:avLst>
          </a:prstGeom>
          <a:noFill/>
          <a:ln w="28575" cap="flat" cmpd="sng" algn="ctr">
            <a:solidFill>
              <a:srgbClr val="007E62"/>
            </a:solidFill>
            <a:prstDash val="solid"/>
            <a:round/>
            <a:headEnd type="none" w="med" len="med"/>
            <a:tailEnd type="none" w="med" len="med"/>
          </a:ln>
          <a:effectLst/>
        </p:spPr>
        <p:txBody>
          <a:bodyPr vert="vert" lIns="108000" tIns="0" rIns="108000" bIns="0" rtlCol="0" anchor="ctr">
            <a:spAutoFit/>
          </a:bodyPr>
          <a:lstStyle/>
          <a:p>
            <a:pPr algn="ctr">
              <a:tabLst/>
            </a:pPr>
            <a:r>
              <a:rPr lang="en-GB" sz="1200" b="1">
                <a:solidFill>
                  <a:srgbClr val="007E62"/>
                </a:solidFill>
              </a:rPr>
              <a:t>Lorem ipsum </a:t>
            </a:r>
            <a:r>
              <a:rPr lang="en-GB" sz="1200" b="1" err="1">
                <a:solidFill>
                  <a:srgbClr val="007E62"/>
                </a:solidFill>
              </a:rPr>
              <a:t>dolor</a:t>
            </a:r>
            <a:endParaRPr lang="en-GB" sz="1200" b="1">
              <a:solidFill>
                <a:srgbClr val="007E62"/>
              </a:solidFill>
            </a:endParaRPr>
          </a:p>
        </p:txBody>
      </p:sp>
      <p:sp>
        <p:nvSpPr>
          <p:cNvPr id="161" name="Rechteck 160">
            <a:extLst>
              <a:ext uri="{FF2B5EF4-FFF2-40B4-BE49-F238E27FC236}">
                <a16:creationId xmlns:a16="http://schemas.microsoft.com/office/drawing/2014/main" id="{088579E8-9EB3-4919-B235-304923F85508}"/>
              </a:ext>
            </a:extLst>
          </p:cNvPr>
          <p:cNvSpPr/>
          <p:nvPr userDrawn="1"/>
        </p:nvSpPr>
        <p:spPr bwMode="gray">
          <a:xfrm>
            <a:off x="9366548" y="2339727"/>
            <a:ext cx="2414700" cy="486040"/>
          </a:xfrm>
          <a:prstGeom prst="rect">
            <a:avLst/>
          </a:prstGeom>
          <a:solidFill>
            <a:srgbClr val="FDDFD5"/>
          </a:solidFill>
          <a:ln w="635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395" rtl="0" eaLnBrk="1" fontAlgn="base" latinLnBrk="0" hangingPunct="1">
              <a:lnSpc>
                <a:spcPct val="100000"/>
              </a:lnSpc>
              <a:spcBef>
                <a:spcPct val="50000"/>
              </a:spcBef>
              <a:spcAft>
                <a:spcPct val="25000"/>
              </a:spcAft>
              <a:buClr>
                <a:schemeClr val="tx2"/>
              </a:buClr>
              <a:buSzTx/>
              <a:buFont typeface="Wingdings" pitchFamily="2" charset="2"/>
              <a:buNone/>
              <a:tabLst/>
            </a:pPr>
            <a:endParaRPr kumimoji="0" lang="en-GB" sz="1400" b="0" i="0" u="none" strike="noStrike" cap="none" normalizeH="0" baseline="0" noProof="0">
              <a:ln>
                <a:noFill/>
              </a:ln>
              <a:solidFill>
                <a:schemeClr val="tx1"/>
              </a:solidFill>
              <a:effectLst/>
              <a:latin typeface="Arial" panose="020B0604020202020204" pitchFamily="34" charset="0"/>
            </a:endParaRPr>
          </a:p>
        </p:txBody>
      </p:sp>
      <p:sp>
        <p:nvSpPr>
          <p:cNvPr id="162" name="Textfeld 161">
            <a:extLst>
              <a:ext uri="{FF2B5EF4-FFF2-40B4-BE49-F238E27FC236}">
                <a16:creationId xmlns:a16="http://schemas.microsoft.com/office/drawing/2014/main" id="{C0488A76-CCEA-4F1F-8A4E-50D9337E029D}"/>
              </a:ext>
            </a:extLst>
          </p:cNvPr>
          <p:cNvSpPr txBox="1"/>
          <p:nvPr userDrawn="1"/>
        </p:nvSpPr>
        <p:spPr bwMode="gray">
          <a:xfrm>
            <a:off x="9445634" y="1674372"/>
            <a:ext cx="2320713" cy="1219129"/>
          </a:xfrm>
          <a:prstGeom prst="rect">
            <a:avLst/>
          </a:prstGeom>
          <a:noFill/>
        </p:spPr>
        <p:txBody>
          <a:bodyPr wrap="square" lIns="0" tIns="0" rIns="0" bIns="0" rtlCol="0">
            <a:noAutofit/>
          </a:bodyPr>
          <a:lstStyle/>
          <a:p>
            <a:r>
              <a:rPr lang="en-GB" sz="799" kern="1200" baseline="0" noProof="0">
                <a:solidFill>
                  <a:schemeClr val="tx1"/>
                </a:solidFill>
                <a:latin typeface="Arial" panose="020B0604020202020204" pitchFamily="34" charset="0"/>
                <a:ea typeface="Allianz Sans" pitchFamily="50" charset="0"/>
                <a:cs typeface="+mn-cs"/>
              </a:rPr>
              <a:t>Headlines must always have the full tone; for boxes, tables and graphics all shades of colours can be used (see AllianzGI colour guidelines for WCAG standards).</a:t>
            </a:r>
            <a:br>
              <a:rPr lang="en-GB" sz="799" kern="1200" baseline="0" noProof="0">
                <a:solidFill>
                  <a:schemeClr val="tx1"/>
                </a:solidFill>
                <a:latin typeface="Arial" panose="020B0604020202020204" pitchFamily="34" charset="0"/>
                <a:ea typeface="Allianz Sans" pitchFamily="50" charset="0"/>
                <a:cs typeface="+mn-cs"/>
              </a:rPr>
            </a:br>
            <a:br>
              <a:rPr lang="en-GB" sz="799" kern="1200" baseline="0" noProof="0">
                <a:solidFill>
                  <a:sysClr val="windowText" lastClr="000000"/>
                </a:solidFill>
                <a:latin typeface="Arial" panose="020B0604020202020204" pitchFamily="34" charset="0"/>
                <a:ea typeface="Allianz Sans" pitchFamily="50" charset="0"/>
                <a:cs typeface="+mn-cs"/>
              </a:rPr>
            </a:br>
            <a:br>
              <a:rPr lang="en-GB" sz="799" kern="1200" baseline="0" noProof="0">
                <a:solidFill>
                  <a:sysClr val="windowText" lastClr="000000"/>
                </a:solidFill>
                <a:latin typeface="Arial" panose="020B0604020202020204" pitchFamily="34" charset="0"/>
                <a:ea typeface="Allianz Sans" pitchFamily="50" charset="0"/>
                <a:cs typeface="+mn-cs"/>
              </a:rPr>
            </a:br>
            <a:r>
              <a:rPr lang="en-GB" sz="799" b="1" i="0" kern="1200" baseline="0" noProof="0">
                <a:solidFill>
                  <a:schemeClr val="tx2"/>
                </a:solidFill>
                <a:latin typeface="Arial" panose="020B0604020202020204" pitchFamily="34" charset="0"/>
                <a:ea typeface="Allianz Sans" pitchFamily="50" charset="0"/>
                <a:cs typeface="+mn-cs"/>
              </a:rPr>
              <a:t>Note</a:t>
            </a:r>
            <a:br>
              <a:rPr lang="en-GB" sz="799" kern="1200" baseline="0" noProof="0">
                <a:solidFill>
                  <a:sysClr val="windowText" lastClr="000000"/>
                </a:solidFill>
                <a:latin typeface="Arial" panose="020B0604020202020204" pitchFamily="34" charset="0"/>
                <a:ea typeface="Allianz Sans" pitchFamily="50" charset="0"/>
                <a:cs typeface="+mn-cs"/>
              </a:rPr>
            </a:br>
            <a:r>
              <a:rPr lang="en-GB" sz="799" kern="1200" baseline="0" noProof="0">
                <a:solidFill>
                  <a:sysClr val="windowText" lastClr="000000"/>
                </a:solidFill>
                <a:latin typeface="Arial" panose="020B0604020202020204" pitchFamily="34" charset="0"/>
                <a:ea typeface="Allianz Sans" pitchFamily="50" charset="0"/>
                <a:cs typeface="+mn-cs"/>
              </a:rPr>
              <a:t>Please do not use this slide in your presentation. </a:t>
            </a:r>
          </a:p>
        </p:txBody>
      </p:sp>
    </p:spTree>
    <p:extLst>
      <p:ext uri="{BB962C8B-B14F-4D97-AF65-F5344CB8AC3E}">
        <p14:creationId xmlns:p14="http://schemas.microsoft.com/office/powerpoint/2010/main" val="284020923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2571161559"/>
              </p:ext>
            </p:ext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1955" y="1589"/>
                        <a:ext cx="1953" cy="1587"/>
                      </a:xfrm>
                      <a:prstGeom prst="rect">
                        <a:avLst/>
                      </a:prstGeom>
                    </p:spPr>
                  </p:pic>
                </p:oleObj>
              </mc:Fallback>
            </mc:AlternateContent>
          </a:graphicData>
        </a:graphic>
      </p:graphicFrame>
      <p:sp>
        <p:nvSpPr>
          <p:cNvPr id="3" name="Rechteck 2"/>
          <p:cNvSpPr/>
          <p:nvPr userDrawn="1"/>
        </p:nvSpPr>
        <p:spPr bwMode="gray">
          <a:xfrm>
            <a:off x="0" y="0"/>
            <a:ext cx="7975385" cy="990000"/>
          </a:xfrm>
          <a:prstGeom prst="rect">
            <a:avLst/>
          </a:prstGeom>
          <a:solidFill>
            <a:srgbClr val="D6E0EA"/>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indent="0" algn="l" defTabSz="914400" rtl="0" eaLnBrk="1" fontAlgn="base" latinLnBrk="0" hangingPunct="1">
              <a:lnSpc>
                <a:spcPct val="110000"/>
              </a:lnSpc>
              <a:spcBef>
                <a:spcPct val="50000"/>
              </a:spcBef>
              <a:spcAft>
                <a:spcPct val="25000"/>
              </a:spcAft>
              <a:buClr>
                <a:schemeClr val="tx2"/>
              </a:buClr>
              <a:buSzTx/>
              <a:buFont typeface="Wingdings" pitchFamily="2" charset="2"/>
              <a:buNone/>
              <a:tabLst/>
            </a:pPr>
            <a:endParaRPr kumimoji="0" lang="de-DE" sz="1200" b="0" i="0" u="none" strike="noStrike" cap="none" normalizeH="0" baseline="0" noProof="0">
              <a:ln>
                <a:noFill/>
              </a:ln>
              <a:solidFill>
                <a:schemeClr val="bg1"/>
              </a:solidFill>
              <a:effectLst/>
              <a:latin typeface="Arial" charset="0"/>
            </a:endParaRPr>
          </a:p>
        </p:txBody>
      </p:sp>
      <p:sp>
        <p:nvSpPr>
          <p:cNvPr id="2" name="Titel 1"/>
          <p:cNvSpPr>
            <a:spLocks noGrp="1"/>
          </p:cNvSpPr>
          <p:nvPr>
            <p:ph type="title"/>
          </p:nvPr>
        </p:nvSpPr>
        <p:spPr>
          <a:xfrm>
            <a:off x="394678" y="669926"/>
            <a:ext cx="7424615" cy="334962"/>
          </a:xfrm>
        </p:spPr>
        <p:txBody>
          <a:bodyPr/>
          <a:lstStyle/>
          <a:p>
            <a:r>
              <a:rPr lang="de-DE"/>
              <a:t>Titelmasterformat durch Klicken bearbeiten</a:t>
            </a:r>
          </a:p>
        </p:txBody>
      </p:sp>
    </p:spTree>
    <p:extLst>
      <p:ext uri="{BB962C8B-B14F-4D97-AF65-F5344CB8AC3E}">
        <p14:creationId xmlns:p14="http://schemas.microsoft.com/office/powerpoint/2010/main" val="12737622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9" Type="http://schemas.openxmlformats.org/officeDocument/2006/relationships/slideLayout" Target="../slideLayouts/slideLayout93.xml"/><Relationship Id="rId21" Type="http://schemas.openxmlformats.org/officeDocument/2006/relationships/slideLayout" Target="../slideLayouts/slideLayout75.xml"/><Relationship Id="rId34" Type="http://schemas.openxmlformats.org/officeDocument/2006/relationships/slideLayout" Target="../slideLayouts/slideLayout88.xml"/><Relationship Id="rId42" Type="http://schemas.openxmlformats.org/officeDocument/2006/relationships/slideLayout" Target="../slideLayouts/slideLayout96.xml"/><Relationship Id="rId47" Type="http://schemas.openxmlformats.org/officeDocument/2006/relationships/slideLayout" Target="../slideLayouts/slideLayout101.xml"/><Relationship Id="rId50" Type="http://schemas.openxmlformats.org/officeDocument/2006/relationships/theme" Target="../theme/theme2.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9" Type="http://schemas.openxmlformats.org/officeDocument/2006/relationships/slideLayout" Target="../slideLayouts/slideLayout83.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32" Type="http://schemas.openxmlformats.org/officeDocument/2006/relationships/slideLayout" Target="../slideLayouts/slideLayout86.xml"/><Relationship Id="rId37" Type="http://schemas.openxmlformats.org/officeDocument/2006/relationships/slideLayout" Target="../slideLayouts/slideLayout91.xml"/><Relationship Id="rId40" Type="http://schemas.openxmlformats.org/officeDocument/2006/relationships/slideLayout" Target="../slideLayouts/slideLayout94.xml"/><Relationship Id="rId45" Type="http://schemas.openxmlformats.org/officeDocument/2006/relationships/slideLayout" Target="../slideLayouts/slideLayout99.xml"/><Relationship Id="rId53" Type="http://schemas.openxmlformats.org/officeDocument/2006/relationships/oleObject" Target="../embeddings/oleObject1.bin"/><Relationship Id="rId5" Type="http://schemas.openxmlformats.org/officeDocument/2006/relationships/slideLayout" Target="../slideLayouts/slideLayout59.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31" Type="http://schemas.openxmlformats.org/officeDocument/2006/relationships/slideLayout" Target="../slideLayouts/slideLayout85.xml"/><Relationship Id="rId44" Type="http://schemas.openxmlformats.org/officeDocument/2006/relationships/slideLayout" Target="../slideLayouts/slideLayout98.xml"/><Relationship Id="rId52" Type="http://schemas.openxmlformats.org/officeDocument/2006/relationships/tags" Target="../tags/tag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slideLayout" Target="../slideLayouts/slideLayout81.xml"/><Relationship Id="rId30" Type="http://schemas.openxmlformats.org/officeDocument/2006/relationships/slideLayout" Target="../slideLayouts/slideLayout84.xml"/><Relationship Id="rId35" Type="http://schemas.openxmlformats.org/officeDocument/2006/relationships/slideLayout" Target="../slideLayouts/slideLayout89.xml"/><Relationship Id="rId43" Type="http://schemas.openxmlformats.org/officeDocument/2006/relationships/slideLayout" Target="../slideLayouts/slideLayout97.xml"/><Relationship Id="rId48" Type="http://schemas.openxmlformats.org/officeDocument/2006/relationships/slideLayout" Target="../slideLayouts/slideLayout102.xml"/><Relationship Id="rId8" Type="http://schemas.openxmlformats.org/officeDocument/2006/relationships/slideLayout" Target="../slideLayouts/slideLayout62.xml"/><Relationship Id="rId51" Type="http://schemas.openxmlformats.org/officeDocument/2006/relationships/tags" Target="../tags/tag2.xml"/><Relationship Id="rId3" Type="http://schemas.openxmlformats.org/officeDocument/2006/relationships/slideLayout" Target="../slideLayouts/slideLayout57.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33" Type="http://schemas.openxmlformats.org/officeDocument/2006/relationships/slideLayout" Target="../slideLayouts/slideLayout87.xml"/><Relationship Id="rId38" Type="http://schemas.openxmlformats.org/officeDocument/2006/relationships/slideLayout" Target="../slideLayouts/slideLayout92.xml"/><Relationship Id="rId46" Type="http://schemas.openxmlformats.org/officeDocument/2006/relationships/slideLayout" Target="../slideLayouts/slideLayout100.xml"/><Relationship Id="rId20" Type="http://schemas.openxmlformats.org/officeDocument/2006/relationships/slideLayout" Target="../slideLayouts/slideLayout74.xml"/><Relationship Id="rId41" Type="http://schemas.openxmlformats.org/officeDocument/2006/relationships/slideLayout" Target="../slideLayouts/slideLayout95.xml"/><Relationship Id="rId54" Type="http://schemas.openxmlformats.org/officeDocument/2006/relationships/image" Target="../media/image7.emf"/><Relationship Id="rId1" Type="http://schemas.openxmlformats.org/officeDocument/2006/relationships/slideLayout" Target="../slideLayouts/slideLayout55.xml"/><Relationship Id="rId6" Type="http://schemas.openxmlformats.org/officeDocument/2006/relationships/slideLayout" Target="../slideLayouts/slideLayout60.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slideLayout" Target="../slideLayouts/slideLayout82.xml"/><Relationship Id="rId36" Type="http://schemas.openxmlformats.org/officeDocument/2006/relationships/slideLayout" Target="../slideLayouts/slideLayout90.xml"/><Relationship Id="rId49" Type="http://schemas.openxmlformats.org/officeDocument/2006/relationships/slideLayout" Target="../slideLayouts/slideLayout10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slideLayout" Target="../slideLayouts/slideLayout12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19" Type="http://schemas.openxmlformats.org/officeDocument/2006/relationships/theme" Target="../theme/theme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2" Type="http://schemas.openxmlformats.org/officeDocument/2006/relationships/slideLayout" Target="../slideLayouts/slideLayout123.xml"/><Relationship Id="rId16" Type="http://schemas.openxmlformats.org/officeDocument/2006/relationships/theme" Target="../theme/theme4.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slideLayout" Target="../slideLayouts/slideLayout13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4.xml"/><Relationship Id="rId13" Type="http://schemas.openxmlformats.org/officeDocument/2006/relationships/slideLayout" Target="../slideLayouts/slideLayout149.xml"/><Relationship Id="rId18" Type="http://schemas.openxmlformats.org/officeDocument/2006/relationships/tags" Target="../tags/tag14.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17" Type="http://schemas.openxmlformats.org/officeDocument/2006/relationships/theme" Target="../theme/theme5.xml"/><Relationship Id="rId2" Type="http://schemas.openxmlformats.org/officeDocument/2006/relationships/slideLayout" Target="../slideLayouts/slideLayout138.xml"/><Relationship Id="rId16" Type="http://schemas.openxmlformats.org/officeDocument/2006/relationships/slideLayout" Target="../slideLayouts/slideLayout152.xml"/><Relationship Id="rId20" Type="http://schemas.openxmlformats.org/officeDocument/2006/relationships/image" Target="../media/image18.emf"/><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5" Type="http://schemas.openxmlformats.org/officeDocument/2006/relationships/slideLayout" Target="../slideLayouts/slideLayout151.xml"/><Relationship Id="rId10" Type="http://schemas.openxmlformats.org/officeDocument/2006/relationships/slideLayout" Target="../slideLayouts/slideLayout146.xml"/><Relationship Id="rId19" Type="http://schemas.openxmlformats.org/officeDocument/2006/relationships/oleObject" Target="../embeddings/oleObject8.bin"/><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9" name="Logo Allianz Global Investors">
            <a:extLst>
              <a:ext uri="{C183D7F6-B498-43B3-948B-1728B52AA6E4}">
                <adec:decorative xmlns:adec="http://schemas.microsoft.com/office/drawing/2017/decorative" val="1"/>
              </a:ext>
            </a:extLst>
          </p:cNvPr>
          <p:cNvSpPr>
            <a:spLocks noChangeAspect="1" noEditPoints="1"/>
          </p:cNvSpPr>
          <p:nvPr/>
        </p:nvSpPr>
        <p:spPr bwMode="gray">
          <a:xfrm>
            <a:off x="10747126"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de-DE" sz="1777" noProof="0">
              <a:latin typeface="Arial" panose="020B0604020202020204" pitchFamily="34" charset="0"/>
            </a:endParaRPr>
          </a:p>
        </p:txBody>
      </p:sp>
      <p:sp>
        <p:nvSpPr>
          <p:cNvPr id="1026" name="Headline">
            <a:extLst>
              <a:ext uri="{C183D7F6-B498-43B3-948B-1728B52AA6E4}">
                <adec:decorative xmlns:adec="http://schemas.microsoft.com/office/drawing/2017/decorative" val="0"/>
              </a:ext>
            </a:extLst>
          </p:cNvPr>
          <p:cNvSpPr>
            <a:spLocks noGrp="1" noChangeArrowheads="1"/>
          </p:cNvSpPr>
          <p:nvPr>
            <p:ph type="title"/>
          </p:nvPr>
        </p:nvSpPr>
        <p:spPr bwMode="auto">
          <a:xfrm>
            <a:off x="395926" y="637185"/>
            <a:ext cx="9944006" cy="79156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noProof="0"/>
              <a:t>Main slide heading appears here</a:t>
            </a:r>
            <a:br>
              <a:rPr lang="de-DE" noProof="0"/>
            </a:br>
            <a:r>
              <a:rPr lang="de-DE" noProof="0"/>
              <a:t>Second line if required</a:t>
            </a:r>
          </a:p>
        </p:txBody>
      </p:sp>
      <p:sp>
        <p:nvSpPr>
          <p:cNvPr id="1127" name="Content"/>
          <p:cNvSpPr>
            <a:spLocks noGrp="1" noChangeArrowheads="1"/>
          </p:cNvSpPr>
          <p:nvPr>
            <p:ph type="body" idx="1"/>
          </p:nvPr>
        </p:nvSpPr>
        <p:spPr bwMode="auto">
          <a:xfrm>
            <a:off x="395926" y="2368800"/>
            <a:ext cx="11368800" cy="3794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noProof="0"/>
              <a:t>1st Level (12pt)</a:t>
            </a:r>
          </a:p>
          <a:p>
            <a:pPr lvl="1"/>
            <a:r>
              <a:rPr lang="de-DE" noProof="0"/>
              <a:t>2nd Level</a:t>
            </a:r>
          </a:p>
          <a:p>
            <a:pPr lvl="2"/>
            <a:r>
              <a:rPr lang="de-DE" noProof="0"/>
              <a:t>3rd Level</a:t>
            </a:r>
          </a:p>
          <a:p>
            <a:pPr lvl="3"/>
            <a:r>
              <a:rPr lang="de-DE" noProof="0"/>
              <a:t>4th Level</a:t>
            </a:r>
          </a:p>
          <a:p>
            <a:pPr lvl="4"/>
            <a:r>
              <a:rPr lang="de-DE" noProof="0"/>
              <a:t>5th Level</a:t>
            </a:r>
          </a:p>
        </p:txBody>
      </p:sp>
      <p:sp>
        <p:nvSpPr>
          <p:cNvPr id="2" name="Slide number">
            <a:extLst>
              <a:ext uri="{C183D7F6-B498-43B3-948B-1728B52AA6E4}">
                <adec:decorative xmlns:adec="http://schemas.microsoft.com/office/drawing/2017/decorative" val="1"/>
              </a:ext>
            </a:extLst>
          </p:cNvPr>
          <p:cNvSpPr txBox="1"/>
          <p:nvPr/>
        </p:nvSpPr>
        <p:spPr>
          <a:xfrm>
            <a:off x="10268243"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de-DE" sz="800" baseline="0" noProof="0" smtClean="0">
                <a:solidFill>
                  <a:schemeClr val="tx2"/>
                </a:solidFill>
                <a:latin typeface="Arial" panose="020B0604020202020204" pitchFamily="34" charset="0"/>
              </a:rPr>
              <a:pPr lvl="0"/>
              <a:t>‹#›</a:t>
            </a:fld>
            <a:endParaRPr lang="de-DE" sz="800" baseline="0" noProof="0">
              <a:solidFill>
                <a:schemeClr val="tx2"/>
              </a:solidFill>
              <a:latin typeface="Arial" panose="020B0604020202020204" pitchFamily="34" charset="0"/>
            </a:endParaRPr>
          </a:p>
        </p:txBody>
      </p:sp>
      <p:sp>
        <p:nvSpPr>
          <p:cNvPr id="4" name="Textfeld 3">
            <a:extLst>
              <a:ext uri="{FF2B5EF4-FFF2-40B4-BE49-F238E27FC236}">
                <a16:creationId xmlns:a16="http://schemas.microsoft.com/office/drawing/2014/main" id="{B9BA87FA-EB59-9045-C799-B3582B83127D}"/>
              </a:ext>
            </a:extLst>
          </p:cNvPr>
          <p:cNvSpPr txBox="1"/>
          <p:nvPr userDrawn="1">
            <p:extLst>
              <p:ext uri="{1162E1C5-73C7-4A58-AE30-91384D911F3F}">
                <p184:classification xmlns:p184="http://schemas.microsoft.com/office/powerpoint/2018/4/main" val="hdr"/>
              </p:ext>
            </p:extLst>
          </p:nvPr>
        </p:nvSpPr>
        <p:spPr>
          <a:xfrm>
            <a:off x="5883275" y="63500"/>
            <a:ext cx="450850" cy="152400"/>
          </a:xfrm>
          <a:prstGeom prst="rect">
            <a:avLst/>
          </a:prstGeom>
        </p:spPr>
        <p:txBody>
          <a:bodyPr horzOverflow="overflow" lIns="0" tIns="0" rIns="0" bIns="0">
            <a:spAutoFit/>
          </a:bodyPr>
          <a:lstStyle/>
          <a:p>
            <a:pPr algn="l"/>
            <a:r>
              <a:rPr lang="de-DE" sz="1000">
                <a:solidFill>
                  <a:srgbClr val="000000">
                    <a:alpha val="50000"/>
                  </a:srgbClr>
                </a:solidFill>
                <a:latin typeface="Aptos" panose="020B0004020202020204" pitchFamily="34" charset="0"/>
              </a:rPr>
              <a:t>Internal</a:t>
            </a:r>
          </a:p>
        </p:txBody>
      </p:sp>
    </p:spTree>
    <p:extLst>
      <p:ext uri="{BB962C8B-B14F-4D97-AF65-F5344CB8AC3E}">
        <p14:creationId xmlns:p14="http://schemas.microsoft.com/office/powerpoint/2010/main" val="78644384"/>
      </p:ext>
    </p:extLst>
  </p:cSld>
  <p:clrMap bg1="lt1" tx1="dk1" bg2="lt2" tx2="dk2" accent1="accent1" accent2="accent2" accent3="accent3" accent4="accent4" accent5="accent5" accent6="accent6" hlink="hlink" folHlink="folHlink"/>
  <p:sldLayoutIdLst>
    <p:sldLayoutId id="2147483843" r:id="rId1"/>
    <p:sldLayoutId id="2147483849" r:id="rId2"/>
    <p:sldLayoutId id="2147483850" r:id="rId3"/>
    <p:sldLayoutId id="2147483875" r:id="rId4"/>
    <p:sldLayoutId id="2147483717" r:id="rId5"/>
    <p:sldLayoutId id="2147483872" r:id="rId6"/>
    <p:sldLayoutId id="2147483873" r:id="rId7"/>
    <p:sldLayoutId id="2147483672" r:id="rId8"/>
    <p:sldLayoutId id="2147483846" r:id="rId9"/>
    <p:sldLayoutId id="2147483852" r:id="rId10"/>
    <p:sldLayoutId id="2147483842" r:id="rId11"/>
    <p:sldLayoutId id="2147483712" r:id="rId12"/>
    <p:sldLayoutId id="2147483781" r:id="rId13"/>
    <p:sldLayoutId id="2147483853" r:id="rId14"/>
    <p:sldLayoutId id="2147483863" r:id="rId15"/>
    <p:sldLayoutId id="2147483794" r:id="rId16"/>
    <p:sldLayoutId id="2147483678" r:id="rId17"/>
    <p:sldLayoutId id="2147483679" r:id="rId18"/>
    <p:sldLayoutId id="2147483713" r:id="rId19"/>
    <p:sldLayoutId id="2147483682" r:id="rId20"/>
    <p:sldLayoutId id="2147483683" r:id="rId21"/>
    <p:sldLayoutId id="2147483685" r:id="rId22"/>
    <p:sldLayoutId id="2147483686" r:id="rId23"/>
    <p:sldLayoutId id="2147483687" r:id="rId24"/>
    <p:sldLayoutId id="2147483714" r:id="rId25"/>
    <p:sldLayoutId id="2147483689" r:id="rId26"/>
    <p:sldLayoutId id="2147483690" r:id="rId27"/>
    <p:sldLayoutId id="2147483691" r:id="rId28"/>
    <p:sldLayoutId id="2147483692" r:id="rId29"/>
    <p:sldLayoutId id="2147483715" r:id="rId30"/>
    <p:sldLayoutId id="2147483694" r:id="rId31"/>
    <p:sldLayoutId id="2147483695" r:id="rId32"/>
    <p:sldLayoutId id="2147483696" r:id="rId33"/>
    <p:sldLayoutId id="2147483697" r:id="rId34"/>
    <p:sldLayoutId id="2147483698" r:id="rId35"/>
    <p:sldLayoutId id="2147483782" r:id="rId36"/>
    <p:sldLayoutId id="2147483851" r:id="rId37"/>
    <p:sldLayoutId id="2147483867" r:id="rId38"/>
    <p:sldLayoutId id="2147483868" r:id="rId39"/>
    <p:sldLayoutId id="2147483786" r:id="rId40"/>
    <p:sldLayoutId id="2147483869" r:id="rId41"/>
    <p:sldLayoutId id="2147483870" r:id="rId42"/>
    <p:sldLayoutId id="2147483865" r:id="rId43"/>
    <p:sldLayoutId id="2147483791" r:id="rId44"/>
    <p:sldLayoutId id="2147483700" r:id="rId45"/>
    <p:sldLayoutId id="2147483701" r:id="rId46"/>
    <p:sldLayoutId id="2147483702" r:id="rId47"/>
    <p:sldLayoutId id="2147483703" r:id="rId48"/>
    <p:sldLayoutId id="2147483854" r:id="rId49"/>
    <p:sldLayoutId id="2147483864" r:id="rId50"/>
    <p:sldLayoutId id="2147483871" r:id="rId51"/>
    <p:sldLayoutId id="2147483876" r:id="rId52"/>
    <p:sldLayoutId id="2147483671" r:id="rId53"/>
    <p:sldLayoutId id="2147483709" r:id="rId54"/>
  </p:sldLayoutIdLst>
  <p:hf hdr="0"/>
  <p:txStyles>
    <p:titleStyle>
      <a:lvl1pPr algn="l" rtl="0" eaLnBrk="1" fontAlgn="base" hangingPunct="1">
        <a:lnSpc>
          <a:spcPct val="90000"/>
        </a:lnSpc>
        <a:spcBef>
          <a:spcPct val="0"/>
        </a:spcBef>
        <a:spcAft>
          <a:spcPct val="0"/>
        </a:spcAft>
        <a:defRPr sz="2800" baseline="0">
          <a:solidFill>
            <a:schemeClr val="tx2"/>
          </a:solidFill>
          <a:latin typeface="Arial" panose="020B0604020202020204" pitchFamily="34" charset="0"/>
          <a:ea typeface="+mj-ea"/>
          <a:cs typeface="+mj-cs"/>
        </a:defRPr>
      </a:lvl1pPr>
      <a:lvl2pPr algn="l" rtl="0" eaLnBrk="1" fontAlgn="base" hangingPunct="1">
        <a:spcBef>
          <a:spcPct val="0"/>
        </a:spcBef>
        <a:spcAft>
          <a:spcPct val="0"/>
        </a:spcAft>
        <a:defRPr sz="2267">
          <a:solidFill>
            <a:schemeClr val="tx2"/>
          </a:solidFill>
          <a:latin typeface="Arial" charset="0"/>
        </a:defRPr>
      </a:lvl2pPr>
      <a:lvl3pPr algn="l" rtl="0" eaLnBrk="1" fontAlgn="base" hangingPunct="1">
        <a:spcBef>
          <a:spcPct val="0"/>
        </a:spcBef>
        <a:spcAft>
          <a:spcPct val="0"/>
        </a:spcAft>
        <a:defRPr sz="2267">
          <a:solidFill>
            <a:schemeClr val="tx2"/>
          </a:solidFill>
          <a:latin typeface="Arial" charset="0"/>
        </a:defRPr>
      </a:lvl3pPr>
      <a:lvl4pPr algn="l" rtl="0" eaLnBrk="1" fontAlgn="base" hangingPunct="1">
        <a:spcBef>
          <a:spcPct val="0"/>
        </a:spcBef>
        <a:spcAft>
          <a:spcPct val="0"/>
        </a:spcAft>
        <a:defRPr sz="2267">
          <a:solidFill>
            <a:schemeClr val="tx2"/>
          </a:solidFill>
          <a:latin typeface="Arial" charset="0"/>
        </a:defRPr>
      </a:lvl4pPr>
      <a:lvl5pPr algn="l" rtl="0" eaLnBrk="1" fontAlgn="base" hangingPunct="1">
        <a:spcBef>
          <a:spcPct val="0"/>
        </a:spcBef>
        <a:spcAft>
          <a:spcPct val="0"/>
        </a:spcAft>
        <a:defRPr sz="2267">
          <a:solidFill>
            <a:schemeClr val="tx2"/>
          </a:solidFill>
          <a:latin typeface="Arial" charset="0"/>
        </a:defRPr>
      </a:lvl5pPr>
      <a:lvl6pPr marL="519488" algn="l" rtl="0" eaLnBrk="1" fontAlgn="base" hangingPunct="1">
        <a:spcBef>
          <a:spcPct val="0"/>
        </a:spcBef>
        <a:spcAft>
          <a:spcPct val="0"/>
        </a:spcAft>
        <a:defRPr sz="2267">
          <a:solidFill>
            <a:schemeClr val="tx2"/>
          </a:solidFill>
          <a:latin typeface="Arial" charset="0"/>
        </a:defRPr>
      </a:lvl6pPr>
      <a:lvl7pPr marL="1038977" algn="l" rtl="0" eaLnBrk="1" fontAlgn="base" hangingPunct="1">
        <a:spcBef>
          <a:spcPct val="0"/>
        </a:spcBef>
        <a:spcAft>
          <a:spcPct val="0"/>
        </a:spcAft>
        <a:defRPr sz="2267">
          <a:solidFill>
            <a:schemeClr val="tx2"/>
          </a:solidFill>
          <a:latin typeface="Arial" charset="0"/>
        </a:defRPr>
      </a:lvl7pPr>
      <a:lvl8pPr marL="1558465" algn="l" rtl="0" eaLnBrk="1" fontAlgn="base" hangingPunct="1">
        <a:spcBef>
          <a:spcPct val="0"/>
        </a:spcBef>
        <a:spcAft>
          <a:spcPct val="0"/>
        </a:spcAft>
        <a:defRPr sz="2267">
          <a:solidFill>
            <a:schemeClr val="tx2"/>
          </a:solidFill>
          <a:latin typeface="Arial" charset="0"/>
        </a:defRPr>
      </a:lvl8pPr>
      <a:lvl9pPr marL="2077952" algn="l" rtl="0" eaLnBrk="1" fontAlgn="base" hangingPunct="1">
        <a:spcBef>
          <a:spcPct val="0"/>
        </a:spcBef>
        <a:spcAft>
          <a:spcPct val="0"/>
        </a:spcAft>
        <a:defRPr sz="2267">
          <a:solidFill>
            <a:schemeClr val="tx2"/>
          </a:solidFill>
          <a:latin typeface="Arial" charset="0"/>
        </a:defRPr>
      </a:lvl9pPr>
    </p:titleStyle>
    <p:bodyStyle>
      <a:lvl1pPr marL="180000" marR="0" indent="-180000" algn="l" defTabSz="1038977" rtl="0" eaLnBrk="1" fontAlgn="base" latinLnBrk="0" hangingPunct="1">
        <a:lnSpc>
          <a:spcPct val="100000"/>
        </a:lnSpc>
        <a:spcBef>
          <a:spcPts val="360"/>
        </a:spcBef>
        <a:spcAft>
          <a:spcPts val="360"/>
        </a:spcAft>
        <a:buClr>
          <a:schemeClr val="tx2"/>
        </a:buClr>
        <a:buSzTx/>
        <a:buFont typeface="Arial" panose="020B0604020202020204" pitchFamily="34" charset="0"/>
        <a:buChar char="•"/>
        <a:tabLst>
          <a:tab pos="203827" algn="l"/>
        </a:tabLst>
        <a:defRPr sz="1200" baseline="0">
          <a:solidFill>
            <a:schemeClr val="tx2"/>
          </a:solidFill>
          <a:latin typeface="Arial" panose="020B0604020202020204" pitchFamily="34" charset="0"/>
          <a:ea typeface="+mn-ea"/>
          <a:cs typeface="+mn-cs"/>
        </a:defRPr>
      </a:lvl1pPr>
      <a:lvl2pPr marL="36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2pPr>
      <a:lvl3pPr marL="54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3pPr>
      <a:lvl4pPr marL="72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4pPr>
      <a:lvl5pPr marL="90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5pPr>
      <a:lvl6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6pPr>
      <a:lvl7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848166"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p:bodyStyle>
    <p:otherStyle>
      <a:defPPr>
        <a:defRPr lang="en-US"/>
      </a:defPPr>
      <a:lvl1pPr marL="0" algn="l" defTabSz="1038977" rtl="0" eaLnBrk="1" fontAlgn="b" latinLnBrk="0" hangingPunct="1">
        <a:defRPr sz="1333" kern="1200">
          <a:solidFill>
            <a:schemeClr val="tx1"/>
          </a:solidFill>
          <a:latin typeface="+mn-lt"/>
          <a:ea typeface="+mn-ea"/>
          <a:cs typeface="+mn-cs"/>
        </a:defRPr>
      </a:lvl1pPr>
      <a:lvl2pPr marL="0" algn="l" defTabSz="1038977" rtl="0" eaLnBrk="1" latinLnBrk="0" hangingPunct="1">
        <a:defRPr sz="1333" kern="1200">
          <a:solidFill>
            <a:schemeClr val="tx1"/>
          </a:solidFill>
          <a:latin typeface="+mn-lt"/>
          <a:ea typeface="+mn-ea"/>
          <a:cs typeface="+mn-cs"/>
        </a:defRPr>
      </a:lvl2pPr>
      <a:lvl3pPr marL="1038977" algn="l" defTabSz="1038977" rtl="0" eaLnBrk="1" latinLnBrk="0" hangingPunct="1">
        <a:defRPr sz="2000" kern="1200">
          <a:solidFill>
            <a:schemeClr val="tx1"/>
          </a:solidFill>
          <a:latin typeface="+mn-lt"/>
          <a:ea typeface="+mn-ea"/>
          <a:cs typeface="+mn-cs"/>
        </a:defRPr>
      </a:lvl3pPr>
      <a:lvl4pPr marL="1558465" algn="l" defTabSz="1038977" rtl="0" eaLnBrk="1" latinLnBrk="0" hangingPunct="1">
        <a:defRPr sz="2000" kern="1200">
          <a:solidFill>
            <a:schemeClr val="tx1"/>
          </a:solidFill>
          <a:latin typeface="+mn-lt"/>
          <a:ea typeface="+mn-ea"/>
          <a:cs typeface="+mn-cs"/>
        </a:defRPr>
      </a:lvl4pPr>
      <a:lvl5pPr marL="2077952" algn="l" defTabSz="1038977" rtl="0" eaLnBrk="1" latinLnBrk="0" hangingPunct="1">
        <a:defRPr sz="2000" kern="1200">
          <a:solidFill>
            <a:schemeClr val="tx1"/>
          </a:solidFill>
          <a:latin typeface="+mn-lt"/>
          <a:ea typeface="+mn-ea"/>
          <a:cs typeface="+mn-cs"/>
        </a:defRPr>
      </a:lvl5pPr>
      <a:lvl6pPr marL="2597440" algn="l" defTabSz="1038977" rtl="0" eaLnBrk="1" latinLnBrk="0" hangingPunct="1">
        <a:defRPr sz="2000" kern="1200">
          <a:solidFill>
            <a:schemeClr val="tx1"/>
          </a:solidFill>
          <a:latin typeface="+mn-lt"/>
          <a:ea typeface="+mn-ea"/>
          <a:cs typeface="+mn-cs"/>
        </a:defRPr>
      </a:lvl6pPr>
      <a:lvl7pPr marL="3116929" algn="l" defTabSz="1038977" rtl="0" eaLnBrk="1" latinLnBrk="0" hangingPunct="1">
        <a:defRPr sz="2000" kern="1200">
          <a:solidFill>
            <a:schemeClr val="tx1"/>
          </a:solidFill>
          <a:latin typeface="+mn-lt"/>
          <a:ea typeface="+mn-ea"/>
          <a:cs typeface="+mn-cs"/>
        </a:defRPr>
      </a:lvl7pPr>
      <a:lvl8pPr marL="3636417" algn="l" defTabSz="1038977" rtl="0" eaLnBrk="1" latinLnBrk="0" hangingPunct="1">
        <a:defRPr sz="2000" kern="1200">
          <a:solidFill>
            <a:schemeClr val="tx1"/>
          </a:solidFill>
          <a:latin typeface="+mn-lt"/>
          <a:ea typeface="+mn-ea"/>
          <a:cs typeface="+mn-cs"/>
        </a:defRPr>
      </a:lvl8pPr>
      <a:lvl9pPr marL="4155905" algn="l" defTabSz="1038977"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7417" userDrawn="1">
          <p15:clr>
            <a:srgbClr val="F26B43"/>
          </p15:clr>
        </p15:guide>
        <p15:guide id="6" orient="horz" pos="300" userDrawn="1">
          <p15:clr>
            <a:srgbClr val="F26B43"/>
          </p15:clr>
        </p15:guide>
        <p15:guide id="7" orient="horz" pos="1490" userDrawn="1">
          <p15:clr>
            <a:srgbClr val="F26B43"/>
          </p15:clr>
        </p15:guide>
        <p15:guide id="10" orient="horz" pos="3888" userDrawn="1">
          <p15:clr>
            <a:srgbClr val="F26B43"/>
          </p15:clr>
        </p15:guide>
        <p15:guide id="12" pos="1936" userDrawn="1">
          <p15:clr>
            <a:srgbClr val="F26B43"/>
          </p15:clr>
        </p15:guide>
        <p15:guide id="13" pos="2072" userDrawn="1">
          <p15:clr>
            <a:srgbClr val="F26B43"/>
          </p15:clr>
        </p15:guide>
        <p15:guide id="14" pos="3760" userDrawn="1">
          <p15:clr>
            <a:srgbClr val="F26B43"/>
          </p15:clr>
        </p15:guide>
        <p15:guide id="15" pos="3896" userDrawn="1">
          <p15:clr>
            <a:srgbClr val="F26B43"/>
          </p15:clr>
        </p15:guide>
        <p15:guide id="16" pos="5584" userDrawn="1">
          <p15:clr>
            <a:srgbClr val="F26B43"/>
          </p15:clr>
        </p15:guide>
        <p15:guide id="17" pos="5736" userDrawn="1">
          <p15:clr>
            <a:srgbClr val="F26B43"/>
          </p15:clr>
        </p15:guide>
        <p15:guide id="18" orient="horz" pos="396" userDrawn="1">
          <p15:clr>
            <a:srgbClr val="F26B43"/>
          </p15:clr>
        </p15:guide>
        <p15:guide id="19" orient="horz" pos="1002" userDrawn="1">
          <p15:clr>
            <a:srgbClr val="F26B43"/>
          </p15:clr>
        </p15:guide>
        <p15:guide id="20" orient="horz" pos="1321" userDrawn="1">
          <p15:clr>
            <a:srgbClr val="F26B43"/>
          </p15:clr>
        </p15:guide>
        <p15:guide id="21" pos="246" userDrawn="1">
          <p15:clr>
            <a:srgbClr val="F26B43"/>
          </p15:clr>
        </p15:guide>
        <p15:guide id="22" orient="horz" pos="415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51"/>
            </p:custDataLst>
            <p:extLst>
              <p:ext uri="{D42A27DB-BD31-4B8C-83A1-F6EECF244321}">
                <p14:modId xmlns:p14="http://schemas.microsoft.com/office/powerpoint/2010/main" val="3124086479"/>
              </p:ext>
            </p:extLst>
          </p:nvPr>
        </p:nvGraphicFramePr>
        <p:xfrm>
          <a:off x="1956" y="1591"/>
          <a:ext cx="1953" cy="1587"/>
        </p:xfrm>
        <a:graphic>
          <a:graphicData uri="http://schemas.openxmlformats.org/presentationml/2006/ole">
            <mc:AlternateContent xmlns:mc="http://schemas.openxmlformats.org/markup-compatibility/2006">
              <mc:Choice xmlns:v="urn:schemas-microsoft-com:vml" Requires="v">
                <p:oleObj name="think-cell Folie" r:id="rId53" imgW="270" imgH="270" progId="TCLayout.ActiveDocument.1">
                  <p:embed/>
                </p:oleObj>
              </mc:Choice>
              <mc:Fallback>
                <p:oleObj name="think-cell Folie" r:id="rId53" imgW="270" imgH="270" progId="TCLayout.ActiveDocument.1">
                  <p:embed/>
                  <p:pic>
                    <p:nvPicPr>
                      <p:cNvPr id="3" name="Objekt 2" hidden="1"/>
                      <p:cNvPicPr/>
                      <p:nvPr/>
                    </p:nvPicPr>
                    <p:blipFill>
                      <a:blip r:embed="rId54"/>
                      <a:stretch>
                        <a:fillRect/>
                      </a:stretch>
                    </p:blipFill>
                    <p:spPr>
                      <a:xfrm>
                        <a:off x="1956" y="1591"/>
                        <a:ext cx="1953" cy="1587"/>
                      </a:xfrm>
                      <a:prstGeom prst="rect">
                        <a:avLst/>
                      </a:prstGeom>
                    </p:spPr>
                  </p:pic>
                </p:oleObj>
              </mc:Fallback>
            </mc:AlternateContent>
          </a:graphicData>
        </a:graphic>
      </p:graphicFrame>
      <p:sp>
        <p:nvSpPr>
          <p:cNvPr id="4" name="Rectangle 3" hidden="1"/>
          <p:cNvSpPr/>
          <p:nvPr userDrawn="1">
            <p:custDataLst>
              <p:tags r:id="rId52"/>
            </p:custDataLst>
          </p:nvPr>
        </p:nvSpPr>
        <p:spPr bwMode="auto">
          <a:xfrm>
            <a:off x="0" y="0"/>
            <a:ext cx="195385" cy="158750"/>
          </a:xfrm>
          <a:prstGeom prst="rect">
            <a:avLst/>
          </a:prstGeom>
          <a:solidFill>
            <a:srgbClr val="326295"/>
          </a:solidFill>
          <a:ln w="635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914395" rtl="0" eaLnBrk="1" fontAlgn="base" latinLnBrk="0" hangingPunct="1">
              <a:spcAft>
                <a:spcPct val="25000"/>
              </a:spcAft>
              <a:buClr>
                <a:schemeClr val="tx2"/>
              </a:buClr>
              <a:buSzTx/>
              <a:buFont typeface="Wingdings" pitchFamily="2" charset="2"/>
              <a:buNone/>
              <a:tabLst/>
            </a:pPr>
            <a:endParaRPr kumimoji="0" lang="en-GB" sz="2000" b="0" i="0" u="none" strike="noStrike" cap="none" normalizeH="0" baseline="0" err="1">
              <a:ln>
                <a:noFill/>
              </a:ln>
              <a:solidFill>
                <a:schemeClr val="bg1"/>
              </a:solidFill>
              <a:effectLst/>
              <a:latin typeface="Arial"/>
              <a:ea typeface="+mj-ea"/>
              <a:cs typeface="+mj-cs"/>
              <a:sym typeface="Arial"/>
            </a:endParaRPr>
          </a:p>
        </p:txBody>
      </p:sp>
      <p:sp>
        <p:nvSpPr>
          <p:cNvPr id="1127" name="Rectangle 103"/>
          <p:cNvSpPr>
            <a:spLocks noGrp="1" noChangeArrowheads="1"/>
          </p:cNvSpPr>
          <p:nvPr>
            <p:ph type="body" idx="1"/>
          </p:nvPr>
        </p:nvSpPr>
        <p:spPr bwMode="auto">
          <a:xfrm>
            <a:off x="398769" y="2368800"/>
            <a:ext cx="11369354" cy="3794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1026" name="Rectangle 2"/>
          <p:cNvSpPr>
            <a:spLocks noGrp="1" noChangeArrowheads="1"/>
          </p:cNvSpPr>
          <p:nvPr>
            <p:ph type="title"/>
          </p:nvPr>
        </p:nvSpPr>
        <p:spPr bwMode="auto">
          <a:xfrm>
            <a:off x="398769" y="660011"/>
            <a:ext cx="7488000" cy="60719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noProof="0"/>
              <a:t>Main slide heading appears here</a:t>
            </a:r>
            <a:br>
              <a:rPr lang="en-GB" noProof="0"/>
            </a:br>
            <a:r>
              <a:rPr lang="en-GB" noProof="0"/>
              <a:t>Second line if required (20pt)</a:t>
            </a:r>
          </a:p>
        </p:txBody>
      </p:sp>
      <p:sp>
        <p:nvSpPr>
          <p:cNvPr id="2" name="Textfeld 1"/>
          <p:cNvSpPr txBox="1"/>
          <p:nvPr/>
        </p:nvSpPr>
        <p:spPr>
          <a:xfrm>
            <a:off x="10309581" y="6526800"/>
            <a:ext cx="1496482" cy="84138"/>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GB" sz="799" baseline="0" noProof="0" smtClean="0">
                <a:solidFill>
                  <a:schemeClr val="tx2"/>
                </a:solidFill>
                <a:latin typeface="Arial" panose="020B0604020202020204" pitchFamily="34" charset="0"/>
              </a:rPr>
              <a:pPr lvl="0"/>
              <a:t>‹#›</a:t>
            </a:fld>
            <a:endParaRPr lang="en-GB" sz="799" baseline="0" noProof="0">
              <a:solidFill>
                <a:schemeClr val="tx2"/>
              </a:solidFill>
              <a:latin typeface="Arial" panose="020B0604020202020204" pitchFamily="34" charset="0"/>
            </a:endParaRPr>
          </a:p>
        </p:txBody>
      </p:sp>
      <p:sp>
        <p:nvSpPr>
          <p:cNvPr id="8" name="Freeform 614"/>
          <p:cNvSpPr>
            <a:spLocks noEditPoints="1"/>
          </p:cNvSpPr>
          <p:nvPr/>
        </p:nvSpPr>
        <p:spPr bwMode="gray">
          <a:xfrm>
            <a:off x="10392508" y="239713"/>
            <a:ext cx="1381369" cy="414610"/>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rgbClr val="003087"/>
          </a:solidFill>
          <a:ln w="9525">
            <a:noFill/>
            <a:round/>
            <a:headEnd/>
            <a:tailEnd/>
          </a:ln>
        </p:spPr>
        <p:txBody>
          <a:bodyPr/>
          <a:lstStyle/>
          <a:p>
            <a:endParaRPr lang="en-GB" sz="1200" noProof="0">
              <a:latin typeface="Arial" panose="020B0604020202020204" pitchFamily="34" charset="0"/>
            </a:endParaRPr>
          </a:p>
        </p:txBody>
      </p:sp>
      <p:sp>
        <p:nvSpPr>
          <p:cNvPr id="6" name="Textfeld 5">
            <a:extLst>
              <a:ext uri="{FF2B5EF4-FFF2-40B4-BE49-F238E27FC236}">
                <a16:creationId xmlns:a16="http://schemas.microsoft.com/office/drawing/2014/main" id="{57CA8E03-B888-C463-48F9-314D056041C8}"/>
              </a:ext>
            </a:extLst>
          </p:cNvPr>
          <p:cNvSpPr txBox="1"/>
          <p:nvPr userDrawn="1">
            <p:extLst>
              <p:ext uri="{1162E1C5-73C7-4A58-AE30-91384D911F3F}">
                <p184:classification xmlns:p184="http://schemas.microsoft.com/office/powerpoint/2018/4/main" val="hdr"/>
              </p:ext>
            </p:extLst>
          </p:nvPr>
        </p:nvSpPr>
        <p:spPr>
          <a:xfrm>
            <a:off x="5883275" y="63500"/>
            <a:ext cx="450850" cy="152400"/>
          </a:xfrm>
          <a:prstGeom prst="rect">
            <a:avLst/>
          </a:prstGeom>
        </p:spPr>
        <p:txBody>
          <a:bodyPr horzOverflow="overflow" lIns="0" tIns="0" rIns="0" bIns="0">
            <a:spAutoFit/>
          </a:bodyPr>
          <a:lstStyle/>
          <a:p>
            <a:pPr algn="l"/>
            <a:r>
              <a:rPr lang="de-DE" sz="1000">
                <a:solidFill>
                  <a:srgbClr val="000000">
                    <a:alpha val="50000"/>
                  </a:srgbClr>
                </a:solidFill>
                <a:latin typeface="Aptos" panose="020B0004020202020204" pitchFamily="34" charset="0"/>
              </a:rPr>
              <a:t>Internal</a:t>
            </a:r>
          </a:p>
        </p:txBody>
      </p:sp>
    </p:spTree>
    <p:extLst>
      <p:ext uri="{BB962C8B-B14F-4D97-AF65-F5344CB8AC3E}">
        <p14:creationId xmlns:p14="http://schemas.microsoft.com/office/powerpoint/2010/main" val="1242670367"/>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 id="2147483894" r:id="rId17"/>
    <p:sldLayoutId id="2147483895" r:id="rId18"/>
    <p:sldLayoutId id="2147483896" r:id="rId19"/>
    <p:sldLayoutId id="2147483897" r:id="rId20"/>
    <p:sldLayoutId id="2147483898" r:id="rId21"/>
    <p:sldLayoutId id="2147483899" r:id="rId22"/>
    <p:sldLayoutId id="2147483900" r:id="rId23"/>
    <p:sldLayoutId id="2147483901" r:id="rId24"/>
    <p:sldLayoutId id="2147483902" r:id="rId25"/>
    <p:sldLayoutId id="2147483903" r:id="rId26"/>
    <p:sldLayoutId id="2147483904" r:id="rId27"/>
    <p:sldLayoutId id="2147483905" r:id="rId28"/>
    <p:sldLayoutId id="2147483906" r:id="rId29"/>
    <p:sldLayoutId id="2147483907" r:id="rId30"/>
    <p:sldLayoutId id="2147483908" r:id="rId31"/>
    <p:sldLayoutId id="2147483909" r:id="rId32"/>
    <p:sldLayoutId id="2147483910" r:id="rId33"/>
    <p:sldLayoutId id="2147483911" r:id="rId34"/>
    <p:sldLayoutId id="2147483912" r:id="rId35"/>
    <p:sldLayoutId id="2147483913" r:id="rId36"/>
    <p:sldLayoutId id="2147483914" r:id="rId37"/>
    <p:sldLayoutId id="2147483915" r:id="rId38"/>
    <p:sldLayoutId id="2147483916" r:id="rId39"/>
    <p:sldLayoutId id="2147483917" r:id="rId40"/>
    <p:sldLayoutId id="2147483918" r:id="rId41"/>
    <p:sldLayoutId id="2147483919" r:id="rId42"/>
    <p:sldLayoutId id="2147483920" r:id="rId43"/>
    <p:sldLayoutId id="2147483921" r:id="rId44"/>
    <p:sldLayoutId id="2147483922" r:id="rId45"/>
    <p:sldLayoutId id="2147483923" r:id="rId46"/>
    <p:sldLayoutId id="2147483924" r:id="rId47"/>
    <p:sldLayoutId id="2147483925" r:id="rId48"/>
    <p:sldLayoutId id="2147483926" r:id="rId49"/>
  </p:sldLayoutIdLst>
  <p:hf hdr="0"/>
  <p:txStyles>
    <p:titleStyle>
      <a:lvl1pPr algn="l" rtl="0" eaLnBrk="1" fontAlgn="base" hangingPunct="1">
        <a:spcBef>
          <a:spcPct val="0"/>
        </a:spcBef>
        <a:spcAft>
          <a:spcPct val="0"/>
        </a:spcAft>
        <a:defRPr sz="2000" baseline="0">
          <a:solidFill>
            <a:schemeClr val="tx2"/>
          </a:solidFill>
          <a:latin typeface="Arial" panose="020B0604020202020204" pitchFamily="34" charset="0"/>
          <a:ea typeface="+mj-ea"/>
          <a:cs typeface="+mj-cs"/>
        </a:defRPr>
      </a:lvl1pPr>
      <a:lvl2pPr algn="l" rtl="0" eaLnBrk="1" fontAlgn="base" hangingPunct="1">
        <a:spcBef>
          <a:spcPct val="0"/>
        </a:spcBef>
        <a:spcAft>
          <a:spcPct val="0"/>
        </a:spcAft>
        <a:defRPr sz="2000">
          <a:solidFill>
            <a:schemeClr val="tx2"/>
          </a:solidFill>
          <a:latin typeface="Arial" charset="0"/>
        </a:defRPr>
      </a:lvl2pPr>
      <a:lvl3pPr algn="l" rtl="0" eaLnBrk="1" fontAlgn="base" hangingPunct="1">
        <a:spcBef>
          <a:spcPct val="0"/>
        </a:spcBef>
        <a:spcAft>
          <a:spcPct val="0"/>
        </a:spcAft>
        <a:defRPr sz="2000">
          <a:solidFill>
            <a:schemeClr val="tx2"/>
          </a:solidFill>
          <a:latin typeface="Arial" charset="0"/>
        </a:defRPr>
      </a:lvl3pPr>
      <a:lvl4pPr algn="l" rtl="0" eaLnBrk="1" fontAlgn="base" hangingPunct="1">
        <a:spcBef>
          <a:spcPct val="0"/>
        </a:spcBef>
        <a:spcAft>
          <a:spcPct val="0"/>
        </a:spcAft>
        <a:defRPr sz="2000">
          <a:solidFill>
            <a:schemeClr val="tx2"/>
          </a:solidFill>
          <a:latin typeface="Arial" charset="0"/>
        </a:defRPr>
      </a:lvl4pPr>
      <a:lvl5pPr algn="l" rtl="0" eaLnBrk="1" fontAlgn="base" hangingPunct="1">
        <a:spcBef>
          <a:spcPct val="0"/>
        </a:spcBef>
        <a:spcAft>
          <a:spcPct val="0"/>
        </a:spcAft>
        <a:defRPr sz="2000">
          <a:solidFill>
            <a:schemeClr val="tx2"/>
          </a:solidFill>
          <a:latin typeface="Arial" charset="0"/>
        </a:defRPr>
      </a:lvl5pPr>
      <a:lvl6pPr marL="457197" algn="l" rtl="0" eaLnBrk="1" fontAlgn="base" hangingPunct="1">
        <a:spcBef>
          <a:spcPct val="0"/>
        </a:spcBef>
        <a:spcAft>
          <a:spcPct val="0"/>
        </a:spcAft>
        <a:defRPr sz="2000">
          <a:solidFill>
            <a:schemeClr val="tx2"/>
          </a:solidFill>
          <a:latin typeface="Arial" charset="0"/>
        </a:defRPr>
      </a:lvl6pPr>
      <a:lvl7pPr marL="914395" algn="l" rtl="0" eaLnBrk="1" fontAlgn="base" hangingPunct="1">
        <a:spcBef>
          <a:spcPct val="0"/>
        </a:spcBef>
        <a:spcAft>
          <a:spcPct val="0"/>
        </a:spcAft>
        <a:defRPr sz="2000">
          <a:solidFill>
            <a:schemeClr val="tx2"/>
          </a:solidFill>
          <a:latin typeface="Arial" charset="0"/>
        </a:defRPr>
      </a:lvl7pPr>
      <a:lvl8pPr marL="1371592" algn="l" rtl="0" eaLnBrk="1" fontAlgn="base" hangingPunct="1">
        <a:spcBef>
          <a:spcPct val="0"/>
        </a:spcBef>
        <a:spcAft>
          <a:spcPct val="0"/>
        </a:spcAft>
        <a:defRPr sz="2000">
          <a:solidFill>
            <a:schemeClr val="tx2"/>
          </a:solidFill>
          <a:latin typeface="Arial" charset="0"/>
        </a:defRPr>
      </a:lvl8pPr>
      <a:lvl9pPr marL="1828789" algn="l" rtl="0" eaLnBrk="1" fontAlgn="base" hangingPunct="1">
        <a:spcBef>
          <a:spcPct val="0"/>
        </a:spcBef>
        <a:spcAft>
          <a:spcPct val="0"/>
        </a:spcAft>
        <a:defRPr sz="2000">
          <a:solidFill>
            <a:schemeClr val="tx2"/>
          </a:solidFill>
          <a:latin typeface="Arial" charset="0"/>
        </a:defRPr>
      </a:lvl9pPr>
    </p:titleStyle>
    <p:bodyStyle>
      <a:lvl1pPr marL="171448" marR="0" indent="-171448" algn="l" defTabSz="914395" rtl="0" eaLnBrk="1" fontAlgn="base" latinLnBrk="0" hangingPunct="1">
        <a:lnSpc>
          <a:spcPct val="100000"/>
        </a:lnSpc>
        <a:spcBef>
          <a:spcPts val="360"/>
        </a:spcBef>
        <a:spcAft>
          <a:spcPts val="360"/>
        </a:spcAft>
        <a:buClr>
          <a:schemeClr val="tx2"/>
        </a:buClr>
        <a:buSzTx/>
        <a:buFont typeface="Wingdings" panose="05000000000000000000" pitchFamily="2" charset="2"/>
        <a:buChar char="§"/>
        <a:tabLst>
          <a:tab pos="179387" algn="l"/>
        </a:tabLst>
        <a:defRPr sz="1200" baseline="0">
          <a:solidFill>
            <a:schemeClr val="tx1"/>
          </a:solidFill>
          <a:latin typeface="Arial" panose="020B0604020202020204" pitchFamily="34" charset="0"/>
          <a:ea typeface="+mn-ea"/>
          <a:cs typeface="+mn-cs"/>
        </a:defRPr>
      </a:lvl1pPr>
      <a:lvl2pPr marL="355598" indent="-171448" algn="l" rtl="0" eaLnBrk="1" fontAlgn="base" hangingPunct="1">
        <a:lnSpc>
          <a:spcPct val="100000"/>
        </a:lnSpc>
        <a:spcBef>
          <a:spcPts val="360"/>
        </a:spcBef>
        <a:spcAft>
          <a:spcPts val="360"/>
        </a:spcAft>
        <a:buClr>
          <a:schemeClr val="tx2"/>
        </a:buClr>
        <a:buFont typeface="Arial" panose="020B0604020202020204" pitchFamily="34" charset="0"/>
        <a:buChar char="-"/>
        <a:tabLst>
          <a:tab pos="182562" algn="l"/>
        </a:tabLst>
        <a:defRPr sz="1200" baseline="0">
          <a:solidFill>
            <a:schemeClr val="tx1"/>
          </a:solidFill>
          <a:latin typeface="Arial" panose="020B0604020202020204" pitchFamily="34" charset="0"/>
        </a:defRPr>
      </a:lvl2pPr>
      <a:lvl3pPr marL="531809" indent="-171448" algn="l" rtl="0" eaLnBrk="1" fontAlgn="base" hangingPunct="1">
        <a:lnSpc>
          <a:spcPct val="100000"/>
        </a:lnSpc>
        <a:spcBef>
          <a:spcPts val="360"/>
        </a:spcBef>
        <a:spcAft>
          <a:spcPts val="360"/>
        </a:spcAft>
        <a:buClr>
          <a:schemeClr val="tx2"/>
        </a:buClr>
        <a:buFont typeface="Arial" panose="020B0604020202020204" pitchFamily="34" charset="0"/>
        <a:buChar char="-"/>
        <a:tabLst>
          <a:tab pos="182562" algn="l"/>
        </a:tabLst>
        <a:defRPr sz="1200" baseline="0">
          <a:solidFill>
            <a:schemeClr val="tx1"/>
          </a:solidFill>
          <a:latin typeface="Arial" panose="020B0604020202020204" pitchFamily="34" charset="0"/>
        </a:defRPr>
      </a:lvl3pPr>
      <a:lvl4pPr marL="711196" indent="-171448" algn="l" rtl="0" eaLnBrk="1" fontAlgn="base" hangingPunct="1">
        <a:lnSpc>
          <a:spcPct val="100000"/>
        </a:lnSpc>
        <a:spcBef>
          <a:spcPts val="360"/>
        </a:spcBef>
        <a:spcAft>
          <a:spcPts val="360"/>
        </a:spcAft>
        <a:buClr>
          <a:schemeClr val="tx2"/>
        </a:buClr>
        <a:buFont typeface="Arial" panose="020B0604020202020204" pitchFamily="34" charset="0"/>
        <a:buChar char="-"/>
        <a:tabLst>
          <a:tab pos="182562" algn="l"/>
        </a:tabLst>
        <a:defRPr sz="1200" baseline="0">
          <a:solidFill>
            <a:schemeClr val="tx1"/>
          </a:solidFill>
          <a:latin typeface="Arial" panose="020B0604020202020204" pitchFamily="34" charset="0"/>
        </a:defRPr>
      </a:lvl4pPr>
      <a:lvl5pPr marL="900107" indent="-179387" algn="l" rtl="0" eaLnBrk="1" fontAlgn="base" hangingPunct="1">
        <a:lnSpc>
          <a:spcPct val="100000"/>
        </a:lnSpc>
        <a:spcBef>
          <a:spcPts val="360"/>
        </a:spcBef>
        <a:spcAft>
          <a:spcPts val="360"/>
        </a:spcAft>
        <a:buClr>
          <a:schemeClr val="tx2"/>
        </a:buClr>
        <a:buFont typeface="Arial" panose="020B0604020202020204" pitchFamily="34" charset="0"/>
        <a:buChar char="-"/>
        <a:tabLst>
          <a:tab pos="182562" algn="l"/>
        </a:tabLst>
        <a:defRPr sz="1200" baseline="0">
          <a:solidFill>
            <a:schemeClr val="tx1"/>
          </a:solidFill>
          <a:latin typeface="Arial" panose="020B0604020202020204" pitchFamily="34" charset="0"/>
        </a:defRPr>
      </a:lvl5pPr>
      <a:lvl6pPr marL="1135057" indent="-128588" algn="l" rtl="0" eaLnBrk="1" fontAlgn="base" hangingPunct="1">
        <a:spcBef>
          <a:spcPct val="25000"/>
        </a:spcBef>
        <a:spcAft>
          <a:spcPct val="25000"/>
        </a:spcAft>
        <a:buClr>
          <a:schemeClr val="tx2"/>
        </a:buClr>
        <a:buChar char="-"/>
        <a:tabLst>
          <a:tab pos="182562" algn="l"/>
        </a:tabLst>
        <a:defRPr sz="1400">
          <a:solidFill>
            <a:schemeClr val="tx1"/>
          </a:solidFill>
          <a:latin typeface="+mn-lt"/>
        </a:defRPr>
      </a:lvl6pPr>
      <a:lvl7pPr marL="1592254" indent="-128588" algn="l" rtl="0" eaLnBrk="1" fontAlgn="base" hangingPunct="1">
        <a:spcBef>
          <a:spcPct val="25000"/>
        </a:spcBef>
        <a:spcAft>
          <a:spcPct val="25000"/>
        </a:spcAft>
        <a:buClr>
          <a:schemeClr val="tx2"/>
        </a:buClr>
        <a:buChar char="-"/>
        <a:tabLst>
          <a:tab pos="182562" algn="l"/>
        </a:tabLst>
        <a:defRPr sz="1400">
          <a:solidFill>
            <a:schemeClr val="tx1"/>
          </a:solidFill>
          <a:latin typeface="+mn-lt"/>
        </a:defRPr>
      </a:lvl7pPr>
      <a:lvl8pPr marL="2049451" indent="-128588" algn="l" rtl="0" eaLnBrk="1" fontAlgn="base" hangingPunct="1">
        <a:spcBef>
          <a:spcPct val="25000"/>
        </a:spcBef>
        <a:spcAft>
          <a:spcPct val="25000"/>
        </a:spcAft>
        <a:buClr>
          <a:schemeClr val="tx2"/>
        </a:buClr>
        <a:buChar char="-"/>
        <a:tabLst>
          <a:tab pos="182562" algn="l"/>
        </a:tabLst>
        <a:defRPr sz="1400">
          <a:solidFill>
            <a:schemeClr val="tx1"/>
          </a:solidFill>
          <a:latin typeface="+mn-lt"/>
        </a:defRPr>
      </a:lvl8pPr>
      <a:lvl9pPr marL="2506649" indent="-128588" algn="l" rtl="0" eaLnBrk="1" fontAlgn="base" hangingPunct="1">
        <a:spcBef>
          <a:spcPct val="25000"/>
        </a:spcBef>
        <a:spcAft>
          <a:spcPct val="25000"/>
        </a:spcAft>
        <a:buClr>
          <a:schemeClr val="tx2"/>
        </a:buClr>
        <a:buChar char="-"/>
        <a:tabLst>
          <a:tab pos="182562" algn="l"/>
        </a:tabLst>
        <a:defRPr sz="1400">
          <a:solidFill>
            <a:schemeClr val="tx1"/>
          </a:solidFill>
          <a:latin typeface="+mn-lt"/>
        </a:defRPr>
      </a:lvl9pPr>
    </p:bodyStyle>
    <p:otherStyle>
      <a:defPPr>
        <a:defRPr lang="en-US"/>
      </a:defPPr>
      <a:lvl1pPr marL="0" algn="l" defTabSz="914395" rtl="0" eaLnBrk="1" fontAlgn="b" latinLnBrk="0" hangingPunct="1">
        <a:defRPr sz="1200" kern="1200">
          <a:solidFill>
            <a:schemeClr val="tx1"/>
          </a:solidFill>
          <a:latin typeface="+mn-lt"/>
          <a:ea typeface="+mn-ea"/>
          <a:cs typeface="+mn-cs"/>
        </a:defRPr>
      </a:lvl1pPr>
      <a:lvl2pPr marL="0" algn="l" defTabSz="914395" rtl="0" eaLnBrk="1" latinLnBrk="0" hangingPunct="1">
        <a:defRPr sz="1200" kern="1200">
          <a:solidFill>
            <a:schemeClr val="tx1"/>
          </a:solidFill>
          <a:latin typeface="+mn-lt"/>
          <a:ea typeface="+mn-ea"/>
          <a:cs typeface="+mn-cs"/>
        </a:defRPr>
      </a:lvl2pPr>
      <a:lvl3pPr marL="914395" algn="l" defTabSz="914395" rtl="0" eaLnBrk="1" latinLnBrk="0" hangingPunct="1">
        <a:defRPr sz="1800" kern="1200">
          <a:solidFill>
            <a:schemeClr val="tx1"/>
          </a:solidFill>
          <a:latin typeface="+mn-lt"/>
          <a:ea typeface="+mn-ea"/>
          <a:cs typeface="+mn-cs"/>
        </a:defRPr>
      </a:lvl3pPr>
      <a:lvl4pPr marL="1371592" algn="l" defTabSz="914395" rtl="0" eaLnBrk="1" latinLnBrk="0" hangingPunct="1">
        <a:defRPr sz="1800" kern="1200">
          <a:solidFill>
            <a:schemeClr val="tx1"/>
          </a:solidFill>
          <a:latin typeface="+mn-lt"/>
          <a:ea typeface="+mn-ea"/>
          <a:cs typeface="+mn-cs"/>
        </a:defRPr>
      </a:lvl4pPr>
      <a:lvl5pPr marL="1828789" algn="l" defTabSz="914395" rtl="0" eaLnBrk="1" latinLnBrk="0" hangingPunct="1">
        <a:defRPr sz="1800" kern="1200">
          <a:solidFill>
            <a:schemeClr val="tx1"/>
          </a:solidFill>
          <a:latin typeface="+mn-lt"/>
          <a:ea typeface="+mn-ea"/>
          <a:cs typeface="+mn-cs"/>
        </a:defRPr>
      </a:lvl5pPr>
      <a:lvl6pPr marL="2285987" algn="l" defTabSz="914395" rtl="0" eaLnBrk="1" latinLnBrk="0" hangingPunct="1">
        <a:defRPr sz="1800" kern="1200">
          <a:solidFill>
            <a:schemeClr val="tx1"/>
          </a:solidFill>
          <a:latin typeface="+mn-lt"/>
          <a:ea typeface="+mn-ea"/>
          <a:cs typeface="+mn-cs"/>
        </a:defRPr>
      </a:lvl6pPr>
      <a:lvl7pPr marL="2743184" algn="l" defTabSz="914395" rtl="0" eaLnBrk="1" latinLnBrk="0" hangingPunct="1">
        <a:defRPr sz="1800" kern="1200">
          <a:solidFill>
            <a:schemeClr val="tx1"/>
          </a:solidFill>
          <a:latin typeface="+mn-lt"/>
          <a:ea typeface="+mn-ea"/>
          <a:cs typeface="+mn-cs"/>
        </a:defRPr>
      </a:lvl7pPr>
      <a:lvl8pPr marL="3200381" algn="l" defTabSz="914395" rtl="0" eaLnBrk="1" latinLnBrk="0" hangingPunct="1">
        <a:defRPr sz="1800" kern="1200">
          <a:solidFill>
            <a:schemeClr val="tx1"/>
          </a:solidFill>
          <a:latin typeface="+mn-lt"/>
          <a:ea typeface="+mn-ea"/>
          <a:cs typeface="+mn-cs"/>
        </a:defRPr>
      </a:lvl8pPr>
      <a:lvl9pPr marL="3657579" algn="l" defTabSz="91439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9">
          <p15:clr>
            <a:srgbClr val="F26B43"/>
          </p15:clr>
        </p15:guide>
        <p15:guide id="3" pos="6526">
          <p15:clr>
            <a:srgbClr val="F26B43"/>
          </p15:clr>
        </p15:guide>
        <p15:guide id="4" orient="horz" pos="3888">
          <p15:clr>
            <a:srgbClr val="F26B43"/>
          </p15:clr>
        </p15:guide>
        <p15:guide id="5" orient="horz" pos="1488">
          <p15:clr>
            <a:srgbClr val="F26B43"/>
          </p15:clr>
        </p15:guide>
        <p15:guide id="6" orient="horz" pos="413">
          <p15:clr>
            <a:srgbClr val="F26B43"/>
          </p15:clr>
        </p15:guide>
        <p15:guide id="7" orient="horz" pos="1003">
          <p15:clr>
            <a:srgbClr val="F26B43"/>
          </p15:clr>
        </p15:guide>
        <p15:guide id="8" orient="horz" pos="1321">
          <p15:clr>
            <a:srgbClr val="F26B43"/>
          </p15:clr>
        </p15:guide>
        <p15:guide id="9" orient="horz" pos="4156">
          <p15:clr>
            <a:srgbClr val="F26B43"/>
          </p15:clr>
        </p15:guide>
        <p15:guide id="10" orient="horz" pos="3589">
          <p15:clr>
            <a:srgbClr val="F26B43"/>
          </p15:clr>
        </p15:guide>
        <p15:guide id="11" orient="horz" pos="142">
          <p15:clr>
            <a:srgbClr val="F26B43"/>
          </p15:clr>
        </p15:guide>
        <p15:guide id="12" pos="1710">
          <p15:clr>
            <a:srgbClr val="F26B43"/>
          </p15:clr>
        </p15:guide>
        <p15:guide id="13" pos="1832">
          <p15:clr>
            <a:srgbClr val="F26B43"/>
          </p15:clr>
        </p15:guide>
        <p15:guide id="14" pos="3314">
          <p15:clr>
            <a:srgbClr val="F26B43"/>
          </p15:clr>
        </p15:guide>
        <p15:guide id="15" pos="3441">
          <p15:clr>
            <a:srgbClr val="F26B43"/>
          </p15:clr>
        </p15:guide>
        <p15:guide id="16" pos="4925">
          <p15:clr>
            <a:srgbClr val="F26B43"/>
          </p15:clr>
        </p15:guide>
        <p15:guide id="17" pos="504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9" name="Logo Allianz Global Investors">
            <a:extLst>
              <a:ext uri="{C183D7F6-B498-43B3-948B-1728B52AA6E4}">
                <adec:decorative xmlns:adec="http://schemas.microsoft.com/office/drawing/2017/decorative" val="1"/>
              </a:ext>
            </a:extLst>
          </p:cNvPr>
          <p:cNvSpPr>
            <a:spLocks noChangeAspect="1" noEditPoints="1"/>
          </p:cNvSpPr>
          <p:nvPr/>
        </p:nvSpPr>
        <p:spPr bwMode="gray">
          <a:xfrm>
            <a:off x="10747126"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US" sz="1777" noProof="0">
              <a:latin typeface="Arial" panose="020B0604020202020204" pitchFamily="34" charset="0"/>
            </a:endParaRPr>
          </a:p>
        </p:txBody>
      </p:sp>
      <p:sp>
        <p:nvSpPr>
          <p:cNvPr id="1026" name="Headline">
            <a:extLst>
              <a:ext uri="{C183D7F6-B498-43B3-948B-1728B52AA6E4}">
                <adec:decorative xmlns:adec="http://schemas.microsoft.com/office/drawing/2017/decorative" val="0"/>
              </a:ext>
            </a:extLst>
          </p:cNvPr>
          <p:cNvSpPr>
            <a:spLocks noGrp="1" noChangeArrowheads="1"/>
          </p:cNvSpPr>
          <p:nvPr>
            <p:ph type="title"/>
          </p:nvPr>
        </p:nvSpPr>
        <p:spPr bwMode="auto">
          <a:xfrm>
            <a:off x="395926" y="637185"/>
            <a:ext cx="9944006" cy="79156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noProof="0"/>
              <a:t>Main slide heading appears here</a:t>
            </a:r>
            <a:br>
              <a:rPr lang="en-US" noProof="0"/>
            </a:br>
            <a:r>
              <a:rPr lang="en-US" noProof="0"/>
              <a:t>Second line if required</a:t>
            </a:r>
          </a:p>
        </p:txBody>
      </p:sp>
      <p:sp>
        <p:nvSpPr>
          <p:cNvPr id="1127" name="Content"/>
          <p:cNvSpPr>
            <a:spLocks noGrp="1" noChangeArrowheads="1"/>
          </p:cNvSpPr>
          <p:nvPr>
            <p:ph type="body" idx="1"/>
          </p:nvPr>
        </p:nvSpPr>
        <p:spPr bwMode="auto">
          <a:xfrm>
            <a:off x="395926" y="2368800"/>
            <a:ext cx="11368800" cy="3794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noProof="0"/>
              <a:t>1st Level (12pt)</a:t>
            </a:r>
          </a:p>
          <a:p>
            <a:pPr lvl="1"/>
            <a:r>
              <a:rPr lang="en-US" noProof="0"/>
              <a:t>2nd Level</a:t>
            </a:r>
          </a:p>
          <a:p>
            <a:pPr lvl="2"/>
            <a:r>
              <a:rPr lang="en-US" noProof="0"/>
              <a:t>3rd Level</a:t>
            </a:r>
          </a:p>
          <a:p>
            <a:pPr lvl="3"/>
            <a:r>
              <a:rPr lang="en-US" noProof="0"/>
              <a:t>4th Level</a:t>
            </a:r>
          </a:p>
          <a:p>
            <a:pPr lvl="4"/>
            <a:r>
              <a:rPr lang="en-US" noProof="0"/>
              <a:t>5th Level</a:t>
            </a:r>
          </a:p>
        </p:txBody>
      </p:sp>
      <p:sp>
        <p:nvSpPr>
          <p:cNvPr id="2" name="Slide number">
            <a:extLst>
              <a:ext uri="{C183D7F6-B498-43B3-948B-1728B52AA6E4}">
                <adec:decorative xmlns:adec="http://schemas.microsoft.com/office/drawing/2017/decorative" val="1"/>
              </a:ext>
            </a:extLst>
          </p:cNvPr>
          <p:cNvSpPr txBox="1"/>
          <p:nvPr/>
        </p:nvSpPr>
        <p:spPr>
          <a:xfrm>
            <a:off x="10268243"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US" sz="800" baseline="0" noProof="0" smtClean="0">
                <a:solidFill>
                  <a:schemeClr val="tx2"/>
                </a:solidFill>
                <a:latin typeface="Arial" panose="020B0604020202020204" pitchFamily="34" charset="0"/>
              </a:rPr>
              <a:pPr lvl="0"/>
              <a:t>‹#›</a:t>
            </a:fld>
            <a:endParaRPr lang="en-US" sz="800" baseline="0" noProof="0">
              <a:solidFill>
                <a:schemeClr val="tx2"/>
              </a:solidFill>
              <a:latin typeface="Arial" panose="020B0604020202020204" pitchFamily="34" charset="0"/>
            </a:endParaRPr>
          </a:p>
        </p:txBody>
      </p:sp>
      <p:sp>
        <p:nvSpPr>
          <p:cNvPr id="4" name="Textfeld 3">
            <a:extLst>
              <a:ext uri="{FF2B5EF4-FFF2-40B4-BE49-F238E27FC236}">
                <a16:creationId xmlns:a16="http://schemas.microsoft.com/office/drawing/2014/main" id="{C9B9D20D-C5A9-AE2F-CB35-C2FA325A57CA}"/>
              </a:ext>
            </a:extLst>
          </p:cNvPr>
          <p:cNvSpPr txBox="1"/>
          <p:nvPr userDrawn="1">
            <p:extLst>
              <p:ext uri="{1162E1C5-73C7-4A58-AE30-91384D911F3F}">
                <p184:classification xmlns:p184="http://schemas.microsoft.com/office/powerpoint/2018/4/main" val="hdr"/>
              </p:ext>
            </p:extLst>
          </p:nvPr>
        </p:nvSpPr>
        <p:spPr>
          <a:xfrm>
            <a:off x="5883275" y="63500"/>
            <a:ext cx="450850" cy="152400"/>
          </a:xfrm>
          <a:prstGeom prst="rect">
            <a:avLst/>
          </a:prstGeom>
        </p:spPr>
        <p:txBody>
          <a:bodyPr horzOverflow="overflow" lIns="0" tIns="0" rIns="0" bIns="0">
            <a:spAutoFit/>
          </a:bodyPr>
          <a:lstStyle/>
          <a:p>
            <a:pPr algn="l"/>
            <a:r>
              <a:rPr lang="de-DE" sz="1000">
                <a:solidFill>
                  <a:srgbClr val="000000">
                    <a:alpha val="50000"/>
                  </a:srgbClr>
                </a:solidFill>
                <a:latin typeface="Aptos" panose="020B0004020202020204" pitchFamily="34" charset="0"/>
              </a:rPr>
              <a:t>Internal</a:t>
            </a:r>
          </a:p>
        </p:txBody>
      </p:sp>
    </p:spTree>
    <p:extLst>
      <p:ext uri="{BB962C8B-B14F-4D97-AF65-F5344CB8AC3E}">
        <p14:creationId xmlns:p14="http://schemas.microsoft.com/office/powerpoint/2010/main" val="2935142159"/>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 id="2147483944" r:id="rId12"/>
    <p:sldLayoutId id="2147483945" r:id="rId13"/>
    <p:sldLayoutId id="2147483946" r:id="rId14"/>
    <p:sldLayoutId id="2147483947" r:id="rId15"/>
    <p:sldLayoutId id="2147483950" r:id="rId16"/>
    <p:sldLayoutId id="2147483953" r:id="rId17"/>
    <p:sldLayoutId id="2147483991" r:id="rId18"/>
  </p:sldLayoutIdLst>
  <p:hf hdr="0"/>
  <p:txStyles>
    <p:titleStyle>
      <a:lvl1pPr algn="l" rtl="0" eaLnBrk="1" fontAlgn="base" hangingPunct="1">
        <a:lnSpc>
          <a:spcPct val="90000"/>
        </a:lnSpc>
        <a:spcBef>
          <a:spcPct val="0"/>
        </a:spcBef>
        <a:spcAft>
          <a:spcPct val="0"/>
        </a:spcAft>
        <a:defRPr sz="2800" baseline="0">
          <a:solidFill>
            <a:schemeClr val="tx2"/>
          </a:solidFill>
          <a:latin typeface="Arial" panose="020B0604020202020204" pitchFamily="34" charset="0"/>
          <a:ea typeface="+mj-ea"/>
          <a:cs typeface="+mj-cs"/>
        </a:defRPr>
      </a:lvl1pPr>
      <a:lvl2pPr algn="l" rtl="0" eaLnBrk="1" fontAlgn="base" hangingPunct="1">
        <a:spcBef>
          <a:spcPct val="0"/>
        </a:spcBef>
        <a:spcAft>
          <a:spcPct val="0"/>
        </a:spcAft>
        <a:defRPr sz="2267">
          <a:solidFill>
            <a:schemeClr val="tx2"/>
          </a:solidFill>
          <a:latin typeface="Arial" charset="0"/>
        </a:defRPr>
      </a:lvl2pPr>
      <a:lvl3pPr algn="l" rtl="0" eaLnBrk="1" fontAlgn="base" hangingPunct="1">
        <a:spcBef>
          <a:spcPct val="0"/>
        </a:spcBef>
        <a:spcAft>
          <a:spcPct val="0"/>
        </a:spcAft>
        <a:defRPr sz="2267">
          <a:solidFill>
            <a:schemeClr val="tx2"/>
          </a:solidFill>
          <a:latin typeface="Arial" charset="0"/>
        </a:defRPr>
      </a:lvl3pPr>
      <a:lvl4pPr algn="l" rtl="0" eaLnBrk="1" fontAlgn="base" hangingPunct="1">
        <a:spcBef>
          <a:spcPct val="0"/>
        </a:spcBef>
        <a:spcAft>
          <a:spcPct val="0"/>
        </a:spcAft>
        <a:defRPr sz="2267">
          <a:solidFill>
            <a:schemeClr val="tx2"/>
          </a:solidFill>
          <a:latin typeface="Arial" charset="0"/>
        </a:defRPr>
      </a:lvl4pPr>
      <a:lvl5pPr algn="l" rtl="0" eaLnBrk="1" fontAlgn="base" hangingPunct="1">
        <a:spcBef>
          <a:spcPct val="0"/>
        </a:spcBef>
        <a:spcAft>
          <a:spcPct val="0"/>
        </a:spcAft>
        <a:defRPr sz="2267">
          <a:solidFill>
            <a:schemeClr val="tx2"/>
          </a:solidFill>
          <a:latin typeface="Arial" charset="0"/>
        </a:defRPr>
      </a:lvl5pPr>
      <a:lvl6pPr marL="519488" algn="l" rtl="0" eaLnBrk="1" fontAlgn="base" hangingPunct="1">
        <a:spcBef>
          <a:spcPct val="0"/>
        </a:spcBef>
        <a:spcAft>
          <a:spcPct val="0"/>
        </a:spcAft>
        <a:defRPr sz="2267">
          <a:solidFill>
            <a:schemeClr val="tx2"/>
          </a:solidFill>
          <a:latin typeface="Arial" charset="0"/>
        </a:defRPr>
      </a:lvl6pPr>
      <a:lvl7pPr marL="1038977" algn="l" rtl="0" eaLnBrk="1" fontAlgn="base" hangingPunct="1">
        <a:spcBef>
          <a:spcPct val="0"/>
        </a:spcBef>
        <a:spcAft>
          <a:spcPct val="0"/>
        </a:spcAft>
        <a:defRPr sz="2267">
          <a:solidFill>
            <a:schemeClr val="tx2"/>
          </a:solidFill>
          <a:latin typeface="Arial" charset="0"/>
        </a:defRPr>
      </a:lvl7pPr>
      <a:lvl8pPr marL="1558465" algn="l" rtl="0" eaLnBrk="1" fontAlgn="base" hangingPunct="1">
        <a:spcBef>
          <a:spcPct val="0"/>
        </a:spcBef>
        <a:spcAft>
          <a:spcPct val="0"/>
        </a:spcAft>
        <a:defRPr sz="2267">
          <a:solidFill>
            <a:schemeClr val="tx2"/>
          </a:solidFill>
          <a:latin typeface="Arial" charset="0"/>
        </a:defRPr>
      </a:lvl8pPr>
      <a:lvl9pPr marL="2077952" algn="l" rtl="0" eaLnBrk="1" fontAlgn="base" hangingPunct="1">
        <a:spcBef>
          <a:spcPct val="0"/>
        </a:spcBef>
        <a:spcAft>
          <a:spcPct val="0"/>
        </a:spcAft>
        <a:defRPr sz="2267">
          <a:solidFill>
            <a:schemeClr val="tx2"/>
          </a:solidFill>
          <a:latin typeface="Arial" charset="0"/>
        </a:defRPr>
      </a:lvl9pPr>
    </p:titleStyle>
    <p:bodyStyle>
      <a:lvl1pPr marL="180000" marR="0" indent="-180000" algn="l" defTabSz="1038977" rtl="0" eaLnBrk="1" fontAlgn="base" latinLnBrk="0" hangingPunct="1">
        <a:lnSpc>
          <a:spcPct val="100000"/>
        </a:lnSpc>
        <a:spcBef>
          <a:spcPts val="360"/>
        </a:spcBef>
        <a:spcAft>
          <a:spcPts val="360"/>
        </a:spcAft>
        <a:buClr>
          <a:schemeClr val="tx2"/>
        </a:buClr>
        <a:buSzTx/>
        <a:buFont typeface="Arial" panose="020B0604020202020204" pitchFamily="34" charset="0"/>
        <a:buChar char="•"/>
        <a:tabLst>
          <a:tab pos="203827" algn="l"/>
        </a:tabLst>
        <a:defRPr sz="1200" baseline="0">
          <a:solidFill>
            <a:schemeClr val="tx2"/>
          </a:solidFill>
          <a:latin typeface="Arial" panose="020B0604020202020204" pitchFamily="34" charset="0"/>
          <a:ea typeface="+mn-ea"/>
          <a:cs typeface="+mn-cs"/>
        </a:defRPr>
      </a:lvl1pPr>
      <a:lvl2pPr marL="36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2pPr>
      <a:lvl3pPr marL="54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3pPr>
      <a:lvl4pPr marL="72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4pPr>
      <a:lvl5pPr marL="90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5pPr>
      <a:lvl6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6pPr>
      <a:lvl7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848166"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p:bodyStyle>
    <p:otherStyle>
      <a:defPPr>
        <a:defRPr lang="en-US"/>
      </a:defPPr>
      <a:lvl1pPr marL="0" algn="l" defTabSz="1038977" rtl="0" eaLnBrk="1" fontAlgn="b" latinLnBrk="0" hangingPunct="1">
        <a:defRPr sz="1333" kern="1200">
          <a:solidFill>
            <a:schemeClr val="tx1"/>
          </a:solidFill>
          <a:latin typeface="+mn-lt"/>
          <a:ea typeface="+mn-ea"/>
          <a:cs typeface="+mn-cs"/>
        </a:defRPr>
      </a:lvl1pPr>
      <a:lvl2pPr marL="0" algn="l" defTabSz="1038977" rtl="0" eaLnBrk="1" latinLnBrk="0" hangingPunct="1">
        <a:defRPr sz="1333" kern="1200">
          <a:solidFill>
            <a:schemeClr val="tx1"/>
          </a:solidFill>
          <a:latin typeface="+mn-lt"/>
          <a:ea typeface="+mn-ea"/>
          <a:cs typeface="+mn-cs"/>
        </a:defRPr>
      </a:lvl2pPr>
      <a:lvl3pPr marL="1038977" algn="l" defTabSz="1038977" rtl="0" eaLnBrk="1" latinLnBrk="0" hangingPunct="1">
        <a:defRPr sz="2000" kern="1200">
          <a:solidFill>
            <a:schemeClr val="tx1"/>
          </a:solidFill>
          <a:latin typeface="+mn-lt"/>
          <a:ea typeface="+mn-ea"/>
          <a:cs typeface="+mn-cs"/>
        </a:defRPr>
      </a:lvl3pPr>
      <a:lvl4pPr marL="1558465" algn="l" defTabSz="1038977" rtl="0" eaLnBrk="1" latinLnBrk="0" hangingPunct="1">
        <a:defRPr sz="2000" kern="1200">
          <a:solidFill>
            <a:schemeClr val="tx1"/>
          </a:solidFill>
          <a:latin typeface="+mn-lt"/>
          <a:ea typeface="+mn-ea"/>
          <a:cs typeface="+mn-cs"/>
        </a:defRPr>
      </a:lvl4pPr>
      <a:lvl5pPr marL="2077952" algn="l" defTabSz="1038977" rtl="0" eaLnBrk="1" latinLnBrk="0" hangingPunct="1">
        <a:defRPr sz="2000" kern="1200">
          <a:solidFill>
            <a:schemeClr val="tx1"/>
          </a:solidFill>
          <a:latin typeface="+mn-lt"/>
          <a:ea typeface="+mn-ea"/>
          <a:cs typeface="+mn-cs"/>
        </a:defRPr>
      </a:lvl5pPr>
      <a:lvl6pPr marL="2597440" algn="l" defTabSz="1038977" rtl="0" eaLnBrk="1" latinLnBrk="0" hangingPunct="1">
        <a:defRPr sz="2000" kern="1200">
          <a:solidFill>
            <a:schemeClr val="tx1"/>
          </a:solidFill>
          <a:latin typeface="+mn-lt"/>
          <a:ea typeface="+mn-ea"/>
          <a:cs typeface="+mn-cs"/>
        </a:defRPr>
      </a:lvl6pPr>
      <a:lvl7pPr marL="3116929" algn="l" defTabSz="1038977" rtl="0" eaLnBrk="1" latinLnBrk="0" hangingPunct="1">
        <a:defRPr sz="2000" kern="1200">
          <a:solidFill>
            <a:schemeClr val="tx1"/>
          </a:solidFill>
          <a:latin typeface="+mn-lt"/>
          <a:ea typeface="+mn-ea"/>
          <a:cs typeface="+mn-cs"/>
        </a:defRPr>
      </a:lvl7pPr>
      <a:lvl8pPr marL="3636417" algn="l" defTabSz="1038977" rtl="0" eaLnBrk="1" latinLnBrk="0" hangingPunct="1">
        <a:defRPr sz="2000" kern="1200">
          <a:solidFill>
            <a:schemeClr val="tx1"/>
          </a:solidFill>
          <a:latin typeface="+mn-lt"/>
          <a:ea typeface="+mn-ea"/>
          <a:cs typeface="+mn-cs"/>
        </a:defRPr>
      </a:lvl8pPr>
      <a:lvl9pPr marL="4155905" algn="l" defTabSz="1038977"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7417">
          <p15:clr>
            <a:srgbClr val="F26B43"/>
          </p15:clr>
        </p15:guide>
        <p15:guide id="6" orient="horz" pos="300">
          <p15:clr>
            <a:srgbClr val="F26B43"/>
          </p15:clr>
        </p15:guide>
        <p15:guide id="7" orient="horz" pos="1490">
          <p15:clr>
            <a:srgbClr val="F26B43"/>
          </p15:clr>
        </p15:guide>
        <p15:guide id="10" orient="horz" pos="3888">
          <p15:clr>
            <a:srgbClr val="F26B43"/>
          </p15:clr>
        </p15:guide>
        <p15:guide id="12" pos="1936">
          <p15:clr>
            <a:srgbClr val="F26B43"/>
          </p15:clr>
        </p15:guide>
        <p15:guide id="13" pos="2072">
          <p15:clr>
            <a:srgbClr val="F26B43"/>
          </p15:clr>
        </p15:guide>
        <p15:guide id="14" pos="3760">
          <p15:clr>
            <a:srgbClr val="F26B43"/>
          </p15:clr>
        </p15:guide>
        <p15:guide id="15" pos="3896">
          <p15:clr>
            <a:srgbClr val="F26B43"/>
          </p15:clr>
        </p15:guide>
        <p15:guide id="16" pos="5584">
          <p15:clr>
            <a:srgbClr val="F26B43"/>
          </p15:clr>
        </p15:guide>
        <p15:guide id="17" pos="5736">
          <p15:clr>
            <a:srgbClr val="F26B43"/>
          </p15:clr>
        </p15:guide>
        <p15:guide id="18" orient="horz" pos="396">
          <p15:clr>
            <a:srgbClr val="F26B43"/>
          </p15:clr>
        </p15:guide>
        <p15:guide id="19" orient="horz" pos="1002">
          <p15:clr>
            <a:srgbClr val="F26B43"/>
          </p15:clr>
        </p15:guide>
        <p15:guide id="20" orient="horz" pos="1321">
          <p15:clr>
            <a:srgbClr val="F26B43"/>
          </p15:clr>
        </p15:guide>
        <p15:guide id="21" pos="246">
          <p15:clr>
            <a:srgbClr val="F26B43"/>
          </p15:clr>
        </p15:guide>
        <p15:guide id="22" orient="horz" pos="415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9" name="Logo Allianz Global Investors">
            <a:extLst>
              <a:ext uri="{C183D7F6-B498-43B3-948B-1728B52AA6E4}">
                <adec:decorative xmlns:adec="http://schemas.microsoft.com/office/drawing/2017/decorative" val="1"/>
              </a:ext>
            </a:extLst>
          </p:cNvPr>
          <p:cNvSpPr>
            <a:spLocks noChangeAspect="1" noEditPoints="1"/>
          </p:cNvSpPr>
          <p:nvPr/>
        </p:nvSpPr>
        <p:spPr bwMode="gray">
          <a:xfrm>
            <a:off x="10747126" y="261276"/>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US" sz="1776" noProof="0">
              <a:latin typeface="Arial" panose="020B0604020202020204" pitchFamily="34" charset="0"/>
            </a:endParaRPr>
          </a:p>
        </p:txBody>
      </p:sp>
      <p:sp>
        <p:nvSpPr>
          <p:cNvPr id="1026" name="Headline">
            <a:extLst>
              <a:ext uri="{C183D7F6-B498-43B3-948B-1728B52AA6E4}">
                <adec:decorative xmlns:adec="http://schemas.microsoft.com/office/drawing/2017/decorative" val="0"/>
              </a:ext>
            </a:extLst>
          </p:cNvPr>
          <p:cNvSpPr>
            <a:spLocks noGrp="1" noChangeArrowheads="1"/>
          </p:cNvSpPr>
          <p:nvPr>
            <p:ph type="title"/>
          </p:nvPr>
        </p:nvSpPr>
        <p:spPr bwMode="auto">
          <a:xfrm>
            <a:off x="395926" y="637187"/>
            <a:ext cx="9944006" cy="79156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noProof="0"/>
              <a:t>Main slide heading appears here</a:t>
            </a:r>
            <a:br>
              <a:rPr lang="en-US" noProof="0"/>
            </a:br>
            <a:r>
              <a:rPr lang="en-US" noProof="0"/>
              <a:t>Second line if required</a:t>
            </a:r>
          </a:p>
        </p:txBody>
      </p:sp>
      <p:sp>
        <p:nvSpPr>
          <p:cNvPr id="1127" name="Content"/>
          <p:cNvSpPr>
            <a:spLocks noGrp="1" noChangeArrowheads="1"/>
          </p:cNvSpPr>
          <p:nvPr>
            <p:ph type="body" idx="1"/>
          </p:nvPr>
        </p:nvSpPr>
        <p:spPr bwMode="auto">
          <a:xfrm>
            <a:off x="395926" y="2368800"/>
            <a:ext cx="11368800" cy="3794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noProof="0"/>
              <a:t>1st Level (12pt)</a:t>
            </a:r>
          </a:p>
          <a:p>
            <a:pPr lvl="1"/>
            <a:r>
              <a:rPr lang="en-US" noProof="0"/>
              <a:t>2nd Level</a:t>
            </a:r>
          </a:p>
          <a:p>
            <a:pPr lvl="2"/>
            <a:r>
              <a:rPr lang="en-US" noProof="0"/>
              <a:t>3rd Level</a:t>
            </a:r>
          </a:p>
          <a:p>
            <a:pPr lvl="3"/>
            <a:r>
              <a:rPr lang="en-US" noProof="0"/>
              <a:t>4th Level</a:t>
            </a:r>
          </a:p>
          <a:p>
            <a:pPr lvl="4"/>
            <a:r>
              <a:rPr lang="en-US" noProof="0"/>
              <a:t>5th Level</a:t>
            </a:r>
          </a:p>
        </p:txBody>
      </p:sp>
      <p:sp>
        <p:nvSpPr>
          <p:cNvPr id="2" name="Slide number">
            <a:extLst>
              <a:ext uri="{C183D7F6-B498-43B3-948B-1728B52AA6E4}">
                <adec:decorative xmlns:adec="http://schemas.microsoft.com/office/drawing/2017/decorative" val="1"/>
              </a:ext>
            </a:extLst>
          </p:cNvPr>
          <p:cNvSpPr txBox="1"/>
          <p:nvPr/>
        </p:nvSpPr>
        <p:spPr>
          <a:xfrm>
            <a:off x="10268244" y="6526802"/>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US" sz="800" baseline="0" noProof="0" smtClean="0">
                <a:solidFill>
                  <a:schemeClr val="tx2"/>
                </a:solidFill>
                <a:latin typeface="Arial" panose="020B0604020202020204" pitchFamily="34" charset="0"/>
              </a:rPr>
              <a:pPr lvl="0"/>
              <a:t>‹#›</a:t>
            </a:fld>
            <a:endParaRPr lang="en-US" sz="800" baseline="0" noProof="0">
              <a:solidFill>
                <a:schemeClr val="tx2"/>
              </a:solidFill>
              <a:latin typeface="Arial" panose="020B0604020202020204" pitchFamily="34" charset="0"/>
            </a:endParaRPr>
          </a:p>
        </p:txBody>
      </p:sp>
      <p:sp>
        <p:nvSpPr>
          <p:cNvPr id="4" name="Textfeld 3">
            <a:extLst>
              <a:ext uri="{FF2B5EF4-FFF2-40B4-BE49-F238E27FC236}">
                <a16:creationId xmlns:a16="http://schemas.microsoft.com/office/drawing/2014/main" id="{49F64F3C-6822-E906-EDDC-F2ABCBFD0265}"/>
              </a:ext>
            </a:extLst>
          </p:cNvPr>
          <p:cNvSpPr txBox="1"/>
          <p:nvPr userDrawn="1">
            <p:extLst>
              <p:ext uri="{1162E1C5-73C7-4A58-AE30-91384D911F3F}">
                <p184:classification xmlns:p184="http://schemas.microsoft.com/office/powerpoint/2018/4/main" val="hdr"/>
              </p:ext>
            </p:extLst>
          </p:nvPr>
        </p:nvSpPr>
        <p:spPr>
          <a:xfrm>
            <a:off x="5883275" y="63500"/>
            <a:ext cx="450850" cy="152400"/>
          </a:xfrm>
          <a:prstGeom prst="rect">
            <a:avLst/>
          </a:prstGeom>
        </p:spPr>
        <p:txBody>
          <a:bodyPr horzOverflow="overflow" lIns="0" tIns="0" rIns="0" bIns="0">
            <a:spAutoFit/>
          </a:bodyPr>
          <a:lstStyle/>
          <a:p>
            <a:pPr algn="l"/>
            <a:r>
              <a:rPr lang="de-DE" sz="1000">
                <a:solidFill>
                  <a:srgbClr val="000000">
                    <a:alpha val="50000"/>
                  </a:srgbClr>
                </a:solidFill>
                <a:latin typeface="Aptos" panose="020B0004020202020204" pitchFamily="34" charset="0"/>
              </a:rPr>
              <a:t>Internal</a:t>
            </a:r>
          </a:p>
        </p:txBody>
      </p:sp>
    </p:spTree>
    <p:extLst>
      <p:ext uri="{BB962C8B-B14F-4D97-AF65-F5344CB8AC3E}">
        <p14:creationId xmlns:p14="http://schemas.microsoft.com/office/powerpoint/2010/main" val="207700109"/>
      </p:ext>
    </p:extLst>
  </p:cSld>
  <p:clrMap bg1="lt1" tx1="dk1" bg2="lt2" tx2="dk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 id="2147484015" r:id="rId12"/>
    <p:sldLayoutId id="2147484016" r:id="rId13"/>
    <p:sldLayoutId id="2147484017" r:id="rId14"/>
    <p:sldLayoutId id="2147484018" r:id="rId15"/>
  </p:sldLayoutIdLst>
  <p:hf hdr="0"/>
  <p:txStyles>
    <p:titleStyle>
      <a:lvl1pPr algn="l" rtl="0" eaLnBrk="1" fontAlgn="base" hangingPunct="1">
        <a:lnSpc>
          <a:spcPct val="90000"/>
        </a:lnSpc>
        <a:spcBef>
          <a:spcPct val="0"/>
        </a:spcBef>
        <a:spcAft>
          <a:spcPct val="0"/>
        </a:spcAft>
        <a:defRPr sz="2799" baseline="0">
          <a:solidFill>
            <a:schemeClr val="tx2"/>
          </a:solidFill>
          <a:latin typeface="Arial" panose="020B0604020202020204" pitchFamily="34" charset="0"/>
          <a:ea typeface="+mj-ea"/>
          <a:cs typeface="+mj-cs"/>
        </a:defRPr>
      </a:lvl1pPr>
      <a:lvl2pPr algn="l" rtl="0" eaLnBrk="1" fontAlgn="base" hangingPunct="1">
        <a:spcBef>
          <a:spcPct val="0"/>
        </a:spcBef>
        <a:spcAft>
          <a:spcPct val="0"/>
        </a:spcAft>
        <a:defRPr sz="2266">
          <a:solidFill>
            <a:schemeClr val="tx2"/>
          </a:solidFill>
          <a:latin typeface="Arial" charset="0"/>
        </a:defRPr>
      </a:lvl2pPr>
      <a:lvl3pPr algn="l" rtl="0" eaLnBrk="1" fontAlgn="base" hangingPunct="1">
        <a:spcBef>
          <a:spcPct val="0"/>
        </a:spcBef>
        <a:spcAft>
          <a:spcPct val="0"/>
        </a:spcAft>
        <a:defRPr sz="2266">
          <a:solidFill>
            <a:schemeClr val="tx2"/>
          </a:solidFill>
          <a:latin typeface="Arial" charset="0"/>
        </a:defRPr>
      </a:lvl3pPr>
      <a:lvl4pPr algn="l" rtl="0" eaLnBrk="1" fontAlgn="base" hangingPunct="1">
        <a:spcBef>
          <a:spcPct val="0"/>
        </a:spcBef>
        <a:spcAft>
          <a:spcPct val="0"/>
        </a:spcAft>
        <a:defRPr sz="2266">
          <a:solidFill>
            <a:schemeClr val="tx2"/>
          </a:solidFill>
          <a:latin typeface="Arial" charset="0"/>
        </a:defRPr>
      </a:lvl4pPr>
      <a:lvl5pPr algn="l" rtl="0" eaLnBrk="1" fontAlgn="base" hangingPunct="1">
        <a:spcBef>
          <a:spcPct val="0"/>
        </a:spcBef>
        <a:spcAft>
          <a:spcPct val="0"/>
        </a:spcAft>
        <a:defRPr sz="2266">
          <a:solidFill>
            <a:schemeClr val="tx2"/>
          </a:solidFill>
          <a:latin typeface="Arial" charset="0"/>
        </a:defRPr>
      </a:lvl5pPr>
      <a:lvl6pPr marL="519228" algn="l" rtl="0" eaLnBrk="1" fontAlgn="base" hangingPunct="1">
        <a:spcBef>
          <a:spcPct val="0"/>
        </a:spcBef>
        <a:spcAft>
          <a:spcPct val="0"/>
        </a:spcAft>
        <a:defRPr sz="2266">
          <a:solidFill>
            <a:schemeClr val="tx2"/>
          </a:solidFill>
          <a:latin typeface="Arial" charset="0"/>
        </a:defRPr>
      </a:lvl6pPr>
      <a:lvl7pPr marL="1038458" algn="l" rtl="0" eaLnBrk="1" fontAlgn="base" hangingPunct="1">
        <a:spcBef>
          <a:spcPct val="0"/>
        </a:spcBef>
        <a:spcAft>
          <a:spcPct val="0"/>
        </a:spcAft>
        <a:defRPr sz="2266">
          <a:solidFill>
            <a:schemeClr val="tx2"/>
          </a:solidFill>
          <a:latin typeface="Arial" charset="0"/>
        </a:defRPr>
      </a:lvl7pPr>
      <a:lvl8pPr marL="1557686" algn="l" rtl="0" eaLnBrk="1" fontAlgn="base" hangingPunct="1">
        <a:spcBef>
          <a:spcPct val="0"/>
        </a:spcBef>
        <a:spcAft>
          <a:spcPct val="0"/>
        </a:spcAft>
        <a:defRPr sz="2266">
          <a:solidFill>
            <a:schemeClr val="tx2"/>
          </a:solidFill>
          <a:latin typeface="Arial" charset="0"/>
        </a:defRPr>
      </a:lvl8pPr>
      <a:lvl9pPr marL="2076913" algn="l" rtl="0" eaLnBrk="1" fontAlgn="base" hangingPunct="1">
        <a:spcBef>
          <a:spcPct val="0"/>
        </a:spcBef>
        <a:spcAft>
          <a:spcPct val="0"/>
        </a:spcAft>
        <a:defRPr sz="2266">
          <a:solidFill>
            <a:schemeClr val="tx2"/>
          </a:solidFill>
          <a:latin typeface="Arial" charset="0"/>
        </a:defRPr>
      </a:lvl9pPr>
    </p:titleStyle>
    <p:bodyStyle>
      <a:lvl1pPr marL="179910" marR="0" indent="-179910" algn="l" defTabSz="1038458" rtl="0" eaLnBrk="1" fontAlgn="base" latinLnBrk="0" hangingPunct="1">
        <a:lnSpc>
          <a:spcPct val="100000"/>
        </a:lnSpc>
        <a:spcBef>
          <a:spcPts val="360"/>
        </a:spcBef>
        <a:spcAft>
          <a:spcPts val="360"/>
        </a:spcAft>
        <a:buClr>
          <a:schemeClr val="tx2"/>
        </a:buClr>
        <a:buSzTx/>
        <a:buFont typeface="Arial" panose="020B0604020202020204" pitchFamily="34" charset="0"/>
        <a:buChar char="•"/>
        <a:tabLst>
          <a:tab pos="203725" algn="l"/>
        </a:tabLst>
        <a:defRPr sz="1199" baseline="0">
          <a:solidFill>
            <a:schemeClr val="tx2"/>
          </a:solidFill>
          <a:latin typeface="Arial" panose="020B0604020202020204" pitchFamily="34" charset="0"/>
          <a:ea typeface="+mn-ea"/>
          <a:cs typeface="+mn-cs"/>
        </a:defRPr>
      </a:lvl1pPr>
      <a:lvl2pPr marL="359820" indent="-179910" algn="l" rtl="0" eaLnBrk="1" fontAlgn="base" hangingPunct="1">
        <a:lnSpc>
          <a:spcPct val="100000"/>
        </a:lnSpc>
        <a:spcBef>
          <a:spcPts val="360"/>
        </a:spcBef>
        <a:spcAft>
          <a:spcPts val="360"/>
        </a:spcAft>
        <a:buClr>
          <a:schemeClr val="tx2"/>
        </a:buClr>
        <a:buFont typeface="Arial" panose="020B0604020202020204" pitchFamily="34" charset="0"/>
        <a:buChar char="-"/>
        <a:tabLst>
          <a:tab pos="207331" algn="l"/>
        </a:tabLst>
        <a:defRPr sz="1199" baseline="0">
          <a:solidFill>
            <a:schemeClr val="tx2"/>
          </a:solidFill>
          <a:latin typeface="Arial" panose="020B0604020202020204" pitchFamily="34" charset="0"/>
        </a:defRPr>
      </a:lvl2pPr>
      <a:lvl3pPr marL="539730" indent="-179910" algn="l" rtl="0" eaLnBrk="1" fontAlgn="base" hangingPunct="1">
        <a:lnSpc>
          <a:spcPct val="100000"/>
        </a:lnSpc>
        <a:spcBef>
          <a:spcPts val="360"/>
        </a:spcBef>
        <a:spcAft>
          <a:spcPts val="360"/>
        </a:spcAft>
        <a:buClr>
          <a:schemeClr val="tx2"/>
        </a:buClr>
        <a:buFont typeface="Arial" panose="020B0604020202020204" pitchFamily="34" charset="0"/>
        <a:buChar char="-"/>
        <a:tabLst>
          <a:tab pos="207331" algn="l"/>
        </a:tabLst>
        <a:defRPr sz="1199" baseline="0">
          <a:solidFill>
            <a:schemeClr val="tx2"/>
          </a:solidFill>
          <a:latin typeface="Arial" panose="020B0604020202020204" pitchFamily="34" charset="0"/>
        </a:defRPr>
      </a:lvl3pPr>
      <a:lvl4pPr marL="719640" indent="-179910" algn="l" rtl="0" eaLnBrk="1" fontAlgn="base" hangingPunct="1">
        <a:lnSpc>
          <a:spcPct val="100000"/>
        </a:lnSpc>
        <a:spcBef>
          <a:spcPts val="360"/>
        </a:spcBef>
        <a:spcAft>
          <a:spcPts val="360"/>
        </a:spcAft>
        <a:buClr>
          <a:schemeClr val="tx2"/>
        </a:buClr>
        <a:buFont typeface="Arial" panose="020B0604020202020204" pitchFamily="34" charset="0"/>
        <a:buChar char="-"/>
        <a:tabLst>
          <a:tab pos="207331" algn="l"/>
        </a:tabLst>
        <a:defRPr sz="1199" baseline="0">
          <a:solidFill>
            <a:schemeClr val="tx2"/>
          </a:solidFill>
          <a:latin typeface="Arial" panose="020B0604020202020204" pitchFamily="34" charset="0"/>
        </a:defRPr>
      </a:lvl4pPr>
      <a:lvl5pPr marL="899550" indent="-179910" algn="l" rtl="0" eaLnBrk="1" fontAlgn="base" hangingPunct="1">
        <a:lnSpc>
          <a:spcPct val="100000"/>
        </a:lnSpc>
        <a:spcBef>
          <a:spcPts val="360"/>
        </a:spcBef>
        <a:spcAft>
          <a:spcPts val="360"/>
        </a:spcAft>
        <a:buClr>
          <a:schemeClr val="tx2"/>
        </a:buClr>
        <a:buFont typeface="Arial" panose="020B0604020202020204" pitchFamily="34" charset="0"/>
        <a:buChar char="-"/>
        <a:tabLst>
          <a:tab pos="207331" algn="l"/>
        </a:tabLst>
        <a:defRPr sz="1199" baseline="0">
          <a:solidFill>
            <a:schemeClr val="tx2"/>
          </a:solidFill>
          <a:latin typeface="Arial" panose="020B0604020202020204" pitchFamily="34" charset="0"/>
        </a:defRPr>
      </a:lvl5pPr>
      <a:lvl6pPr marL="1289057" indent="-146034" algn="l" rtl="0" eaLnBrk="1" fontAlgn="base" hangingPunct="1">
        <a:spcBef>
          <a:spcPct val="25000"/>
        </a:spcBef>
        <a:spcAft>
          <a:spcPct val="25000"/>
        </a:spcAft>
        <a:buClr>
          <a:schemeClr val="tx2"/>
        </a:buClr>
        <a:buChar char="-"/>
        <a:tabLst>
          <a:tab pos="207331" algn="l"/>
        </a:tabLst>
        <a:defRPr sz="1599">
          <a:solidFill>
            <a:schemeClr val="tx1"/>
          </a:solidFill>
          <a:latin typeface="+mn-lt"/>
        </a:defRPr>
      </a:lvl6pPr>
      <a:lvl7pPr marL="1808286" indent="-146034" algn="l" rtl="0" eaLnBrk="1" fontAlgn="base" hangingPunct="1">
        <a:spcBef>
          <a:spcPct val="25000"/>
        </a:spcBef>
        <a:spcAft>
          <a:spcPct val="25000"/>
        </a:spcAft>
        <a:buClr>
          <a:schemeClr val="tx2"/>
        </a:buClr>
        <a:buChar char="-"/>
        <a:tabLst>
          <a:tab pos="207331" algn="l"/>
        </a:tabLst>
        <a:defRPr sz="1599">
          <a:solidFill>
            <a:schemeClr val="tx1"/>
          </a:solidFill>
          <a:latin typeface="+mn-lt"/>
        </a:defRPr>
      </a:lvl7pPr>
      <a:lvl8pPr marL="2327514" indent="-146034" algn="l" rtl="0" eaLnBrk="1" fontAlgn="base" hangingPunct="1">
        <a:spcBef>
          <a:spcPct val="25000"/>
        </a:spcBef>
        <a:spcAft>
          <a:spcPct val="25000"/>
        </a:spcAft>
        <a:buClr>
          <a:schemeClr val="tx2"/>
        </a:buClr>
        <a:buChar char="-"/>
        <a:tabLst>
          <a:tab pos="207331" algn="l"/>
        </a:tabLst>
        <a:defRPr sz="1599">
          <a:solidFill>
            <a:schemeClr val="tx1"/>
          </a:solidFill>
          <a:latin typeface="+mn-lt"/>
        </a:defRPr>
      </a:lvl8pPr>
      <a:lvl9pPr marL="2846742" indent="-146034" algn="l" rtl="0" eaLnBrk="1" fontAlgn="base" hangingPunct="1">
        <a:spcBef>
          <a:spcPct val="25000"/>
        </a:spcBef>
        <a:spcAft>
          <a:spcPct val="25000"/>
        </a:spcAft>
        <a:buClr>
          <a:schemeClr val="tx2"/>
        </a:buClr>
        <a:buChar char="-"/>
        <a:tabLst>
          <a:tab pos="207331" algn="l"/>
        </a:tabLst>
        <a:defRPr sz="1599">
          <a:solidFill>
            <a:schemeClr val="tx1"/>
          </a:solidFill>
          <a:latin typeface="+mn-lt"/>
        </a:defRPr>
      </a:lvl9pPr>
    </p:bodyStyle>
    <p:otherStyle>
      <a:defPPr>
        <a:defRPr lang="en-US"/>
      </a:defPPr>
      <a:lvl1pPr marL="0" algn="l" defTabSz="1038458" rtl="0" eaLnBrk="1" fontAlgn="b" latinLnBrk="0" hangingPunct="1">
        <a:defRPr sz="1332" kern="1200">
          <a:solidFill>
            <a:schemeClr val="tx1"/>
          </a:solidFill>
          <a:latin typeface="+mn-lt"/>
          <a:ea typeface="+mn-ea"/>
          <a:cs typeface="+mn-cs"/>
        </a:defRPr>
      </a:lvl1pPr>
      <a:lvl2pPr marL="0" algn="l" defTabSz="1038458" rtl="0" eaLnBrk="1" latinLnBrk="0" hangingPunct="1">
        <a:defRPr sz="1332" kern="1200">
          <a:solidFill>
            <a:schemeClr val="tx1"/>
          </a:solidFill>
          <a:latin typeface="+mn-lt"/>
          <a:ea typeface="+mn-ea"/>
          <a:cs typeface="+mn-cs"/>
        </a:defRPr>
      </a:lvl2pPr>
      <a:lvl3pPr marL="1038458" algn="l" defTabSz="1038458" rtl="0" eaLnBrk="1" latinLnBrk="0" hangingPunct="1">
        <a:defRPr sz="1999" kern="1200">
          <a:solidFill>
            <a:schemeClr val="tx1"/>
          </a:solidFill>
          <a:latin typeface="+mn-lt"/>
          <a:ea typeface="+mn-ea"/>
          <a:cs typeface="+mn-cs"/>
        </a:defRPr>
      </a:lvl3pPr>
      <a:lvl4pPr marL="1557686" algn="l" defTabSz="1038458" rtl="0" eaLnBrk="1" latinLnBrk="0" hangingPunct="1">
        <a:defRPr sz="1999" kern="1200">
          <a:solidFill>
            <a:schemeClr val="tx1"/>
          </a:solidFill>
          <a:latin typeface="+mn-lt"/>
          <a:ea typeface="+mn-ea"/>
          <a:cs typeface="+mn-cs"/>
        </a:defRPr>
      </a:lvl4pPr>
      <a:lvl5pPr marL="2076913" algn="l" defTabSz="1038458" rtl="0" eaLnBrk="1" latinLnBrk="0" hangingPunct="1">
        <a:defRPr sz="1999" kern="1200">
          <a:solidFill>
            <a:schemeClr val="tx1"/>
          </a:solidFill>
          <a:latin typeface="+mn-lt"/>
          <a:ea typeface="+mn-ea"/>
          <a:cs typeface="+mn-cs"/>
        </a:defRPr>
      </a:lvl5pPr>
      <a:lvl6pPr marL="2596141" algn="l" defTabSz="1038458" rtl="0" eaLnBrk="1" latinLnBrk="0" hangingPunct="1">
        <a:defRPr sz="1999" kern="1200">
          <a:solidFill>
            <a:schemeClr val="tx1"/>
          </a:solidFill>
          <a:latin typeface="+mn-lt"/>
          <a:ea typeface="+mn-ea"/>
          <a:cs typeface="+mn-cs"/>
        </a:defRPr>
      </a:lvl6pPr>
      <a:lvl7pPr marL="3115371" algn="l" defTabSz="1038458" rtl="0" eaLnBrk="1" latinLnBrk="0" hangingPunct="1">
        <a:defRPr sz="1999" kern="1200">
          <a:solidFill>
            <a:schemeClr val="tx1"/>
          </a:solidFill>
          <a:latin typeface="+mn-lt"/>
          <a:ea typeface="+mn-ea"/>
          <a:cs typeface="+mn-cs"/>
        </a:defRPr>
      </a:lvl7pPr>
      <a:lvl8pPr marL="3634599" algn="l" defTabSz="1038458" rtl="0" eaLnBrk="1" latinLnBrk="0" hangingPunct="1">
        <a:defRPr sz="1999" kern="1200">
          <a:solidFill>
            <a:schemeClr val="tx1"/>
          </a:solidFill>
          <a:latin typeface="+mn-lt"/>
          <a:ea typeface="+mn-ea"/>
          <a:cs typeface="+mn-cs"/>
        </a:defRPr>
      </a:lvl8pPr>
      <a:lvl9pPr marL="4153827" algn="l" defTabSz="1038458" rtl="0" eaLnBrk="1" latinLnBrk="0" hangingPunct="1">
        <a:defRPr sz="1999" kern="1200">
          <a:solidFill>
            <a:schemeClr val="tx1"/>
          </a:solidFill>
          <a:latin typeface="+mn-lt"/>
          <a:ea typeface="+mn-ea"/>
          <a:cs typeface="+mn-cs"/>
        </a:defRPr>
      </a:lvl9pPr>
    </p:otherStyle>
  </p:txStyles>
  <p:extLst>
    <p:ext uri="{27BBF7A9-308A-43DC-89C8-2F10F3537804}">
      <p15:sldGuideLst xmlns:p15="http://schemas.microsoft.com/office/powerpoint/2012/main">
        <p15:guide id="3" pos="7417">
          <p15:clr>
            <a:srgbClr val="F26B43"/>
          </p15:clr>
        </p15:guide>
        <p15:guide id="6" orient="horz" pos="300">
          <p15:clr>
            <a:srgbClr val="F26B43"/>
          </p15:clr>
        </p15:guide>
        <p15:guide id="7" orient="horz" pos="1490">
          <p15:clr>
            <a:srgbClr val="F26B43"/>
          </p15:clr>
        </p15:guide>
        <p15:guide id="10" orient="horz" pos="3888">
          <p15:clr>
            <a:srgbClr val="F26B43"/>
          </p15:clr>
        </p15:guide>
        <p15:guide id="12" pos="1936">
          <p15:clr>
            <a:srgbClr val="F26B43"/>
          </p15:clr>
        </p15:guide>
        <p15:guide id="13" pos="2072">
          <p15:clr>
            <a:srgbClr val="F26B43"/>
          </p15:clr>
        </p15:guide>
        <p15:guide id="14" pos="3760">
          <p15:clr>
            <a:srgbClr val="F26B43"/>
          </p15:clr>
        </p15:guide>
        <p15:guide id="15" pos="3896">
          <p15:clr>
            <a:srgbClr val="F26B43"/>
          </p15:clr>
        </p15:guide>
        <p15:guide id="16" pos="5584">
          <p15:clr>
            <a:srgbClr val="F26B43"/>
          </p15:clr>
        </p15:guide>
        <p15:guide id="17" pos="5736">
          <p15:clr>
            <a:srgbClr val="F26B43"/>
          </p15:clr>
        </p15:guide>
        <p15:guide id="18" orient="horz" pos="396">
          <p15:clr>
            <a:srgbClr val="F26B43"/>
          </p15:clr>
        </p15:guide>
        <p15:guide id="19" orient="horz" pos="1002">
          <p15:clr>
            <a:srgbClr val="F26B43"/>
          </p15:clr>
        </p15:guide>
        <p15:guide id="20" orient="horz" pos="1321">
          <p15:clr>
            <a:srgbClr val="F26B43"/>
          </p15:clr>
        </p15:guide>
        <p15:guide id="21" pos="246">
          <p15:clr>
            <a:srgbClr val="F26B43"/>
          </p15:clr>
        </p15:guide>
        <p15:guide id="22" orient="horz" pos="415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42B3ADC-467C-FE15-6A89-0A83C0653A48}"/>
              </a:ext>
            </a:extLst>
          </p:cNvPr>
          <p:cNvGraphicFramePr>
            <a:graphicFrameLocks noChangeAspect="1"/>
          </p:cNvGraphicFramePr>
          <p:nvPr userDrawn="1">
            <p:custDataLst>
              <p:tags r:id="rId18"/>
            </p:custDataLst>
            <p:extLst>
              <p:ext uri="{D42A27DB-BD31-4B8C-83A1-F6EECF244321}">
                <p14:modId xmlns:p14="http://schemas.microsoft.com/office/powerpoint/2010/main" val="23035416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9" imgW="370" imgH="371" progId="TCLayout.ActiveDocument.1">
                  <p:embed/>
                </p:oleObj>
              </mc:Choice>
              <mc:Fallback>
                <p:oleObj name="think-cell Slide" r:id="rId19" imgW="370" imgH="371" progId="TCLayout.ActiveDocument.1">
                  <p:embed/>
                  <p:pic>
                    <p:nvPicPr>
                      <p:cNvPr id="5" name="Object 4" hidden="1">
                        <a:extLst>
                          <a:ext uri="{FF2B5EF4-FFF2-40B4-BE49-F238E27FC236}">
                            <a16:creationId xmlns:a16="http://schemas.microsoft.com/office/drawing/2014/main" id="{642B3ADC-467C-FE15-6A89-0A83C0653A48}"/>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9" name="Logo Allianz Global Investors">
            <a:extLst>
              <a:ext uri="{C183D7F6-B498-43B3-948B-1728B52AA6E4}">
                <adec:decorative xmlns:adec="http://schemas.microsoft.com/office/drawing/2017/decorative" val="1"/>
              </a:ext>
            </a:extLst>
          </p:cNvPr>
          <p:cNvSpPr>
            <a:spLocks noChangeAspect="1" noEditPoints="1"/>
          </p:cNvSpPr>
          <p:nvPr/>
        </p:nvSpPr>
        <p:spPr bwMode="gray">
          <a:xfrm>
            <a:off x="10747126" y="261274"/>
            <a:ext cx="1017600" cy="375911"/>
          </a:xfrm>
          <a:custGeom>
            <a:avLst/>
            <a:gdLst/>
            <a:ahLst/>
            <a:cxnLst>
              <a:cxn ang="0">
                <a:pos x="41" y="126"/>
              </a:cxn>
              <a:cxn ang="0">
                <a:pos x="25" y="28"/>
              </a:cxn>
              <a:cxn ang="0">
                <a:pos x="32" y="157"/>
              </a:cxn>
              <a:cxn ang="0">
                <a:pos x="122" y="39"/>
              </a:cxn>
              <a:cxn ang="0">
                <a:pos x="202" y="28"/>
              </a:cxn>
              <a:cxn ang="0">
                <a:pos x="212" y="157"/>
              </a:cxn>
              <a:cxn ang="0">
                <a:pos x="264" y="157"/>
              </a:cxn>
              <a:cxn ang="0">
                <a:pos x="234" y="78"/>
              </a:cxn>
              <a:cxn ang="0">
                <a:pos x="307" y="128"/>
              </a:cxn>
              <a:cxn ang="0">
                <a:pos x="331" y="94"/>
              </a:cxn>
              <a:cxn ang="0">
                <a:pos x="332" y="147"/>
              </a:cxn>
              <a:cxn ang="0">
                <a:pos x="360" y="138"/>
              </a:cxn>
              <a:cxn ang="0">
                <a:pos x="413" y="157"/>
              </a:cxn>
              <a:cxn ang="0">
                <a:pos x="468" y="91"/>
              </a:cxn>
              <a:cxn ang="0">
                <a:pos x="374" y="60"/>
              </a:cxn>
              <a:cxn ang="0">
                <a:pos x="557" y="137"/>
              </a:cxn>
              <a:cxn ang="0">
                <a:pos x="482" y="88"/>
              </a:cxn>
              <a:cxn ang="0">
                <a:pos x="481" y="157"/>
              </a:cxn>
              <a:cxn ang="0">
                <a:pos x="679" y="33"/>
              </a:cxn>
              <a:cxn ang="0">
                <a:pos x="729" y="155"/>
              </a:cxn>
              <a:cxn ang="0">
                <a:pos x="675" y="155"/>
              </a:cxn>
              <a:cxn ang="0">
                <a:pos x="784" y="99"/>
              </a:cxn>
              <a:cxn ang="0">
                <a:pos x="702" y="0"/>
              </a:cxn>
              <a:cxn ang="0">
                <a:pos x="7" y="234"/>
              </a:cxn>
              <a:cxn ang="0">
                <a:pos x="36" y="287"/>
              </a:cxn>
              <a:cxn ang="0">
                <a:pos x="72" y="295"/>
              </a:cxn>
              <a:cxn ang="0">
                <a:pos x="95" y="268"/>
              </a:cxn>
              <a:cxn ang="0">
                <a:pos x="118" y="288"/>
              </a:cxn>
              <a:cxn ang="0">
                <a:pos x="154" y="213"/>
              </a:cxn>
              <a:cxn ang="0">
                <a:pos x="176" y="246"/>
              </a:cxn>
              <a:cxn ang="0">
                <a:pos x="238" y="295"/>
              </a:cxn>
              <a:cxn ang="0">
                <a:pos x="238" y="256"/>
              </a:cxn>
              <a:cxn ang="0">
                <a:pos x="248" y="294"/>
              </a:cxn>
              <a:cxn ang="0">
                <a:pos x="238" y="277"/>
              </a:cxn>
              <a:cxn ang="0">
                <a:pos x="263" y="295"/>
              </a:cxn>
              <a:cxn ang="0">
                <a:pos x="371" y="295"/>
              </a:cxn>
              <a:cxn ang="0">
                <a:pos x="337" y="239"/>
              </a:cxn>
              <a:cxn ang="0">
                <a:pos x="381" y="295"/>
              </a:cxn>
              <a:cxn ang="0">
                <a:pos x="410" y="275"/>
              </a:cxn>
              <a:cxn ang="0">
                <a:pos x="451" y="268"/>
              </a:cxn>
              <a:cxn ang="0">
                <a:pos x="464" y="238"/>
              </a:cxn>
              <a:cxn ang="0">
                <a:pos x="475" y="261"/>
              </a:cxn>
              <a:cxn ang="0">
                <a:pos x="519" y="281"/>
              </a:cxn>
              <a:cxn ang="0">
                <a:pos x="526" y="251"/>
              </a:cxn>
              <a:cxn ang="0">
                <a:pos x="509" y="295"/>
              </a:cxn>
              <a:cxn ang="0">
                <a:pos x="536" y="246"/>
              </a:cxn>
              <a:cxn ang="0">
                <a:pos x="565" y="239"/>
              </a:cxn>
              <a:cxn ang="0">
                <a:pos x="565" y="285"/>
              </a:cxn>
              <a:cxn ang="0">
                <a:pos x="595" y="296"/>
              </a:cxn>
              <a:cxn ang="0">
                <a:pos x="659" y="249"/>
              </a:cxn>
              <a:cxn ang="0">
                <a:pos x="641" y="239"/>
              </a:cxn>
              <a:cxn ang="0">
                <a:pos x="665" y="291"/>
              </a:cxn>
              <a:cxn ang="0">
                <a:pos x="666" y="253"/>
              </a:cxn>
              <a:cxn ang="0">
                <a:pos x="683" y="261"/>
              </a:cxn>
            </a:cxnLst>
            <a:rect l="0" t="0" r="r" b="b"/>
            <a:pathLst>
              <a:path w="801" h="296">
                <a:moveTo>
                  <a:pt x="73" y="105"/>
                </a:moveTo>
                <a:cubicBezTo>
                  <a:pt x="46" y="105"/>
                  <a:pt x="46" y="105"/>
                  <a:pt x="46" y="105"/>
                </a:cubicBezTo>
                <a:cubicBezTo>
                  <a:pt x="60" y="57"/>
                  <a:pt x="60" y="57"/>
                  <a:pt x="60" y="57"/>
                </a:cubicBezTo>
                <a:lnTo>
                  <a:pt x="73" y="105"/>
                </a:lnTo>
                <a:close/>
                <a:moveTo>
                  <a:pt x="32" y="157"/>
                </a:moveTo>
                <a:cubicBezTo>
                  <a:pt x="41" y="126"/>
                  <a:pt x="41" y="126"/>
                  <a:pt x="41" y="126"/>
                </a:cubicBezTo>
                <a:cubicBezTo>
                  <a:pt x="78" y="126"/>
                  <a:pt x="78" y="126"/>
                  <a:pt x="78" y="126"/>
                </a:cubicBezTo>
                <a:cubicBezTo>
                  <a:pt x="87" y="157"/>
                  <a:pt x="87" y="157"/>
                  <a:pt x="87" y="157"/>
                </a:cubicBezTo>
                <a:cubicBezTo>
                  <a:pt x="121" y="157"/>
                  <a:pt x="121" y="157"/>
                  <a:pt x="121" y="157"/>
                </a:cubicBezTo>
                <a:cubicBezTo>
                  <a:pt x="87" y="38"/>
                  <a:pt x="87" y="38"/>
                  <a:pt x="87" y="38"/>
                </a:cubicBezTo>
                <a:cubicBezTo>
                  <a:pt x="85" y="31"/>
                  <a:pt x="81" y="28"/>
                  <a:pt x="73" y="28"/>
                </a:cubicBezTo>
                <a:cubicBezTo>
                  <a:pt x="25" y="28"/>
                  <a:pt x="25" y="28"/>
                  <a:pt x="25" y="28"/>
                </a:cubicBezTo>
                <a:cubicBezTo>
                  <a:pt x="25" y="39"/>
                  <a:pt x="25" y="39"/>
                  <a:pt x="25" y="39"/>
                </a:cubicBezTo>
                <a:cubicBezTo>
                  <a:pt x="29" y="39"/>
                  <a:pt x="29" y="39"/>
                  <a:pt x="29" y="39"/>
                </a:cubicBezTo>
                <a:cubicBezTo>
                  <a:pt x="34" y="39"/>
                  <a:pt x="37" y="41"/>
                  <a:pt x="37" y="45"/>
                </a:cubicBezTo>
                <a:cubicBezTo>
                  <a:pt x="37" y="47"/>
                  <a:pt x="36" y="49"/>
                  <a:pt x="34" y="55"/>
                </a:cubicBezTo>
                <a:cubicBezTo>
                  <a:pt x="0" y="157"/>
                  <a:pt x="0" y="157"/>
                  <a:pt x="0" y="157"/>
                </a:cubicBezTo>
                <a:lnTo>
                  <a:pt x="32" y="157"/>
                </a:lnTo>
                <a:close/>
                <a:moveTo>
                  <a:pt x="160" y="157"/>
                </a:moveTo>
                <a:cubicBezTo>
                  <a:pt x="160" y="38"/>
                  <a:pt x="160" y="38"/>
                  <a:pt x="160" y="38"/>
                </a:cubicBezTo>
                <a:cubicBezTo>
                  <a:pt x="160" y="31"/>
                  <a:pt x="156" y="28"/>
                  <a:pt x="150" y="28"/>
                </a:cubicBezTo>
                <a:cubicBezTo>
                  <a:pt x="121" y="28"/>
                  <a:pt x="121" y="28"/>
                  <a:pt x="121" y="28"/>
                </a:cubicBezTo>
                <a:cubicBezTo>
                  <a:pt x="121" y="39"/>
                  <a:pt x="121" y="39"/>
                  <a:pt x="121" y="39"/>
                </a:cubicBezTo>
                <a:cubicBezTo>
                  <a:pt x="122" y="39"/>
                  <a:pt x="122" y="39"/>
                  <a:pt x="122" y="39"/>
                </a:cubicBezTo>
                <a:cubicBezTo>
                  <a:pt x="128" y="39"/>
                  <a:pt x="130" y="41"/>
                  <a:pt x="130" y="46"/>
                </a:cubicBezTo>
                <a:cubicBezTo>
                  <a:pt x="130" y="157"/>
                  <a:pt x="130" y="157"/>
                  <a:pt x="130" y="157"/>
                </a:cubicBezTo>
                <a:lnTo>
                  <a:pt x="160" y="157"/>
                </a:lnTo>
                <a:close/>
                <a:moveTo>
                  <a:pt x="212" y="157"/>
                </a:moveTo>
                <a:cubicBezTo>
                  <a:pt x="212" y="38"/>
                  <a:pt x="212" y="38"/>
                  <a:pt x="212" y="38"/>
                </a:cubicBezTo>
                <a:cubicBezTo>
                  <a:pt x="212" y="31"/>
                  <a:pt x="208" y="28"/>
                  <a:pt x="202" y="28"/>
                </a:cubicBezTo>
                <a:cubicBezTo>
                  <a:pt x="172" y="28"/>
                  <a:pt x="172" y="28"/>
                  <a:pt x="172" y="28"/>
                </a:cubicBezTo>
                <a:cubicBezTo>
                  <a:pt x="172" y="39"/>
                  <a:pt x="172" y="39"/>
                  <a:pt x="172" y="39"/>
                </a:cubicBezTo>
                <a:cubicBezTo>
                  <a:pt x="174" y="39"/>
                  <a:pt x="174" y="39"/>
                  <a:pt x="174" y="39"/>
                </a:cubicBezTo>
                <a:cubicBezTo>
                  <a:pt x="179" y="39"/>
                  <a:pt x="181" y="41"/>
                  <a:pt x="181" y="46"/>
                </a:cubicBezTo>
                <a:cubicBezTo>
                  <a:pt x="181" y="157"/>
                  <a:pt x="181" y="157"/>
                  <a:pt x="181" y="157"/>
                </a:cubicBezTo>
                <a:lnTo>
                  <a:pt x="212" y="157"/>
                </a:lnTo>
                <a:close/>
                <a:moveTo>
                  <a:pt x="265" y="39"/>
                </a:moveTo>
                <a:cubicBezTo>
                  <a:pt x="265" y="31"/>
                  <a:pt x="259" y="26"/>
                  <a:pt x="247" y="26"/>
                </a:cubicBezTo>
                <a:cubicBezTo>
                  <a:pt x="237" y="26"/>
                  <a:pt x="230" y="31"/>
                  <a:pt x="230" y="39"/>
                </a:cubicBezTo>
                <a:cubicBezTo>
                  <a:pt x="230" y="48"/>
                  <a:pt x="237" y="53"/>
                  <a:pt x="247" y="53"/>
                </a:cubicBezTo>
                <a:cubicBezTo>
                  <a:pt x="259" y="53"/>
                  <a:pt x="265" y="48"/>
                  <a:pt x="265" y="39"/>
                </a:cubicBezTo>
                <a:moveTo>
                  <a:pt x="264" y="157"/>
                </a:moveTo>
                <a:cubicBezTo>
                  <a:pt x="264" y="70"/>
                  <a:pt x="264" y="70"/>
                  <a:pt x="264" y="70"/>
                </a:cubicBezTo>
                <a:cubicBezTo>
                  <a:pt x="264" y="64"/>
                  <a:pt x="261" y="60"/>
                  <a:pt x="255" y="60"/>
                </a:cubicBezTo>
                <a:cubicBezTo>
                  <a:pt x="225" y="60"/>
                  <a:pt x="225" y="60"/>
                  <a:pt x="225" y="60"/>
                </a:cubicBezTo>
                <a:cubicBezTo>
                  <a:pt x="225" y="71"/>
                  <a:pt x="225" y="71"/>
                  <a:pt x="225" y="71"/>
                </a:cubicBezTo>
                <a:cubicBezTo>
                  <a:pt x="227" y="71"/>
                  <a:pt x="227" y="71"/>
                  <a:pt x="227" y="71"/>
                </a:cubicBezTo>
                <a:cubicBezTo>
                  <a:pt x="232" y="71"/>
                  <a:pt x="234" y="73"/>
                  <a:pt x="234" y="78"/>
                </a:cubicBezTo>
                <a:cubicBezTo>
                  <a:pt x="234" y="157"/>
                  <a:pt x="234" y="157"/>
                  <a:pt x="234" y="157"/>
                </a:cubicBezTo>
                <a:lnTo>
                  <a:pt x="264" y="157"/>
                </a:lnTo>
                <a:close/>
                <a:moveTo>
                  <a:pt x="331" y="110"/>
                </a:moveTo>
                <a:cubicBezTo>
                  <a:pt x="331" y="129"/>
                  <a:pt x="331" y="129"/>
                  <a:pt x="331" y="129"/>
                </a:cubicBezTo>
                <a:cubicBezTo>
                  <a:pt x="326" y="135"/>
                  <a:pt x="320" y="138"/>
                  <a:pt x="315" y="138"/>
                </a:cubicBezTo>
                <a:cubicBezTo>
                  <a:pt x="309" y="138"/>
                  <a:pt x="307" y="135"/>
                  <a:pt x="307" y="128"/>
                </a:cubicBezTo>
                <a:cubicBezTo>
                  <a:pt x="307" y="121"/>
                  <a:pt x="309" y="117"/>
                  <a:pt x="314" y="115"/>
                </a:cubicBezTo>
                <a:cubicBezTo>
                  <a:pt x="318" y="113"/>
                  <a:pt x="323" y="112"/>
                  <a:pt x="331" y="110"/>
                </a:cubicBezTo>
                <a:moveTo>
                  <a:pt x="290" y="88"/>
                </a:moveTo>
                <a:cubicBezTo>
                  <a:pt x="300" y="83"/>
                  <a:pt x="311" y="80"/>
                  <a:pt x="320" y="80"/>
                </a:cubicBezTo>
                <a:cubicBezTo>
                  <a:pt x="328" y="80"/>
                  <a:pt x="331" y="83"/>
                  <a:pt x="331" y="92"/>
                </a:cubicBezTo>
                <a:cubicBezTo>
                  <a:pt x="331" y="94"/>
                  <a:pt x="331" y="94"/>
                  <a:pt x="331" y="94"/>
                </a:cubicBezTo>
                <a:cubicBezTo>
                  <a:pt x="319" y="96"/>
                  <a:pt x="315" y="97"/>
                  <a:pt x="308" y="98"/>
                </a:cubicBezTo>
                <a:cubicBezTo>
                  <a:pt x="304" y="99"/>
                  <a:pt x="300" y="100"/>
                  <a:pt x="296" y="102"/>
                </a:cubicBezTo>
                <a:cubicBezTo>
                  <a:pt x="284" y="107"/>
                  <a:pt x="278" y="116"/>
                  <a:pt x="278" y="131"/>
                </a:cubicBezTo>
                <a:cubicBezTo>
                  <a:pt x="278" y="149"/>
                  <a:pt x="286" y="158"/>
                  <a:pt x="303" y="158"/>
                </a:cubicBezTo>
                <a:cubicBezTo>
                  <a:pt x="309" y="158"/>
                  <a:pt x="314" y="157"/>
                  <a:pt x="319" y="155"/>
                </a:cubicBezTo>
                <a:cubicBezTo>
                  <a:pt x="323" y="153"/>
                  <a:pt x="326" y="151"/>
                  <a:pt x="332" y="147"/>
                </a:cubicBezTo>
                <a:cubicBezTo>
                  <a:pt x="332" y="148"/>
                  <a:pt x="332" y="148"/>
                  <a:pt x="332" y="148"/>
                </a:cubicBezTo>
                <a:cubicBezTo>
                  <a:pt x="332" y="154"/>
                  <a:pt x="335" y="157"/>
                  <a:pt x="341" y="157"/>
                </a:cubicBezTo>
                <a:cubicBezTo>
                  <a:pt x="369" y="157"/>
                  <a:pt x="369" y="157"/>
                  <a:pt x="369" y="157"/>
                </a:cubicBezTo>
                <a:cubicBezTo>
                  <a:pt x="369" y="147"/>
                  <a:pt x="369" y="147"/>
                  <a:pt x="369" y="147"/>
                </a:cubicBezTo>
                <a:cubicBezTo>
                  <a:pt x="367" y="147"/>
                  <a:pt x="367" y="147"/>
                  <a:pt x="367" y="147"/>
                </a:cubicBezTo>
                <a:cubicBezTo>
                  <a:pt x="362" y="147"/>
                  <a:pt x="360" y="144"/>
                  <a:pt x="360" y="138"/>
                </a:cubicBezTo>
                <a:cubicBezTo>
                  <a:pt x="360" y="92"/>
                  <a:pt x="360" y="92"/>
                  <a:pt x="360" y="92"/>
                </a:cubicBezTo>
                <a:cubicBezTo>
                  <a:pt x="360" y="67"/>
                  <a:pt x="352" y="59"/>
                  <a:pt x="327" y="59"/>
                </a:cubicBezTo>
                <a:cubicBezTo>
                  <a:pt x="319" y="59"/>
                  <a:pt x="311" y="60"/>
                  <a:pt x="304" y="61"/>
                </a:cubicBezTo>
                <a:cubicBezTo>
                  <a:pt x="296" y="63"/>
                  <a:pt x="292" y="65"/>
                  <a:pt x="283" y="69"/>
                </a:cubicBezTo>
                <a:lnTo>
                  <a:pt x="290" y="88"/>
                </a:lnTo>
                <a:close/>
                <a:moveTo>
                  <a:pt x="413" y="157"/>
                </a:moveTo>
                <a:cubicBezTo>
                  <a:pt x="413" y="91"/>
                  <a:pt x="413" y="91"/>
                  <a:pt x="413" y="91"/>
                </a:cubicBezTo>
                <a:cubicBezTo>
                  <a:pt x="418" y="86"/>
                  <a:pt x="423" y="83"/>
                  <a:pt x="429" y="83"/>
                </a:cubicBezTo>
                <a:cubicBezTo>
                  <a:pt x="436" y="83"/>
                  <a:pt x="437" y="86"/>
                  <a:pt x="437" y="96"/>
                </a:cubicBezTo>
                <a:cubicBezTo>
                  <a:pt x="437" y="157"/>
                  <a:pt x="437" y="157"/>
                  <a:pt x="437" y="157"/>
                </a:cubicBezTo>
                <a:cubicBezTo>
                  <a:pt x="468" y="157"/>
                  <a:pt x="468" y="157"/>
                  <a:pt x="468" y="157"/>
                </a:cubicBezTo>
                <a:cubicBezTo>
                  <a:pt x="468" y="91"/>
                  <a:pt x="468" y="91"/>
                  <a:pt x="468" y="91"/>
                </a:cubicBezTo>
                <a:cubicBezTo>
                  <a:pt x="468" y="76"/>
                  <a:pt x="466" y="71"/>
                  <a:pt x="462" y="66"/>
                </a:cubicBezTo>
                <a:cubicBezTo>
                  <a:pt x="457" y="61"/>
                  <a:pt x="451" y="59"/>
                  <a:pt x="443" y="59"/>
                </a:cubicBezTo>
                <a:cubicBezTo>
                  <a:pt x="431" y="59"/>
                  <a:pt x="423" y="63"/>
                  <a:pt x="412" y="73"/>
                </a:cubicBezTo>
                <a:cubicBezTo>
                  <a:pt x="412" y="69"/>
                  <a:pt x="412" y="69"/>
                  <a:pt x="412" y="69"/>
                </a:cubicBezTo>
                <a:cubicBezTo>
                  <a:pt x="412" y="63"/>
                  <a:pt x="409" y="60"/>
                  <a:pt x="403" y="60"/>
                </a:cubicBezTo>
                <a:cubicBezTo>
                  <a:pt x="374" y="60"/>
                  <a:pt x="374" y="60"/>
                  <a:pt x="374" y="60"/>
                </a:cubicBezTo>
                <a:cubicBezTo>
                  <a:pt x="374" y="71"/>
                  <a:pt x="374" y="71"/>
                  <a:pt x="374" y="71"/>
                </a:cubicBezTo>
                <a:cubicBezTo>
                  <a:pt x="376" y="71"/>
                  <a:pt x="376" y="71"/>
                  <a:pt x="376" y="71"/>
                </a:cubicBezTo>
                <a:cubicBezTo>
                  <a:pt x="381" y="71"/>
                  <a:pt x="383" y="73"/>
                  <a:pt x="383" y="78"/>
                </a:cubicBezTo>
                <a:cubicBezTo>
                  <a:pt x="383" y="157"/>
                  <a:pt x="383" y="157"/>
                  <a:pt x="383" y="157"/>
                </a:cubicBezTo>
                <a:lnTo>
                  <a:pt x="413" y="157"/>
                </a:lnTo>
                <a:close/>
                <a:moveTo>
                  <a:pt x="557" y="137"/>
                </a:moveTo>
                <a:cubicBezTo>
                  <a:pt x="515" y="137"/>
                  <a:pt x="515" y="137"/>
                  <a:pt x="515" y="137"/>
                </a:cubicBezTo>
                <a:cubicBezTo>
                  <a:pt x="555" y="80"/>
                  <a:pt x="555" y="80"/>
                  <a:pt x="555" y="80"/>
                </a:cubicBezTo>
                <a:cubicBezTo>
                  <a:pt x="555" y="60"/>
                  <a:pt x="555" y="60"/>
                  <a:pt x="555" y="60"/>
                </a:cubicBezTo>
                <a:cubicBezTo>
                  <a:pt x="492" y="60"/>
                  <a:pt x="492" y="60"/>
                  <a:pt x="492" y="60"/>
                </a:cubicBezTo>
                <a:cubicBezTo>
                  <a:pt x="485" y="60"/>
                  <a:pt x="482" y="63"/>
                  <a:pt x="482" y="71"/>
                </a:cubicBezTo>
                <a:cubicBezTo>
                  <a:pt x="482" y="88"/>
                  <a:pt x="482" y="88"/>
                  <a:pt x="482" y="88"/>
                </a:cubicBezTo>
                <a:cubicBezTo>
                  <a:pt x="493" y="88"/>
                  <a:pt x="493" y="88"/>
                  <a:pt x="493" y="88"/>
                </a:cubicBezTo>
                <a:cubicBezTo>
                  <a:pt x="493" y="86"/>
                  <a:pt x="493" y="86"/>
                  <a:pt x="493" y="86"/>
                </a:cubicBezTo>
                <a:cubicBezTo>
                  <a:pt x="493" y="82"/>
                  <a:pt x="495" y="80"/>
                  <a:pt x="500" y="80"/>
                </a:cubicBezTo>
                <a:cubicBezTo>
                  <a:pt x="522" y="80"/>
                  <a:pt x="522" y="80"/>
                  <a:pt x="522" y="80"/>
                </a:cubicBezTo>
                <a:cubicBezTo>
                  <a:pt x="481" y="137"/>
                  <a:pt x="481" y="137"/>
                  <a:pt x="481" y="137"/>
                </a:cubicBezTo>
                <a:cubicBezTo>
                  <a:pt x="481" y="157"/>
                  <a:pt x="481" y="157"/>
                  <a:pt x="481" y="157"/>
                </a:cubicBezTo>
                <a:cubicBezTo>
                  <a:pt x="557" y="157"/>
                  <a:pt x="557" y="157"/>
                  <a:pt x="557" y="157"/>
                </a:cubicBezTo>
                <a:lnTo>
                  <a:pt x="557" y="137"/>
                </a:lnTo>
                <a:close/>
                <a:moveTo>
                  <a:pt x="716" y="155"/>
                </a:moveTo>
                <a:cubicBezTo>
                  <a:pt x="716" y="45"/>
                  <a:pt x="716" y="45"/>
                  <a:pt x="716" y="45"/>
                </a:cubicBezTo>
                <a:cubicBezTo>
                  <a:pt x="716" y="36"/>
                  <a:pt x="713" y="33"/>
                  <a:pt x="705" y="33"/>
                </a:cubicBezTo>
                <a:cubicBezTo>
                  <a:pt x="679" y="33"/>
                  <a:pt x="679" y="33"/>
                  <a:pt x="679" y="33"/>
                </a:cubicBezTo>
                <a:cubicBezTo>
                  <a:pt x="679" y="46"/>
                  <a:pt x="679" y="46"/>
                  <a:pt x="679" y="46"/>
                </a:cubicBezTo>
                <a:cubicBezTo>
                  <a:pt x="680" y="46"/>
                  <a:pt x="680" y="46"/>
                  <a:pt x="680" y="46"/>
                </a:cubicBezTo>
                <a:cubicBezTo>
                  <a:pt x="686" y="46"/>
                  <a:pt x="687" y="47"/>
                  <a:pt x="687" y="54"/>
                </a:cubicBezTo>
                <a:cubicBezTo>
                  <a:pt x="687" y="155"/>
                  <a:pt x="687" y="155"/>
                  <a:pt x="687" y="155"/>
                </a:cubicBezTo>
                <a:lnTo>
                  <a:pt x="716" y="155"/>
                </a:lnTo>
                <a:close/>
                <a:moveTo>
                  <a:pt x="729" y="155"/>
                </a:moveTo>
                <a:cubicBezTo>
                  <a:pt x="757" y="155"/>
                  <a:pt x="757" y="155"/>
                  <a:pt x="757" y="155"/>
                </a:cubicBezTo>
                <a:cubicBezTo>
                  <a:pt x="757" y="69"/>
                  <a:pt x="757" y="69"/>
                  <a:pt x="757" y="69"/>
                </a:cubicBezTo>
                <a:cubicBezTo>
                  <a:pt x="757" y="61"/>
                  <a:pt x="754" y="58"/>
                  <a:pt x="746" y="58"/>
                </a:cubicBezTo>
                <a:cubicBezTo>
                  <a:pt x="729" y="58"/>
                  <a:pt x="729" y="58"/>
                  <a:pt x="729" y="58"/>
                </a:cubicBezTo>
                <a:lnTo>
                  <a:pt x="729" y="155"/>
                </a:lnTo>
                <a:close/>
                <a:moveTo>
                  <a:pt x="675" y="155"/>
                </a:moveTo>
                <a:cubicBezTo>
                  <a:pt x="675" y="58"/>
                  <a:pt x="675" y="58"/>
                  <a:pt x="675" y="58"/>
                </a:cubicBezTo>
                <a:cubicBezTo>
                  <a:pt x="658" y="58"/>
                  <a:pt x="658" y="58"/>
                  <a:pt x="658" y="58"/>
                </a:cubicBezTo>
                <a:cubicBezTo>
                  <a:pt x="650" y="58"/>
                  <a:pt x="646" y="61"/>
                  <a:pt x="646" y="69"/>
                </a:cubicBezTo>
                <a:cubicBezTo>
                  <a:pt x="646" y="155"/>
                  <a:pt x="646" y="155"/>
                  <a:pt x="646" y="155"/>
                </a:cubicBezTo>
                <a:lnTo>
                  <a:pt x="675" y="155"/>
                </a:lnTo>
                <a:close/>
                <a:moveTo>
                  <a:pt x="784" y="99"/>
                </a:moveTo>
                <a:cubicBezTo>
                  <a:pt x="784" y="147"/>
                  <a:pt x="749" y="182"/>
                  <a:pt x="702" y="182"/>
                </a:cubicBezTo>
                <a:cubicBezTo>
                  <a:pt x="654" y="182"/>
                  <a:pt x="619" y="147"/>
                  <a:pt x="619" y="99"/>
                </a:cubicBezTo>
                <a:cubicBezTo>
                  <a:pt x="619" y="51"/>
                  <a:pt x="654" y="15"/>
                  <a:pt x="702" y="15"/>
                </a:cubicBezTo>
                <a:cubicBezTo>
                  <a:pt x="749" y="15"/>
                  <a:pt x="784" y="51"/>
                  <a:pt x="784" y="99"/>
                </a:cubicBezTo>
                <a:moveTo>
                  <a:pt x="801" y="99"/>
                </a:moveTo>
                <a:cubicBezTo>
                  <a:pt x="801" y="42"/>
                  <a:pt x="759" y="0"/>
                  <a:pt x="702" y="0"/>
                </a:cubicBezTo>
                <a:cubicBezTo>
                  <a:pt x="645" y="0"/>
                  <a:pt x="602" y="42"/>
                  <a:pt x="602" y="99"/>
                </a:cubicBezTo>
                <a:cubicBezTo>
                  <a:pt x="602" y="156"/>
                  <a:pt x="645" y="198"/>
                  <a:pt x="702" y="198"/>
                </a:cubicBezTo>
                <a:cubicBezTo>
                  <a:pt x="759" y="198"/>
                  <a:pt x="801" y="156"/>
                  <a:pt x="801" y="99"/>
                </a:cubicBezTo>
                <a:moveTo>
                  <a:pt x="35" y="295"/>
                </a:moveTo>
                <a:cubicBezTo>
                  <a:pt x="13" y="295"/>
                  <a:pt x="2" y="281"/>
                  <a:pt x="2" y="258"/>
                </a:cubicBezTo>
                <a:cubicBezTo>
                  <a:pt x="2" y="251"/>
                  <a:pt x="2" y="242"/>
                  <a:pt x="7" y="234"/>
                </a:cubicBezTo>
                <a:cubicBezTo>
                  <a:pt x="13" y="224"/>
                  <a:pt x="23" y="218"/>
                  <a:pt x="38" y="218"/>
                </a:cubicBezTo>
                <a:cubicBezTo>
                  <a:pt x="51" y="218"/>
                  <a:pt x="58" y="223"/>
                  <a:pt x="58" y="223"/>
                </a:cubicBezTo>
                <a:cubicBezTo>
                  <a:pt x="58" y="233"/>
                  <a:pt x="58" y="233"/>
                  <a:pt x="58" y="233"/>
                </a:cubicBezTo>
                <a:cubicBezTo>
                  <a:pt x="58" y="233"/>
                  <a:pt x="52" y="226"/>
                  <a:pt x="38" y="226"/>
                </a:cubicBezTo>
                <a:cubicBezTo>
                  <a:pt x="19" y="226"/>
                  <a:pt x="12" y="241"/>
                  <a:pt x="12" y="257"/>
                </a:cubicBezTo>
                <a:cubicBezTo>
                  <a:pt x="12" y="277"/>
                  <a:pt x="20" y="287"/>
                  <a:pt x="36" y="287"/>
                </a:cubicBezTo>
                <a:cubicBezTo>
                  <a:pt x="43" y="287"/>
                  <a:pt x="47" y="285"/>
                  <a:pt x="47" y="285"/>
                </a:cubicBezTo>
                <a:cubicBezTo>
                  <a:pt x="47" y="261"/>
                  <a:pt x="47" y="261"/>
                  <a:pt x="47" y="261"/>
                </a:cubicBezTo>
                <a:cubicBezTo>
                  <a:pt x="58" y="261"/>
                  <a:pt x="58" y="261"/>
                  <a:pt x="58" y="261"/>
                </a:cubicBezTo>
                <a:cubicBezTo>
                  <a:pt x="58" y="289"/>
                  <a:pt x="58" y="289"/>
                  <a:pt x="58" y="289"/>
                </a:cubicBezTo>
                <a:cubicBezTo>
                  <a:pt x="58" y="289"/>
                  <a:pt x="51" y="295"/>
                  <a:pt x="35" y="295"/>
                </a:cubicBezTo>
                <a:close/>
                <a:moveTo>
                  <a:pt x="72" y="295"/>
                </a:moveTo>
                <a:cubicBezTo>
                  <a:pt x="72" y="213"/>
                  <a:pt x="72" y="213"/>
                  <a:pt x="72" y="213"/>
                </a:cubicBezTo>
                <a:cubicBezTo>
                  <a:pt x="83" y="212"/>
                  <a:pt x="83" y="212"/>
                  <a:pt x="83" y="212"/>
                </a:cubicBezTo>
                <a:cubicBezTo>
                  <a:pt x="83" y="295"/>
                  <a:pt x="83" y="295"/>
                  <a:pt x="83" y="295"/>
                </a:cubicBezTo>
                <a:lnTo>
                  <a:pt x="72" y="295"/>
                </a:lnTo>
                <a:close/>
                <a:moveTo>
                  <a:pt x="118" y="296"/>
                </a:moveTo>
                <a:cubicBezTo>
                  <a:pt x="104" y="296"/>
                  <a:pt x="95" y="286"/>
                  <a:pt x="95" y="268"/>
                </a:cubicBezTo>
                <a:cubicBezTo>
                  <a:pt x="95" y="250"/>
                  <a:pt x="103" y="238"/>
                  <a:pt x="119" y="238"/>
                </a:cubicBezTo>
                <a:cubicBezTo>
                  <a:pt x="133" y="238"/>
                  <a:pt x="142" y="248"/>
                  <a:pt x="142" y="266"/>
                </a:cubicBezTo>
                <a:cubicBezTo>
                  <a:pt x="142" y="284"/>
                  <a:pt x="134" y="296"/>
                  <a:pt x="118" y="296"/>
                </a:cubicBezTo>
                <a:close/>
                <a:moveTo>
                  <a:pt x="118" y="246"/>
                </a:moveTo>
                <a:cubicBezTo>
                  <a:pt x="109" y="246"/>
                  <a:pt x="105" y="253"/>
                  <a:pt x="105" y="267"/>
                </a:cubicBezTo>
                <a:cubicBezTo>
                  <a:pt x="105" y="279"/>
                  <a:pt x="108" y="288"/>
                  <a:pt x="118" y="288"/>
                </a:cubicBezTo>
                <a:cubicBezTo>
                  <a:pt x="128" y="288"/>
                  <a:pt x="132" y="281"/>
                  <a:pt x="132" y="267"/>
                </a:cubicBezTo>
                <a:cubicBezTo>
                  <a:pt x="132" y="255"/>
                  <a:pt x="129" y="246"/>
                  <a:pt x="118" y="246"/>
                </a:cubicBezTo>
                <a:close/>
                <a:moveTo>
                  <a:pt x="176" y="295"/>
                </a:moveTo>
                <a:cubicBezTo>
                  <a:pt x="167" y="295"/>
                  <a:pt x="163" y="291"/>
                  <a:pt x="163" y="291"/>
                </a:cubicBezTo>
                <a:cubicBezTo>
                  <a:pt x="154" y="295"/>
                  <a:pt x="154" y="295"/>
                  <a:pt x="154" y="295"/>
                </a:cubicBezTo>
                <a:cubicBezTo>
                  <a:pt x="154" y="213"/>
                  <a:pt x="154" y="213"/>
                  <a:pt x="154" y="213"/>
                </a:cubicBezTo>
                <a:cubicBezTo>
                  <a:pt x="164" y="212"/>
                  <a:pt x="164" y="212"/>
                  <a:pt x="164" y="212"/>
                </a:cubicBezTo>
                <a:cubicBezTo>
                  <a:pt x="164" y="245"/>
                  <a:pt x="164" y="245"/>
                  <a:pt x="164" y="245"/>
                </a:cubicBezTo>
                <a:cubicBezTo>
                  <a:pt x="164" y="245"/>
                  <a:pt x="168" y="238"/>
                  <a:pt x="178" y="238"/>
                </a:cubicBezTo>
                <a:cubicBezTo>
                  <a:pt x="193" y="238"/>
                  <a:pt x="199" y="250"/>
                  <a:pt x="199" y="265"/>
                </a:cubicBezTo>
                <a:cubicBezTo>
                  <a:pt x="199" y="290"/>
                  <a:pt x="187" y="295"/>
                  <a:pt x="176" y="295"/>
                </a:cubicBezTo>
                <a:close/>
                <a:moveTo>
                  <a:pt x="176" y="246"/>
                </a:moveTo>
                <a:cubicBezTo>
                  <a:pt x="169" y="246"/>
                  <a:pt x="164" y="250"/>
                  <a:pt x="164" y="257"/>
                </a:cubicBezTo>
                <a:cubicBezTo>
                  <a:pt x="164" y="284"/>
                  <a:pt x="164" y="284"/>
                  <a:pt x="164" y="284"/>
                </a:cubicBezTo>
                <a:cubicBezTo>
                  <a:pt x="164" y="284"/>
                  <a:pt x="167" y="288"/>
                  <a:pt x="174" y="288"/>
                </a:cubicBezTo>
                <a:cubicBezTo>
                  <a:pt x="184" y="288"/>
                  <a:pt x="189" y="281"/>
                  <a:pt x="189" y="267"/>
                </a:cubicBezTo>
                <a:cubicBezTo>
                  <a:pt x="189" y="252"/>
                  <a:pt x="184" y="246"/>
                  <a:pt x="176" y="246"/>
                </a:cubicBezTo>
                <a:close/>
                <a:moveTo>
                  <a:pt x="238" y="295"/>
                </a:moveTo>
                <a:cubicBezTo>
                  <a:pt x="238" y="288"/>
                  <a:pt x="238" y="288"/>
                  <a:pt x="238" y="288"/>
                </a:cubicBezTo>
                <a:cubicBezTo>
                  <a:pt x="238" y="288"/>
                  <a:pt x="235" y="295"/>
                  <a:pt x="224" y="295"/>
                </a:cubicBezTo>
                <a:cubicBezTo>
                  <a:pt x="212" y="295"/>
                  <a:pt x="208" y="287"/>
                  <a:pt x="208" y="279"/>
                </a:cubicBezTo>
                <a:cubicBezTo>
                  <a:pt x="208" y="262"/>
                  <a:pt x="222" y="261"/>
                  <a:pt x="232" y="261"/>
                </a:cubicBezTo>
                <a:cubicBezTo>
                  <a:pt x="238" y="260"/>
                  <a:pt x="238" y="260"/>
                  <a:pt x="238" y="260"/>
                </a:cubicBezTo>
                <a:cubicBezTo>
                  <a:pt x="238" y="256"/>
                  <a:pt x="238" y="256"/>
                  <a:pt x="238" y="256"/>
                </a:cubicBezTo>
                <a:cubicBezTo>
                  <a:pt x="238" y="252"/>
                  <a:pt x="238" y="246"/>
                  <a:pt x="227" y="246"/>
                </a:cubicBezTo>
                <a:cubicBezTo>
                  <a:pt x="218" y="246"/>
                  <a:pt x="213" y="251"/>
                  <a:pt x="213" y="251"/>
                </a:cubicBezTo>
                <a:cubicBezTo>
                  <a:pt x="213" y="242"/>
                  <a:pt x="213" y="242"/>
                  <a:pt x="213" y="242"/>
                </a:cubicBezTo>
                <a:cubicBezTo>
                  <a:pt x="213" y="242"/>
                  <a:pt x="218" y="238"/>
                  <a:pt x="230" y="238"/>
                </a:cubicBezTo>
                <a:cubicBezTo>
                  <a:pt x="247" y="238"/>
                  <a:pt x="248" y="249"/>
                  <a:pt x="248" y="256"/>
                </a:cubicBezTo>
                <a:cubicBezTo>
                  <a:pt x="248" y="294"/>
                  <a:pt x="248" y="294"/>
                  <a:pt x="248" y="294"/>
                </a:cubicBezTo>
                <a:lnTo>
                  <a:pt x="238" y="295"/>
                </a:lnTo>
                <a:close/>
                <a:moveTo>
                  <a:pt x="238" y="267"/>
                </a:moveTo>
                <a:cubicBezTo>
                  <a:pt x="232" y="268"/>
                  <a:pt x="232" y="268"/>
                  <a:pt x="232" y="268"/>
                </a:cubicBezTo>
                <a:cubicBezTo>
                  <a:pt x="224" y="268"/>
                  <a:pt x="218" y="270"/>
                  <a:pt x="218" y="278"/>
                </a:cubicBezTo>
                <a:cubicBezTo>
                  <a:pt x="218" y="282"/>
                  <a:pt x="220" y="287"/>
                  <a:pt x="227" y="287"/>
                </a:cubicBezTo>
                <a:cubicBezTo>
                  <a:pt x="234" y="287"/>
                  <a:pt x="238" y="283"/>
                  <a:pt x="238" y="277"/>
                </a:cubicBezTo>
                <a:lnTo>
                  <a:pt x="238" y="267"/>
                </a:lnTo>
                <a:close/>
                <a:moveTo>
                  <a:pt x="263" y="295"/>
                </a:moveTo>
                <a:cubicBezTo>
                  <a:pt x="263" y="213"/>
                  <a:pt x="263" y="213"/>
                  <a:pt x="263" y="213"/>
                </a:cubicBezTo>
                <a:cubicBezTo>
                  <a:pt x="273" y="212"/>
                  <a:pt x="273" y="212"/>
                  <a:pt x="273" y="212"/>
                </a:cubicBezTo>
                <a:cubicBezTo>
                  <a:pt x="273" y="295"/>
                  <a:pt x="273" y="295"/>
                  <a:pt x="273" y="295"/>
                </a:cubicBezTo>
                <a:lnTo>
                  <a:pt x="263" y="295"/>
                </a:lnTo>
                <a:close/>
                <a:moveTo>
                  <a:pt x="311" y="295"/>
                </a:moveTo>
                <a:cubicBezTo>
                  <a:pt x="311" y="219"/>
                  <a:pt x="311" y="219"/>
                  <a:pt x="311" y="219"/>
                </a:cubicBezTo>
                <a:cubicBezTo>
                  <a:pt x="322" y="219"/>
                  <a:pt x="322" y="219"/>
                  <a:pt x="322" y="219"/>
                </a:cubicBezTo>
                <a:cubicBezTo>
                  <a:pt x="322" y="295"/>
                  <a:pt x="322" y="295"/>
                  <a:pt x="322" y="295"/>
                </a:cubicBezTo>
                <a:lnTo>
                  <a:pt x="311" y="295"/>
                </a:lnTo>
                <a:close/>
                <a:moveTo>
                  <a:pt x="371" y="295"/>
                </a:moveTo>
                <a:cubicBezTo>
                  <a:pt x="371" y="261"/>
                  <a:pt x="371" y="261"/>
                  <a:pt x="371" y="261"/>
                </a:cubicBezTo>
                <a:cubicBezTo>
                  <a:pt x="371" y="255"/>
                  <a:pt x="371" y="247"/>
                  <a:pt x="359" y="247"/>
                </a:cubicBezTo>
                <a:cubicBezTo>
                  <a:pt x="354" y="247"/>
                  <a:pt x="348" y="249"/>
                  <a:pt x="348" y="257"/>
                </a:cubicBezTo>
                <a:cubicBezTo>
                  <a:pt x="348" y="295"/>
                  <a:pt x="348" y="295"/>
                  <a:pt x="348" y="295"/>
                </a:cubicBezTo>
                <a:cubicBezTo>
                  <a:pt x="337" y="295"/>
                  <a:pt x="337" y="295"/>
                  <a:pt x="337" y="295"/>
                </a:cubicBezTo>
                <a:cubicBezTo>
                  <a:pt x="337" y="239"/>
                  <a:pt x="337" y="239"/>
                  <a:pt x="337" y="239"/>
                </a:cubicBezTo>
                <a:cubicBezTo>
                  <a:pt x="347" y="239"/>
                  <a:pt x="347" y="239"/>
                  <a:pt x="347" y="239"/>
                </a:cubicBezTo>
                <a:cubicBezTo>
                  <a:pt x="347" y="246"/>
                  <a:pt x="347" y="246"/>
                  <a:pt x="347" y="246"/>
                </a:cubicBezTo>
                <a:cubicBezTo>
                  <a:pt x="347" y="246"/>
                  <a:pt x="351" y="238"/>
                  <a:pt x="363" y="238"/>
                </a:cubicBezTo>
                <a:cubicBezTo>
                  <a:pt x="369" y="238"/>
                  <a:pt x="373" y="240"/>
                  <a:pt x="376" y="242"/>
                </a:cubicBezTo>
                <a:cubicBezTo>
                  <a:pt x="381" y="247"/>
                  <a:pt x="381" y="254"/>
                  <a:pt x="381" y="259"/>
                </a:cubicBezTo>
                <a:cubicBezTo>
                  <a:pt x="381" y="295"/>
                  <a:pt x="381" y="295"/>
                  <a:pt x="381" y="295"/>
                </a:cubicBezTo>
                <a:lnTo>
                  <a:pt x="371" y="295"/>
                </a:lnTo>
                <a:close/>
                <a:moveTo>
                  <a:pt x="417" y="295"/>
                </a:moveTo>
                <a:cubicBezTo>
                  <a:pt x="407" y="295"/>
                  <a:pt x="407" y="295"/>
                  <a:pt x="407" y="295"/>
                </a:cubicBezTo>
                <a:cubicBezTo>
                  <a:pt x="388" y="239"/>
                  <a:pt x="388" y="239"/>
                  <a:pt x="388" y="239"/>
                </a:cubicBezTo>
                <a:cubicBezTo>
                  <a:pt x="399" y="239"/>
                  <a:pt x="399" y="239"/>
                  <a:pt x="399" y="239"/>
                </a:cubicBezTo>
                <a:cubicBezTo>
                  <a:pt x="410" y="275"/>
                  <a:pt x="410" y="275"/>
                  <a:pt x="410" y="275"/>
                </a:cubicBezTo>
                <a:cubicBezTo>
                  <a:pt x="412" y="280"/>
                  <a:pt x="412" y="285"/>
                  <a:pt x="412" y="285"/>
                </a:cubicBezTo>
                <a:cubicBezTo>
                  <a:pt x="412" y="285"/>
                  <a:pt x="413" y="281"/>
                  <a:pt x="415" y="275"/>
                </a:cubicBezTo>
                <a:cubicBezTo>
                  <a:pt x="427" y="239"/>
                  <a:pt x="427" y="239"/>
                  <a:pt x="427" y="239"/>
                </a:cubicBezTo>
                <a:cubicBezTo>
                  <a:pt x="436" y="239"/>
                  <a:pt x="436" y="239"/>
                  <a:pt x="436" y="239"/>
                </a:cubicBezTo>
                <a:lnTo>
                  <a:pt x="417" y="295"/>
                </a:lnTo>
                <a:close/>
                <a:moveTo>
                  <a:pt x="451" y="268"/>
                </a:moveTo>
                <a:cubicBezTo>
                  <a:pt x="451" y="279"/>
                  <a:pt x="454" y="288"/>
                  <a:pt x="468" y="288"/>
                </a:cubicBezTo>
                <a:cubicBezTo>
                  <a:pt x="478" y="288"/>
                  <a:pt x="483" y="282"/>
                  <a:pt x="483" y="282"/>
                </a:cubicBezTo>
                <a:cubicBezTo>
                  <a:pt x="482" y="291"/>
                  <a:pt x="482" y="291"/>
                  <a:pt x="482" y="291"/>
                </a:cubicBezTo>
                <a:cubicBezTo>
                  <a:pt x="482" y="291"/>
                  <a:pt x="478" y="295"/>
                  <a:pt x="465" y="295"/>
                </a:cubicBezTo>
                <a:cubicBezTo>
                  <a:pt x="454" y="295"/>
                  <a:pt x="441" y="291"/>
                  <a:pt x="441" y="267"/>
                </a:cubicBezTo>
                <a:cubicBezTo>
                  <a:pt x="441" y="250"/>
                  <a:pt x="448" y="238"/>
                  <a:pt x="464" y="238"/>
                </a:cubicBezTo>
                <a:cubicBezTo>
                  <a:pt x="483" y="238"/>
                  <a:pt x="485" y="254"/>
                  <a:pt x="485" y="266"/>
                </a:cubicBezTo>
                <a:cubicBezTo>
                  <a:pt x="485" y="268"/>
                  <a:pt x="485" y="268"/>
                  <a:pt x="485" y="268"/>
                </a:cubicBezTo>
                <a:lnTo>
                  <a:pt x="451" y="268"/>
                </a:lnTo>
                <a:close/>
                <a:moveTo>
                  <a:pt x="464" y="245"/>
                </a:moveTo>
                <a:cubicBezTo>
                  <a:pt x="452" y="245"/>
                  <a:pt x="451" y="256"/>
                  <a:pt x="451" y="261"/>
                </a:cubicBezTo>
                <a:cubicBezTo>
                  <a:pt x="475" y="261"/>
                  <a:pt x="475" y="261"/>
                  <a:pt x="475" y="261"/>
                </a:cubicBezTo>
                <a:cubicBezTo>
                  <a:pt x="475" y="253"/>
                  <a:pt x="474" y="245"/>
                  <a:pt x="464" y="245"/>
                </a:cubicBezTo>
                <a:close/>
                <a:moveTo>
                  <a:pt x="509" y="295"/>
                </a:moveTo>
                <a:cubicBezTo>
                  <a:pt x="499" y="295"/>
                  <a:pt x="494" y="291"/>
                  <a:pt x="494" y="291"/>
                </a:cubicBezTo>
                <a:cubicBezTo>
                  <a:pt x="493" y="282"/>
                  <a:pt x="493" y="282"/>
                  <a:pt x="493" y="282"/>
                </a:cubicBezTo>
                <a:cubicBezTo>
                  <a:pt x="493" y="282"/>
                  <a:pt x="499" y="288"/>
                  <a:pt x="509" y="288"/>
                </a:cubicBezTo>
                <a:cubicBezTo>
                  <a:pt x="515" y="288"/>
                  <a:pt x="519" y="286"/>
                  <a:pt x="519" y="281"/>
                </a:cubicBezTo>
                <a:cubicBezTo>
                  <a:pt x="519" y="276"/>
                  <a:pt x="517" y="275"/>
                  <a:pt x="512" y="272"/>
                </a:cubicBezTo>
                <a:cubicBezTo>
                  <a:pt x="506" y="269"/>
                  <a:pt x="506" y="269"/>
                  <a:pt x="506" y="269"/>
                </a:cubicBezTo>
                <a:cubicBezTo>
                  <a:pt x="501" y="266"/>
                  <a:pt x="495" y="262"/>
                  <a:pt x="495" y="253"/>
                </a:cubicBezTo>
                <a:cubicBezTo>
                  <a:pt x="495" y="240"/>
                  <a:pt x="506" y="238"/>
                  <a:pt x="512" y="238"/>
                </a:cubicBezTo>
                <a:cubicBezTo>
                  <a:pt x="522" y="238"/>
                  <a:pt x="526" y="242"/>
                  <a:pt x="526" y="242"/>
                </a:cubicBezTo>
                <a:cubicBezTo>
                  <a:pt x="526" y="251"/>
                  <a:pt x="526" y="251"/>
                  <a:pt x="526" y="251"/>
                </a:cubicBezTo>
                <a:cubicBezTo>
                  <a:pt x="526" y="251"/>
                  <a:pt x="521" y="246"/>
                  <a:pt x="513" y="246"/>
                </a:cubicBezTo>
                <a:cubicBezTo>
                  <a:pt x="505" y="246"/>
                  <a:pt x="504" y="250"/>
                  <a:pt x="504" y="252"/>
                </a:cubicBezTo>
                <a:cubicBezTo>
                  <a:pt x="504" y="257"/>
                  <a:pt x="507" y="258"/>
                  <a:pt x="511" y="261"/>
                </a:cubicBezTo>
                <a:cubicBezTo>
                  <a:pt x="517" y="264"/>
                  <a:pt x="517" y="264"/>
                  <a:pt x="517" y="264"/>
                </a:cubicBezTo>
                <a:cubicBezTo>
                  <a:pt x="523" y="267"/>
                  <a:pt x="528" y="271"/>
                  <a:pt x="528" y="279"/>
                </a:cubicBezTo>
                <a:cubicBezTo>
                  <a:pt x="528" y="293"/>
                  <a:pt x="517" y="295"/>
                  <a:pt x="509" y="295"/>
                </a:cubicBezTo>
                <a:close/>
                <a:moveTo>
                  <a:pt x="564" y="293"/>
                </a:moveTo>
                <a:cubicBezTo>
                  <a:pt x="564" y="293"/>
                  <a:pt x="561" y="295"/>
                  <a:pt x="555" y="295"/>
                </a:cubicBezTo>
                <a:cubicBezTo>
                  <a:pt x="551" y="295"/>
                  <a:pt x="547" y="294"/>
                  <a:pt x="544" y="290"/>
                </a:cubicBezTo>
                <a:cubicBezTo>
                  <a:pt x="542" y="287"/>
                  <a:pt x="541" y="283"/>
                  <a:pt x="541" y="278"/>
                </a:cubicBezTo>
                <a:cubicBezTo>
                  <a:pt x="541" y="246"/>
                  <a:pt x="541" y="246"/>
                  <a:pt x="541" y="246"/>
                </a:cubicBezTo>
                <a:cubicBezTo>
                  <a:pt x="536" y="246"/>
                  <a:pt x="536" y="246"/>
                  <a:pt x="536" y="246"/>
                </a:cubicBezTo>
                <a:cubicBezTo>
                  <a:pt x="536" y="239"/>
                  <a:pt x="536" y="239"/>
                  <a:pt x="536" y="239"/>
                </a:cubicBezTo>
                <a:cubicBezTo>
                  <a:pt x="541" y="239"/>
                  <a:pt x="541" y="239"/>
                  <a:pt x="541" y="239"/>
                </a:cubicBezTo>
                <a:cubicBezTo>
                  <a:pt x="541" y="229"/>
                  <a:pt x="541" y="229"/>
                  <a:pt x="541" y="229"/>
                </a:cubicBezTo>
                <a:cubicBezTo>
                  <a:pt x="551" y="227"/>
                  <a:pt x="551" y="227"/>
                  <a:pt x="551" y="227"/>
                </a:cubicBezTo>
                <a:cubicBezTo>
                  <a:pt x="551" y="239"/>
                  <a:pt x="551" y="239"/>
                  <a:pt x="551" y="239"/>
                </a:cubicBezTo>
                <a:cubicBezTo>
                  <a:pt x="565" y="239"/>
                  <a:pt x="565" y="239"/>
                  <a:pt x="565" y="239"/>
                </a:cubicBezTo>
                <a:cubicBezTo>
                  <a:pt x="565" y="246"/>
                  <a:pt x="565" y="246"/>
                  <a:pt x="565" y="246"/>
                </a:cubicBezTo>
                <a:cubicBezTo>
                  <a:pt x="551" y="246"/>
                  <a:pt x="551" y="246"/>
                  <a:pt x="551" y="246"/>
                </a:cubicBezTo>
                <a:cubicBezTo>
                  <a:pt x="551" y="278"/>
                  <a:pt x="551" y="278"/>
                  <a:pt x="551" y="278"/>
                </a:cubicBezTo>
                <a:cubicBezTo>
                  <a:pt x="551" y="281"/>
                  <a:pt x="552" y="284"/>
                  <a:pt x="553" y="285"/>
                </a:cubicBezTo>
                <a:cubicBezTo>
                  <a:pt x="554" y="287"/>
                  <a:pt x="555" y="288"/>
                  <a:pt x="558" y="288"/>
                </a:cubicBezTo>
                <a:cubicBezTo>
                  <a:pt x="563" y="288"/>
                  <a:pt x="565" y="285"/>
                  <a:pt x="565" y="285"/>
                </a:cubicBezTo>
                <a:lnTo>
                  <a:pt x="564" y="293"/>
                </a:lnTo>
                <a:close/>
                <a:moveTo>
                  <a:pt x="595" y="296"/>
                </a:moveTo>
                <a:cubicBezTo>
                  <a:pt x="581" y="296"/>
                  <a:pt x="572" y="286"/>
                  <a:pt x="572" y="268"/>
                </a:cubicBezTo>
                <a:cubicBezTo>
                  <a:pt x="572" y="250"/>
                  <a:pt x="579" y="238"/>
                  <a:pt x="596" y="238"/>
                </a:cubicBezTo>
                <a:cubicBezTo>
                  <a:pt x="610" y="238"/>
                  <a:pt x="619" y="248"/>
                  <a:pt x="619" y="266"/>
                </a:cubicBezTo>
                <a:cubicBezTo>
                  <a:pt x="619" y="284"/>
                  <a:pt x="611" y="296"/>
                  <a:pt x="595" y="296"/>
                </a:cubicBezTo>
                <a:close/>
                <a:moveTo>
                  <a:pt x="595" y="246"/>
                </a:moveTo>
                <a:cubicBezTo>
                  <a:pt x="586" y="246"/>
                  <a:pt x="582" y="253"/>
                  <a:pt x="582" y="267"/>
                </a:cubicBezTo>
                <a:cubicBezTo>
                  <a:pt x="582" y="279"/>
                  <a:pt x="585" y="288"/>
                  <a:pt x="595" y="288"/>
                </a:cubicBezTo>
                <a:cubicBezTo>
                  <a:pt x="604" y="288"/>
                  <a:pt x="608" y="281"/>
                  <a:pt x="608" y="267"/>
                </a:cubicBezTo>
                <a:cubicBezTo>
                  <a:pt x="608" y="255"/>
                  <a:pt x="605" y="246"/>
                  <a:pt x="595" y="246"/>
                </a:cubicBezTo>
                <a:close/>
                <a:moveTo>
                  <a:pt x="659" y="249"/>
                </a:moveTo>
                <a:cubicBezTo>
                  <a:pt x="659" y="249"/>
                  <a:pt x="657" y="247"/>
                  <a:pt x="651" y="247"/>
                </a:cubicBezTo>
                <a:cubicBezTo>
                  <a:pt x="644" y="247"/>
                  <a:pt x="641" y="253"/>
                  <a:pt x="641" y="259"/>
                </a:cubicBezTo>
                <a:cubicBezTo>
                  <a:pt x="641" y="295"/>
                  <a:pt x="641" y="295"/>
                  <a:pt x="641" y="295"/>
                </a:cubicBezTo>
                <a:cubicBezTo>
                  <a:pt x="631" y="295"/>
                  <a:pt x="631" y="295"/>
                  <a:pt x="631" y="295"/>
                </a:cubicBezTo>
                <a:cubicBezTo>
                  <a:pt x="631" y="239"/>
                  <a:pt x="631" y="239"/>
                  <a:pt x="631" y="239"/>
                </a:cubicBezTo>
                <a:cubicBezTo>
                  <a:pt x="641" y="239"/>
                  <a:pt x="641" y="239"/>
                  <a:pt x="641" y="239"/>
                </a:cubicBezTo>
                <a:cubicBezTo>
                  <a:pt x="641" y="247"/>
                  <a:pt x="641" y="247"/>
                  <a:pt x="641" y="247"/>
                </a:cubicBezTo>
                <a:cubicBezTo>
                  <a:pt x="641" y="247"/>
                  <a:pt x="644" y="238"/>
                  <a:pt x="653" y="238"/>
                </a:cubicBezTo>
                <a:cubicBezTo>
                  <a:pt x="658" y="238"/>
                  <a:pt x="660" y="240"/>
                  <a:pt x="660" y="240"/>
                </a:cubicBezTo>
                <a:lnTo>
                  <a:pt x="659" y="249"/>
                </a:lnTo>
                <a:close/>
                <a:moveTo>
                  <a:pt x="681" y="295"/>
                </a:moveTo>
                <a:cubicBezTo>
                  <a:pt x="670" y="295"/>
                  <a:pt x="665" y="291"/>
                  <a:pt x="665" y="291"/>
                </a:cubicBezTo>
                <a:cubicBezTo>
                  <a:pt x="665" y="282"/>
                  <a:pt x="665" y="282"/>
                  <a:pt x="665" y="282"/>
                </a:cubicBezTo>
                <a:cubicBezTo>
                  <a:pt x="665" y="282"/>
                  <a:pt x="670" y="288"/>
                  <a:pt x="680" y="288"/>
                </a:cubicBezTo>
                <a:cubicBezTo>
                  <a:pt x="686" y="288"/>
                  <a:pt x="690" y="286"/>
                  <a:pt x="690" y="281"/>
                </a:cubicBezTo>
                <a:cubicBezTo>
                  <a:pt x="690" y="276"/>
                  <a:pt x="689" y="275"/>
                  <a:pt x="683" y="272"/>
                </a:cubicBezTo>
                <a:cubicBezTo>
                  <a:pt x="677" y="269"/>
                  <a:pt x="677" y="269"/>
                  <a:pt x="677" y="269"/>
                </a:cubicBezTo>
                <a:cubicBezTo>
                  <a:pt x="672" y="266"/>
                  <a:pt x="666" y="262"/>
                  <a:pt x="666" y="253"/>
                </a:cubicBezTo>
                <a:cubicBezTo>
                  <a:pt x="666" y="240"/>
                  <a:pt x="677" y="238"/>
                  <a:pt x="684" y="238"/>
                </a:cubicBezTo>
                <a:cubicBezTo>
                  <a:pt x="693" y="238"/>
                  <a:pt x="697" y="242"/>
                  <a:pt x="697" y="242"/>
                </a:cubicBezTo>
                <a:cubicBezTo>
                  <a:pt x="697" y="251"/>
                  <a:pt x="697" y="251"/>
                  <a:pt x="697" y="251"/>
                </a:cubicBezTo>
                <a:cubicBezTo>
                  <a:pt x="697" y="251"/>
                  <a:pt x="692" y="246"/>
                  <a:pt x="684" y="246"/>
                </a:cubicBezTo>
                <a:cubicBezTo>
                  <a:pt x="676" y="246"/>
                  <a:pt x="675" y="250"/>
                  <a:pt x="675" y="252"/>
                </a:cubicBezTo>
                <a:cubicBezTo>
                  <a:pt x="675" y="257"/>
                  <a:pt x="678" y="258"/>
                  <a:pt x="683" y="261"/>
                </a:cubicBezTo>
                <a:cubicBezTo>
                  <a:pt x="689" y="264"/>
                  <a:pt x="689" y="264"/>
                  <a:pt x="689" y="264"/>
                </a:cubicBezTo>
                <a:cubicBezTo>
                  <a:pt x="694" y="267"/>
                  <a:pt x="700" y="271"/>
                  <a:pt x="700" y="279"/>
                </a:cubicBezTo>
                <a:cubicBezTo>
                  <a:pt x="700" y="293"/>
                  <a:pt x="689" y="295"/>
                  <a:pt x="681" y="295"/>
                </a:cubicBezTo>
                <a:close/>
              </a:path>
            </a:pathLst>
          </a:custGeom>
          <a:solidFill>
            <a:schemeClr val="tx2"/>
          </a:solidFill>
          <a:ln w="9525">
            <a:noFill/>
            <a:round/>
            <a:headEnd/>
            <a:tailEnd/>
          </a:ln>
        </p:spPr>
        <p:txBody>
          <a:bodyPr/>
          <a:lstStyle/>
          <a:p>
            <a:endParaRPr lang="en-GB" sz="1777" noProof="0">
              <a:latin typeface="Arial" panose="020B0604020202020204" pitchFamily="34" charset="0"/>
            </a:endParaRPr>
          </a:p>
        </p:txBody>
      </p:sp>
      <p:sp>
        <p:nvSpPr>
          <p:cNvPr id="1026" name="Headline">
            <a:extLst>
              <a:ext uri="{C183D7F6-B498-43B3-948B-1728B52AA6E4}">
                <adec:decorative xmlns:adec="http://schemas.microsoft.com/office/drawing/2017/decorative" val="0"/>
              </a:ext>
            </a:extLst>
          </p:cNvPr>
          <p:cNvSpPr>
            <a:spLocks noGrp="1" noChangeArrowheads="1"/>
          </p:cNvSpPr>
          <p:nvPr>
            <p:ph type="title"/>
          </p:nvPr>
        </p:nvSpPr>
        <p:spPr bwMode="auto">
          <a:xfrm>
            <a:off x="395926" y="637185"/>
            <a:ext cx="9944006" cy="79156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noProof="0"/>
              <a:t>Main slide heading appears here</a:t>
            </a:r>
            <a:br>
              <a:rPr lang="en-GB" noProof="0"/>
            </a:br>
            <a:r>
              <a:rPr lang="en-GB" noProof="0"/>
              <a:t>Second line if required</a:t>
            </a:r>
          </a:p>
        </p:txBody>
      </p:sp>
      <p:sp>
        <p:nvSpPr>
          <p:cNvPr id="1127" name="Content"/>
          <p:cNvSpPr>
            <a:spLocks noGrp="1" noChangeArrowheads="1"/>
          </p:cNvSpPr>
          <p:nvPr>
            <p:ph type="body" idx="1"/>
          </p:nvPr>
        </p:nvSpPr>
        <p:spPr bwMode="auto">
          <a:xfrm>
            <a:off x="395926" y="2368800"/>
            <a:ext cx="11368800" cy="37944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noProof="0"/>
              <a:t>1st Level (12pt)</a:t>
            </a:r>
          </a:p>
          <a:p>
            <a:pPr lvl="1"/>
            <a:r>
              <a:rPr lang="en-GB" noProof="0"/>
              <a:t>2nd Level</a:t>
            </a:r>
          </a:p>
          <a:p>
            <a:pPr lvl="2"/>
            <a:r>
              <a:rPr lang="en-GB" noProof="0"/>
              <a:t>3rd Level</a:t>
            </a:r>
          </a:p>
          <a:p>
            <a:pPr lvl="3"/>
            <a:r>
              <a:rPr lang="en-GB" noProof="0"/>
              <a:t>4th Level</a:t>
            </a:r>
          </a:p>
          <a:p>
            <a:pPr lvl="4"/>
            <a:r>
              <a:rPr lang="en-GB" noProof="0"/>
              <a:t>5th Level</a:t>
            </a:r>
          </a:p>
        </p:txBody>
      </p:sp>
      <p:sp>
        <p:nvSpPr>
          <p:cNvPr id="2" name="Slide number">
            <a:extLst>
              <a:ext uri="{C183D7F6-B498-43B3-948B-1728B52AA6E4}">
                <adec:decorative xmlns:adec="http://schemas.microsoft.com/office/drawing/2017/decorative" val="1"/>
              </a:ext>
            </a:extLst>
          </p:cNvPr>
          <p:cNvSpPr txBox="1"/>
          <p:nvPr/>
        </p:nvSpPr>
        <p:spPr>
          <a:xfrm>
            <a:off x="10268243" y="6526800"/>
            <a:ext cx="1496483" cy="84139"/>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defPPr>
              <a:defRPr lang="de-DE"/>
            </a:defPPr>
            <a:lvl1pPr algn="r">
              <a:spcBef>
                <a:spcPct val="0"/>
              </a:spcBef>
              <a:spcAft>
                <a:spcPct val="0"/>
              </a:spcAft>
              <a:buClrTx/>
              <a:buFontTx/>
              <a:buNone/>
              <a:defRPr sz="800">
                <a:solidFill>
                  <a:schemeClr val="bg2"/>
                </a:solidFill>
              </a:defRPr>
            </a:lvl1pPr>
          </a:lstStyle>
          <a:p>
            <a:pPr lvl="0"/>
            <a:fld id="{DB156008-3848-4AC2-BCDB-869BEFD744C5}" type="slidenum">
              <a:rPr lang="en-GB" sz="800" baseline="0" noProof="0" smtClean="0">
                <a:solidFill>
                  <a:schemeClr val="tx2"/>
                </a:solidFill>
                <a:latin typeface="Arial" panose="020B0604020202020204" pitchFamily="34" charset="0"/>
              </a:rPr>
              <a:pPr lvl="0"/>
              <a:t>‹#›</a:t>
            </a:fld>
            <a:endParaRPr lang="en-GB" sz="800" baseline="0" noProof="0">
              <a:solidFill>
                <a:schemeClr val="tx2"/>
              </a:solidFill>
              <a:latin typeface="Arial" panose="020B0604020202020204" pitchFamily="34" charset="0"/>
            </a:endParaRPr>
          </a:p>
        </p:txBody>
      </p:sp>
      <p:sp>
        <p:nvSpPr>
          <p:cNvPr id="4" name="Textfeld 3">
            <a:extLst>
              <a:ext uri="{FF2B5EF4-FFF2-40B4-BE49-F238E27FC236}">
                <a16:creationId xmlns:a16="http://schemas.microsoft.com/office/drawing/2014/main" id="{4A0CA542-8140-0EDA-60A1-E113200C4247}"/>
              </a:ext>
            </a:extLst>
          </p:cNvPr>
          <p:cNvSpPr txBox="1"/>
          <p:nvPr userDrawn="1">
            <p:extLst>
              <p:ext uri="{1162E1C5-73C7-4A58-AE30-91384D911F3F}">
                <p184:classification xmlns:p184="http://schemas.microsoft.com/office/powerpoint/2018/4/main" val="hdr"/>
              </p:ext>
            </p:extLst>
          </p:nvPr>
        </p:nvSpPr>
        <p:spPr>
          <a:xfrm>
            <a:off x="5883275" y="63500"/>
            <a:ext cx="450850" cy="152400"/>
          </a:xfrm>
          <a:prstGeom prst="rect">
            <a:avLst/>
          </a:prstGeom>
        </p:spPr>
        <p:txBody>
          <a:bodyPr horzOverflow="overflow" lIns="0" tIns="0" rIns="0" bIns="0">
            <a:spAutoFit/>
          </a:bodyPr>
          <a:lstStyle/>
          <a:p>
            <a:pPr algn="l"/>
            <a:r>
              <a:rPr lang="de-DE" sz="1000">
                <a:solidFill>
                  <a:srgbClr val="000000">
                    <a:alpha val="50000"/>
                  </a:srgbClr>
                </a:solidFill>
                <a:latin typeface="Aptos" panose="020B0004020202020204" pitchFamily="34" charset="0"/>
              </a:rPr>
              <a:t>Internal</a:t>
            </a:r>
          </a:p>
        </p:txBody>
      </p:sp>
    </p:spTree>
    <p:extLst>
      <p:ext uri="{BB962C8B-B14F-4D97-AF65-F5344CB8AC3E}">
        <p14:creationId xmlns:p14="http://schemas.microsoft.com/office/powerpoint/2010/main" val="801638262"/>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102" r:id="rId16"/>
  </p:sldLayoutIdLst>
  <p:hf hdr="0"/>
  <p:txStyles>
    <p:titleStyle>
      <a:lvl1pPr algn="l" rtl="0" eaLnBrk="1" fontAlgn="base" hangingPunct="1">
        <a:lnSpc>
          <a:spcPct val="90000"/>
        </a:lnSpc>
        <a:spcBef>
          <a:spcPct val="0"/>
        </a:spcBef>
        <a:spcAft>
          <a:spcPct val="0"/>
        </a:spcAft>
        <a:defRPr sz="2800" baseline="0">
          <a:solidFill>
            <a:schemeClr val="tx2"/>
          </a:solidFill>
          <a:latin typeface="Arial" panose="020B0604020202020204" pitchFamily="34" charset="0"/>
          <a:ea typeface="+mj-ea"/>
          <a:cs typeface="+mj-cs"/>
        </a:defRPr>
      </a:lvl1pPr>
      <a:lvl2pPr algn="l" rtl="0" eaLnBrk="1" fontAlgn="base" hangingPunct="1">
        <a:spcBef>
          <a:spcPct val="0"/>
        </a:spcBef>
        <a:spcAft>
          <a:spcPct val="0"/>
        </a:spcAft>
        <a:defRPr sz="2267">
          <a:solidFill>
            <a:schemeClr val="tx2"/>
          </a:solidFill>
          <a:latin typeface="Arial" charset="0"/>
        </a:defRPr>
      </a:lvl2pPr>
      <a:lvl3pPr algn="l" rtl="0" eaLnBrk="1" fontAlgn="base" hangingPunct="1">
        <a:spcBef>
          <a:spcPct val="0"/>
        </a:spcBef>
        <a:spcAft>
          <a:spcPct val="0"/>
        </a:spcAft>
        <a:defRPr sz="2267">
          <a:solidFill>
            <a:schemeClr val="tx2"/>
          </a:solidFill>
          <a:latin typeface="Arial" charset="0"/>
        </a:defRPr>
      </a:lvl3pPr>
      <a:lvl4pPr algn="l" rtl="0" eaLnBrk="1" fontAlgn="base" hangingPunct="1">
        <a:spcBef>
          <a:spcPct val="0"/>
        </a:spcBef>
        <a:spcAft>
          <a:spcPct val="0"/>
        </a:spcAft>
        <a:defRPr sz="2267">
          <a:solidFill>
            <a:schemeClr val="tx2"/>
          </a:solidFill>
          <a:latin typeface="Arial" charset="0"/>
        </a:defRPr>
      </a:lvl4pPr>
      <a:lvl5pPr algn="l" rtl="0" eaLnBrk="1" fontAlgn="base" hangingPunct="1">
        <a:spcBef>
          <a:spcPct val="0"/>
        </a:spcBef>
        <a:spcAft>
          <a:spcPct val="0"/>
        </a:spcAft>
        <a:defRPr sz="2267">
          <a:solidFill>
            <a:schemeClr val="tx2"/>
          </a:solidFill>
          <a:latin typeface="Arial" charset="0"/>
        </a:defRPr>
      </a:lvl5pPr>
      <a:lvl6pPr marL="519488" algn="l" rtl="0" eaLnBrk="1" fontAlgn="base" hangingPunct="1">
        <a:spcBef>
          <a:spcPct val="0"/>
        </a:spcBef>
        <a:spcAft>
          <a:spcPct val="0"/>
        </a:spcAft>
        <a:defRPr sz="2267">
          <a:solidFill>
            <a:schemeClr val="tx2"/>
          </a:solidFill>
          <a:latin typeface="Arial" charset="0"/>
        </a:defRPr>
      </a:lvl6pPr>
      <a:lvl7pPr marL="1038977" algn="l" rtl="0" eaLnBrk="1" fontAlgn="base" hangingPunct="1">
        <a:spcBef>
          <a:spcPct val="0"/>
        </a:spcBef>
        <a:spcAft>
          <a:spcPct val="0"/>
        </a:spcAft>
        <a:defRPr sz="2267">
          <a:solidFill>
            <a:schemeClr val="tx2"/>
          </a:solidFill>
          <a:latin typeface="Arial" charset="0"/>
        </a:defRPr>
      </a:lvl7pPr>
      <a:lvl8pPr marL="1558465" algn="l" rtl="0" eaLnBrk="1" fontAlgn="base" hangingPunct="1">
        <a:spcBef>
          <a:spcPct val="0"/>
        </a:spcBef>
        <a:spcAft>
          <a:spcPct val="0"/>
        </a:spcAft>
        <a:defRPr sz="2267">
          <a:solidFill>
            <a:schemeClr val="tx2"/>
          </a:solidFill>
          <a:latin typeface="Arial" charset="0"/>
        </a:defRPr>
      </a:lvl8pPr>
      <a:lvl9pPr marL="2077952" algn="l" rtl="0" eaLnBrk="1" fontAlgn="base" hangingPunct="1">
        <a:spcBef>
          <a:spcPct val="0"/>
        </a:spcBef>
        <a:spcAft>
          <a:spcPct val="0"/>
        </a:spcAft>
        <a:defRPr sz="2267">
          <a:solidFill>
            <a:schemeClr val="tx2"/>
          </a:solidFill>
          <a:latin typeface="Arial" charset="0"/>
        </a:defRPr>
      </a:lvl9pPr>
    </p:titleStyle>
    <p:bodyStyle>
      <a:lvl1pPr marL="180000" marR="0" indent="-180000" algn="l" defTabSz="1038977" rtl="0" eaLnBrk="1" fontAlgn="base" latinLnBrk="0" hangingPunct="1">
        <a:lnSpc>
          <a:spcPct val="100000"/>
        </a:lnSpc>
        <a:spcBef>
          <a:spcPts val="360"/>
        </a:spcBef>
        <a:spcAft>
          <a:spcPts val="360"/>
        </a:spcAft>
        <a:buClr>
          <a:schemeClr val="tx2"/>
        </a:buClr>
        <a:buSzTx/>
        <a:buFont typeface="Arial" panose="020B0604020202020204" pitchFamily="34" charset="0"/>
        <a:buChar char="•"/>
        <a:tabLst>
          <a:tab pos="203827" algn="l"/>
        </a:tabLst>
        <a:defRPr sz="1200" baseline="0">
          <a:solidFill>
            <a:schemeClr val="tx2"/>
          </a:solidFill>
          <a:latin typeface="Arial" panose="020B0604020202020204" pitchFamily="34" charset="0"/>
          <a:ea typeface="+mn-ea"/>
          <a:cs typeface="+mn-cs"/>
        </a:defRPr>
      </a:lvl1pPr>
      <a:lvl2pPr marL="36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2pPr>
      <a:lvl3pPr marL="54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3pPr>
      <a:lvl4pPr marL="72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4pPr>
      <a:lvl5pPr marL="90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5pPr>
      <a:lvl6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6pPr>
      <a:lvl7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848166"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p:bodyStyle>
    <p:otherStyle>
      <a:defPPr>
        <a:defRPr lang="en-US"/>
      </a:defPPr>
      <a:lvl1pPr marL="0" algn="l" defTabSz="1038977" rtl="0" eaLnBrk="1" fontAlgn="b" latinLnBrk="0" hangingPunct="1">
        <a:defRPr sz="1333" kern="1200">
          <a:solidFill>
            <a:schemeClr val="tx1"/>
          </a:solidFill>
          <a:latin typeface="+mn-lt"/>
          <a:ea typeface="+mn-ea"/>
          <a:cs typeface="+mn-cs"/>
        </a:defRPr>
      </a:lvl1pPr>
      <a:lvl2pPr marL="0" algn="l" defTabSz="1038977" rtl="0" eaLnBrk="1" latinLnBrk="0" hangingPunct="1">
        <a:defRPr sz="1333" kern="1200">
          <a:solidFill>
            <a:schemeClr val="tx1"/>
          </a:solidFill>
          <a:latin typeface="+mn-lt"/>
          <a:ea typeface="+mn-ea"/>
          <a:cs typeface="+mn-cs"/>
        </a:defRPr>
      </a:lvl2pPr>
      <a:lvl3pPr marL="1038977" algn="l" defTabSz="1038977" rtl="0" eaLnBrk="1" latinLnBrk="0" hangingPunct="1">
        <a:defRPr sz="2000" kern="1200">
          <a:solidFill>
            <a:schemeClr val="tx1"/>
          </a:solidFill>
          <a:latin typeface="+mn-lt"/>
          <a:ea typeface="+mn-ea"/>
          <a:cs typeface="+mn-cs"/>
        </a:defRPr>
      </a:lvl3pPr>
      <a:lvl4pPr marL="1558465" algn="l" defTabSz="1038977" rtl="0" eaLnBrk="1" latinLnBrk="0" hangingPunct="1">
        <a:defRPr sz="2000" kern="1200">
          <a:solidFill>
            <a:schemeClr val="tx1"/>
          </a:solidFill>
          <a:latin typeface="+mn-lt"/>
          <a:ea typeface="+mn-ea"/>
          <a:cs typeface="+mn-cs"/>
        </a:defRPr>
      </a:lvl4pPr>
      <a:lvl5pPr marL="2077952" algn="l" defTabSz="1038977" rtl="0" eaLnBrk="1" latinLnBrk="0" hangingPunct="1">
        <a:defRPr sz="2000" kern="1200">
          <a:solidFill>
            <a:schemeClr val="tx1"/>
          </a:solidFill>
          <a:latin typeface="+mn-lt"/>
          <a:ea typeface="+mn-ea"/>
          <a:cs typeface="+mn-cs"/>
        </a:defRPr>
      </a:lvl5pPr>
      <a:lvl6pPr marL="2597440" algn="l" defTabSz="1038977" rtl="0" eaLnBrk="1" latinLnBrk="0" hangingPunct="1">
        <a:defRPr sz="2000" kern="1200">
          <a:solidFill>
            <a:schemeClr val="tx1"/>
          </a:solidFill>
          <a:latin typeface="+mn-lt"/>
          <a:ea typeface="+mn-ea"/>
          <a:cs typeface="+mn-cs"/>
        </a:defRPr>
      </a:lvl6pPr>
      <a:lvl7pPr marL="3116929" algn="l" defTabSz="1038977" rtl="0" eaLnBrk="1" latinLnBrk="0" hangingPunct="1">
        <a:defRPr sz="2000" kern="1200">
          <a:solidFill>
            <a:schemeClr val="tx1"/>
          </a:solidFill>
          <a:latin typeface="+mn-lt"/>
          <a:ea typeface="+mn-ea"/>
          <a:cs typeface="+mn-cs"/>
        </a:defRPr>
      </a:lvl7pPr>
      <a:lvl8pPr marL="3636417" algn="l" defTabSz="1038977" rtl="0" eaLnBrk="1" latinLnBrk="0" hangingPunct="1">
        <a:defRPr sz="2000" kern="1200">
          <a:solidFill>
            <a:schemeClr val="tx1"/>
          </a:solidFill>
          <a:latin typeface="+mn-lt"/>
          <a:ea typeface="+mn-ea"/>
          <a:cs typeface="+mn-cs"/>
        </a:defRPr>
      </a:lvl8pPr>
      <a:lvl9pPr marL="4155905" algn="l" defTabSz="1038977" rtl="0" eaLnBrk="1" latinLnBrk="0" hangingPunct="1">
        <a:defRPr sz="20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7417">
          <p15:clr>
            <a:srgbClr val="F26B43"/>
          </p15:clr>
        </p15:guide>
        <p15:guide id="6" orient="horz" pos="300">
          <p15:clr>
            <a:srgbClr val="F26B43"/>
          </p15:clr>
        </p15:guide>
        <p15:guide id="7" orient="horz" pos="1490">
          <p15:clr>
            <a:srgbClr val="F26B43"/>
          </p15:clr>
        </p15:guide>
        <p15:guide id="10" orient="horz" pos="3888">
          <p15:clr>
            <a:srgbClr val="F26B43"/>
          </p15:clr>
        </p15:guide>
        <p15:guide id="12" pos="1936">
          <p15:clr>
            <a:srgbClr val="F26B43"/>
          </p15:clr>
        </p15:guide>
        <p15:guide id="13" pos="2072">
          <p15:clr>
            <a:srgbClr val="F26B43"/>
          </p15:clr>
        </p15:guide>
        <p15:guide id="14" pos="3760">
          <p15:clr>
            <a:srgbClr val="F26B43"/>
          </p15:clr>
        </p15:guide>
        <p15:guide id="15" pos="3896">
          <p15:clr>
            <a:srgbClr val="F26B43"/>
          </p15:clr>
        </p15:guide>
        <p15:guide id="16" pos="5584">
          <p15:clr>
            <a:srgbClr val="F26B43"/>
          </p15:clr>
        </p15:guide>
        <p15:guide id="17" pos="5736">
          <p15:clr>
            <a:srgbClr val="F26B43"/>
          </p15:clr>
        </p15:guide>
        <p15:guide id="18" orient="horz" pos="396">
          <p15:clr>
            <a:srgbClr val="F26B43"/>
          </p15:clr>
        </p15:guide>
        <p15:guide id="19" orient="horz" pos="1002">
          <p15:clr>
            <a:srgbClr val="F26B43"/>
          </p15:clr>
        </p15:guide>
        <p15:guide id="20" orient="horz" pos="1321">
          <p15:clr>
            <a:srgbClr val="F26B43"/>
          </p15:clr>
        </p15:guide>
        <p15:guide id="21" pos="246">
          <p15:clr>
            <a:srgbClr val="F26B43"/>
          </p15:clr>
        </p15:guide>
        <p15:guide id="22" orient="horz" pos="41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0.svg"/><Relationship Id="rId7" Type="http://schemas.openxmlformats.org/officeDocument/2006/relationships/image" Target="../media/image53.svg"/><Relationship Id="rId2" Type="http://schemas.openxmlformats.org/officeDocument/2006/relationships/image" Target="../media/image49.svg"/><Relationship Id="rId1" Type="http://schemas.openxmlformats.org/officeDocument/2006/relationships/slideLayout" Target="../slideLayouts/slideLayout21.xml"/><Relationship Id="rId6" Type="http://schemas.openxmlformats.org/officeDocument/2006/relationships/image" Target="../media/image54.svg"/><Relationship Id="rId5" Type="http://schemas.openxmlformats.org/officeDocument/2006/relationships/image" Target="../media/image52.svg"/><Relationship Id="rId4" Type="http://schemas.openxmlformats.org/officeDocument/2006/relationships/image" Target="../media/image51.svg"/></Relationships>
</file>

<file path=ppt/slides/_rels/slide11.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27.png"/><Relationship Id="rId5" Type="http://schemas.openxmlformats.org/officeDocument/2006/relationships/image" Target="../media/image58.png"/><Relationship Id="rId4" Type="http://schemas.openxmlformats.org/officeDocument/2006/relationships/image" Target="../media/image57.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1.xml"/></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52.xml"/><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27.png"/><Relationship Id="rId3" Type="http://schemas.openxmlformats.org/officeDocument/2006/relationships/tags" Target="../tags/tag17.xml"/><Relationship Id="rId7" Type="http://schemas.openxmlformats.org/officeDocument/2006/relationships/notesSlide" Target="../notesSlides/notesSlide2.xml"/><Relationship Id="rId12" Type="http://schemas.openxmlformats.org/officeDocument/2006/relationships/image" Target="../media/image26.sv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Layout" Target="../slideLayouts/slideLayout21.xml"/><Relationship Id="rId11" Type="http://schemas.openxmlformats.org/officeDocument/2006/relationships/image" Target="../media/image31.png"/><Relationship Id="rId5" Type="http://schemas.openxmlformats.org/officeDocument/2006/relationships/tags" Target="../tags/tag19.xml"/><Relationship Id="rId10" Type="http://schemas.openxmlformats.org/officeDocument/2006/relationships/image" Target="../media/image30.png"/><Relationship Id="rId4" Type="http://schemas.openxmlformats.org/officeDocument/2006/relationships/tags" Target="../tags/tag18.xml"/><Relationship Id="rId9"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notesSlide" Target="../notesSlides/notesSlide4.xml"/><Relationship Id="rId7" Type="http://schemas.openxmlformats.org/officeDocument/2006/relationships/image" Target="../media/image35.svg"/><Relationship Id="rId2" Type="http://schemas.openxmlformats.org/officeDocument/2006/relationships/slideLayout" Target="../slideLayouts/slideLayout152.xml"/><Relationship Id="rId1" Type="http://schemas.openxmlformats.org/officeDocument/2006/relationships/tags" Target="../tags/tag20.xml"/><Relationship Id="rId6" Type="http://schemas.openxmlformats.org/officeDocument/2006/relationships/image" Target="../media/image34.svg"/><Relationship Id="rId5" Type="http://schemas.openxmlformats.org/officeDocument/2006/relationships/image" Target="../media/image33.emf"/><Relationship Id="rId4" Type="http://schemas.openxmlformats.org/officeDocument/2006/relationships/oleObject" Target="../embeddings/oleObject9.bin"/></Relationships>
</file>

<file path=ppt/slides/_rels/slide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41.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chart" Target="../charts/chart3.xml"/><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3.png"/><Relationship Id="rId4" Type="http://schemas.openxmlformats.org/officeDocument/2006/relationships/image" Target="../media/image38.png"/><Relationship Id="rId9" Type="http://schemas.openxmlformats.org/officeDocument/2006/relationships/image" Target="../media/image42.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svg"/></Relationships>
</file>

<file path=ppt/slides/_rels/slide9.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27.png"/><Relationship Id="rId1" Type="http://schemas.openxmlformats.org/officeDocument/2006/relationships/slideLayout" Target="../slideLayouts/slideLayout21.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svg"/><Relationship Id="rId9" Type="http://schemas.openxmlformats.org/officeDocument/2006/relationships/image" Target="../media/image5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8339546D-B78C-EFF4-A6FE-D8008627E058}"/>
              </a:ext>
            </a:extLst>
          </p:cNvPr>
          <p:cNvSpPr>
            <a:spLocks noGrp="1"/>
          </p:cNvSpPr>
          <p:nvPr>
            <p:ph type="body" sz="quarter" idx="12"/>
          </p:nvPr>
        </p:nvSpPr>
        <p:spPr>
          <a:xfrm>
            <a:off x="316473" y="2958608"/>
            <a:ext cx="4644000" cy="1538883"/>
          </a:xfrm>
        </p:spPr>
        <p:txBody>
          <a:bodyPr/>
          <a:lstStyle/>
          <a:p>
            <a:r>
              <a:rPr lang="de-DE">
                <a:solidFill>
                  <a:schemeClr val="accent4"/>
                </a:solidFill>
              </a:rPr>
              <a:t>Allianz</a:t>
            </a:r>
            <a:r>
              <a:rPr lang="de-DE">
                <a:solidFill>
                  <a:schemeClr val="accent2"/>
                </a:solidFill>
              </a:rPr>
              <a:t> </a:t>
            </a:r>
            <a:br>
              <a:rPr lang="de-DE">
                <a:solidFill>
                  <a:schemeClr val="accent2"/>
                </a:solidFill>
              </a:rPr>
            </a:br>
            <a:r>
              <a:rPr lang="de-DE">
                <a:solidFill>
                  <a:schemeClr val="accent4"/>
                </a:solidFill>
              </a:rPr>
              <a:t>Plug-In</a:t>
            </a:r>
            <a:r>
              <a:rPr lang="de-DE">
                <a:solidFill>
                  <a:schemeClr val="accent2"/>
                </a:solidFill>
              </a:rPr>
              <a:t> </a:t>
            </a:r>
            <a:r>
              <a:rPr lang="de-DE">
                <a:solidFill>
                  <a:schemeClr val="accent4"/>
                </a:solidFill>
              </a:rPr>
              <a:t>Pension</a:t>
            </a:r>
          </a:p>
        </p:txBody>
      </p:sp>
      <p:sp>
        <p:nvSpPr>
          <p:cNvPr id="6" name="Subtitle"/>
          <p:cNvSpPr>
            <a:spLocks noGrp="1"/>
          </p:cNvSpPr>
          <p:nvPr>
            <p:ph type="body" sz="quarter" idx="14"/>
          </p:nvPr>
        </p:nvSpPr>
        <p:spPr>
          <a:xfrm>
            <a:off x="398768" y="4590216"/>
            <a:ext cx="5144275" cy="1692771"/>
          </a:xfrm>
        </p:spPr>
        <p:txBody>
          <a:bodyPr/>
          <a:lstStyle/>
          <a:p>
            <a:r>
              <a:rPr lang="de-DE" sz="2800">
                <a:solidFill>
                  <a:schemeClr val="accent4"/>
                </a:solidFill>
              </a:rPr>
              <a:t>Die generationengerechte digitale bAV</a:t>
            </a:r>
          </a:p>
          <a:p>
            <a:endParaRPr lang="de-DE" sz="1800">
              <a:solidFill>
                <a:schemeClr val="accent2"/>
              </a:solidFill>
            </a:endParaRPr>
          </a:p>
          <a:p>
            <a:r>
              <a:rPr lang="de-DE" sz="1600" b="1"/>
              <a:t>ATTRAKTIV. TRANSPARENT. KOMFORTABEL</a:t>
            </a:r>
            <a:r>
              <a:rPr lang="de-DE" sz="1800" b="1"/>
              <a:t>.  </a:t>
            </a:r>
            <a:br>
              <a:rPr lang="de-DE" sz="1800"/>
            </a:br>
            <a:endParaRPr lang="de-DE" sz="1800"/>
          </a:p>
        </p:txBody>
      </p:sp>
      <p:pic>
        <p:nvPicPr>
          <p:cNvPr id="9" name="Picture 8">
            <a:extLst>
              <a:ext uri="{FF2B5EF4-FFF2-40B4-BE49-F238E27FC236}">
                <a16:creationId xmlns:a16="http://schemas.microsoft.com/office/drawing/2014/main" id="{21154F71-9E59-DF65-FDE8-2E7C6DA36D5A}"/>
              </a:ext>
            </a:extLst>
          </p:cNvPr>
          <p:cNvPicPr>
            <a:picLocks noChangeAspect="1"/>
          </p:cNvPicPr>
          <p:nvPr/>
        </p:nvPicPr>
        <p:blipFill>
          <a:blip r:embed="rId3"/>
          <a:stretch>
            <a:fillRect/>
          </a:stretch>
        </p:blipFill>
        <p:spPr>
          <a:xfrm>
            <a:off x="2700641" y="480590"/>
            <a:ext cx="1521188" cy="740753"/>
          </a:xfrm>
          <a:prstGeom prst="rect">
            <a:avLst/>
          </a:prstGeom>
        </p:spPr>
      </p:pic>
      <p:sp>
        <p:nvSpPr>
          <p:cNvPr id="8" name="TextBox 7">
            <a:extLst>
              <a:ext uri="{FF2B5EF4-FFF2-40B4-BE49-F238E27FC236}">
                <a16:creationId xmlns:a16="http://schemas.microsoft.com/office/drawing/2014/main" id="{A15B25C4-EC59-C01C-B4CF-9386F27D8D11}"/>
              </a:ext>
            </a:extLst>
          </p:cNvPr>
          <p:cNvSpPr txBox="1"/>
          <p:nvPr/>
        </p:nvSpPr>
        <p:spPr>
          <a:xfrm>
            <a:off x="9029426" y="6447944"/>
            <a:ext cx="3066881" cy="564257"/>
          </a:xfrm>
          <a:prstGeom prst="rect">
            <a:avLst/>
          </a:prstGeom>
          <a:noFill/>
        </p:spPr>
        <p:txBody>
          <a:bodyPr wrap="square" lIns="0" tIns="0" rIns="0" bIns="0" rtlCol="0">
            <a:spAutoFit/>
          </a:bodyPr>
          <a:lstStyle/>
          <a:p>
            <a:pPr algn="r">
              <a:spcBef>
                <a:spcPts val="360"/>
              </a:spcBef>
              <a:spcAft>
                <a:spcPts val="360"/>
              </a:spcAft>
              <a:tabLst/>
            </a:pPr>
            <a:r>
              <a:rPr lang="de-DE" sz="1000">
                <a:solidFill>
                  <a:schemeClr val="bg1"/>
                </a:solidFill>
              </a:rPr>
              <a:t>Nur für Vertriebspartner.</a:t>
            </a:r>
            <a:br>
              <a:rPr lang="de-DE" sz="1000">
                <a:solidFill>
                  <a:schemeClr val="bg1"/>
                </a:solidFill>
              </a:rPr>
            </a:br>
            <a:r>
              <a:rPr lang="de-DE" sz="1000">
                <a:solidFill>
                  <a:schemeClr val="bg1"/>
                </a:solidFill>
              </a:rPr>
              <a:t> Dies ist eine Marketinganzeige.</a:t>
            </a:r>
          </a:p>
          <a:p>
            <a:pPr algn="r">
              <a:spcBef>
                <a:spcPts val="360"/>
              </a:spcBef>
              <a:spcAft>
                <a:spcPts val="360"/>
              </a:spcAft>
              <a:buClr>
                <a:schemeClr val="tx2"/>
              </a:buClr>
              <a:tabLst/>
            </a:pPr>
            <a:endParaRPr lang="de-DE" sz="1000" err="1">
              <a:solidFill>
                <a:schemeClr val="bg1"/>
              </a:solidFill>
            </a:endParaRPr>
          </a:p>
        </p:txBody>
      </p:sp>
    </p:spTree>
    <p:extLst>
      <p:ext uri="{BB962C8B-B14F-4D97-AF65-F5344CB8AC3E}">
        <p14:creationId xmlns:p14="http://schemas.microsoft.com/office/powerpoint/2010/main" val="993317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456D0-F529-350D-EC39-A17F1AE0DE2F}"/>
              </a:ext>
            </a:extLst>
          </p:cNvPr>
          <p:cNvSpPr>
            <a:spLocks noGrp="1"/>
          </p:cNvSpPr>
          <p:nvPr>
            <p:ph type="title"/>
          </p:nvPr>
        </p:nvSpPr>
        <p:spPr>
          <a:xfrm>
            <a:off x="395925" y="533821"/>
            <a:ext cx="10463663" cy="791565"/>
          </a:xfrm>
        </p:spPr>
        <p:txBody>
          <a:bodyPr/>
          <a:lstStyle/>
          <a:p>
            <a:r>
              <a:rPr lang="de-DE" dirty="0">
                <a:solidFill>
                  <a:schemeClr val="accent4"/>
                </a:solidFill>
              </a:rPr>
              <a:t>KOMFORTABEL</a:t>
            </a:r>
            <a:r>
              <a:rPr lang="de-DE" dirty="0">
                <a:solidFill>
                  <a:schemeClr val="accent4"/>
                </a:solidFill>
                <a:latin typeface="Arial"/>
                <a:cs typeface="Arial"/>
              </a:rPr>
              <a:t>: </a:t>
            </a:r>
            <a:r>
              <a:rPr lang="de-DE" dirty="0">
                <a:latin typeface="Arial"/>
                <a:cs typeface="Arial"/>
              </a:rPr>
              <a:t>Individuelle Festlegung der </a:t>
            </a:r>
            <a:r>
              <a:rPr lang="de-DE" dirty="0" err="1">
                <a:latin typeface="Arial"/>
                <a:cs typeface="Arial"/>
              </a:rPr>
              <a:t>bAV</a:t>
            </a:r>
            <a:r>
              <a:rPr lang="de-DE" dirty="0">
                <a:latin typeface="Arial"/>
                <a:cs typeface="Arial"/>
              </a:rPr>
              <a:t>-Konfiguration</a:t>
            </a:r>
            <a:endParaRPr lang="de-DE" dirty="0"/>
          </a:p>
        </p:txBody>
      </p:sp>
      <p:sp>
        <p:nvSpPr>
          <p:cNvPr id="4" name="TextBox 3">
            <a:extLst>
              <a:ext uri="{FF2B5EF4-FFF2-40B4-BE49-F238E27FC236}">
                <a16:creationId xmlns:a16="http://schemas.microsoft.com/office/drawing/2014/main" id="{EDBD1799-9F8B-D610-4404-48C99BF65C8D}"/>
              </a:ext>
            </a:extLst>
          </p:cNvPr>
          <p:cNvSpPr txBox="1"/>
          <p:nvPr/>
        </p:nvSpPr>
        <p:spPr>
          <a:xfrm>
            <a:off x="1057421" y="1341821"/>
            <a:ext cx="169424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solidFill>
                <a:effectLst/>
                <a:uLnTx/>
                <a:uFillTx/>
                <a:latin typeface="Arial"/>
                <a:ea typeface="+mn-ea"/>
                <a:cs typeface="Arial"/>
              </a:rPr>
              <a:t>Geltungsbereich</a:t>
            </a:r>
            <a:endParaRPr kumimoji="0" lang="en-US" sz="1333" b="1"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graphicFrame>
        <p:nvGraphicFramePr>
          <p:cNvPr id="6" name="Table 11">
            <a:extLst>
              <a:ext uri="{FF2B5EF4-FFF2-40B4-BE49-F238E27FC236}">
                <a16:creationId xmlns:a16="http://schemas.microsoft.com/office/drawing/2014/main" id="{55982EF6-0942-EEA3-CFC2-6DBD7E0172CF}"/>
              </a:ext>
            </a:extLst>
          </p:cNvPr>
          <p:cNvGraphicFramePr>
            <a:graphicFrameLocks noGrp="1"/>
          </p:cNvGraphicFramePr>
          <p:nvPr>
            <p:extLst>
              <p:ext uri="{D42A27DB-BD31-4B8C-83A1-F6EECF244321}">
                <p14:modId xmlns:p14="http://schemas.microsoft.com/office/powerpoint/2010/main" val="436110404"/>
              </p:ext>
            </p:extLst>
          </p:nvPr>
        </p:nvGraphicFramePr>
        <p:xfrm>
          <a:off x="3328775" y="965437"/>
          <a:ext cx="8028000" cy="5778979"/>
        </p:xfrm>
        <a:graphic>
          <a:graphicData uri="http://schemas.openxmlformats.org/drawingml/2006/table">
            <a:tbl>
              <a:tblPr firstRow="1">
                <a:tableStyleId>{16D9F66E-5EB9-4882-86FB-DCBF35E3C3E4}</a:tableStyleId>
              </a:tblPr>
              <a:tblGrid>
                <a:gridCol w="4054497">
                  <a:extLst>
                    <a:ext uri="{9D8B030D-6E8A-4147-A177-3AD203B41FA5}">
                      <a16:colId xmlns:a16="http://schemas.microsoft.com/office/drawing/2014/main" val="82982235"/>
                    </a:ext>
                  </a:extLst>
                </a:gridCol>
                <a:gridCol w="3973503">
                  <a:extLst>
                    <a:ext uri="{9D8B030D-6E8A-4147-A177-3AD203B41FA5}">
                      <a16:colId xmlns:a16="http://schemas.microsoft.com/office/drawing/2014/main" val="539179308"/>
                    </a:ext>
                  </a:extLst>
                </a:gridCol>
              </a:tblGrid>
              <a:tr h="279643">
                <a:tc>
                  <a:txBody>
                    <a:bodyPr/>
                    <a:lstStyle/>
                    <a:p>
                      <a:r>
                        <a:rPr lang="de-DE" sz="1100">
                          <a:solidFill>
                            <a:sysClr val="windowText" lastClr="000000"/>
                          </a:solidFill>
                        </a:rPr>
                        <a:t>Parameter in VO</a:t>
                      </a:r>
                    </a:p>
                  </a:txBody>
                  <a:tcPr>
                    <a:solidFill>
                      <a:srgbClr val="D9D9D9"/>
                    </a:solidFill>
                  </a:tcPr>
                </a:tc>
                <a:tc>
                  <a:txBody>
                    <a:bodyPr/>
                    <a:lstStyle/>
                    <a:p>
                      <a:pPr marL="0" marR="0" lvl="0" indent="0" algn="l" defTabSz="1038977" rtl="0" eaLnBrk="1" fontAlgn="b" latinLnBrk="0" hangingPunct="1">
                        <a:lnSpc>
                          <a:spcPct val="100000"/>
                        </a:lnSpc>
                        <a:spcBef>
                          <a:spcPts val="0"/>
                        </a:spcBef>
                        <a:spcAft>
                          <a:spcPts val="0"/>
                        </a:spcAft>
                        <a:buClrTx/>
                        <a:buSzTx/>
                        <a:buFontTx/>
                        <a:buNone/>
                        <a:tabLst/>
                        <a:defRPr/>
                      </a:pPr>
                      <a:r>
                        <a:rPr lang="de-DE" sz="1100" b="1" kern="1200">
                          <a:solidFill>
                            <a:sysClr val="windowText" lastClr="000000"/>
                          </a:solidFill>
                          <a:latin typeface="+mn-lt"/>
                          <a:ea typeface="+mn-ea"/>
                          <a:cs typeface="+mn-cs"/>
                        </a:rPr>
                        <a:t>Ihre Konfiguration</a:t>
                      </a:r>
                    </a:p>
                  </a:txBody>
                  <a:tcPr>
                    <a:solidFill>
                      <a:srgbClr val="D0ECF6"/>
                    </a:solidFill>
                  </a:tcPr>
                </a:tc>
                <a:extLst>
                  <a:ext uri="{0D108BD9-81ED-4DB2-BD59-A6C34878D82A}">
                    <a16:rowId xmlns:a16="http://schemas.microsoft.com/office/drawing/2014/main" val="2360957096"/>
                  </a:ext>
                </a:extLst>
              </a:tr>
              <a:tr h="298247">
                <a:tc>
                  <a:txBody>
                    <a:bodyPr/>
                    <a:lstStyle/>
                    <a:p>
                      <a:r>
                        <a:rPr lang="de-DE" sz="1100">
                          <a:solidFill>
                            <a:sysClr val="windowText" lastClr="000000"/>
                          </a:solidFill>
                        </a:rPr>
                        <a:t>Unternehmensname</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XXX</a:t>
                      </a:r>
                    </a:p>
                  </a:txBody>
                  <a:tcPr>
                    <a:solidFill>
                      <a:srgbClr val="F0F8FA"/>
                    </a:solidFill>
                  </a:tcPr>
                </a:tc>
                <a:extLst>
                  <a:ext uri="{0D108BD9-81ED-4DB2-BD59-A6C34878D82A}">
                    <a16:rowId xmlns:a16="http://schemas.microsoft.com/office/drawing/2014/main" val="3932476853"/>
                  </a:ext>
                </a:extLst>
              </a:tr>
              <a:tr h="298247">
                <a:tc>
                  <a:txBody>
                    <a:bodyPr/>
                    <a:lstStyle/>
                    <a:p>
                      <a:r>
                        <a:rPr lang="de-DE" sz="1100" kern="1200">
                          <a:solidFill>
                            <a:sysClr val="windowText" lastClr="000000"/>
                          </a:solidFill>
                          <a:latin typeface="+mn-lt"/>
                          <a:ea typeface="+mn-ea"/>
                          <a:cs typeface="+mn-cs"/>
                        </a:rPr>
                        <a:t>Einstufung als geborener professioneller Anleger</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Ja, Nein</a:t>
                      </a:r>
                    </a:p>
                  </a:txBody>
                  <a:tcPr>
                    <a:solidFill>
                      <a:srgbClr val="F0F8FA"/>
                    </a:solidFill>
                  </a:tcPr>
                </a:tc>
                <a:extLst>
                  <a:ext uri="{0D108BD9-81ED-4DB2-BD59-A6C34878D82A}">
                    <a16:rowId xmlns:a16="http://schemas.microsoft.com/office/drawing/2014/main" val="1376482699"/>
                  </a:ext>
                </a:extLst>
              </a:tr>
              <a:tr h="298247">
                <a:tc>
                  <a:txBody>
                    <a:bodyPr/>
                    <a:lstStyle/>
                    <a:p>
                      <a:r>
                        <a:rPr lang="de-DE" sz="1100" kern="1200">
                          <a:solidFill>
                            <a:sysClr val="windowText" lastClr="000000"/>
                          </a:solidFill>
                          <a:latin typeface="+mn-lt"/>
                          <a:ea typeface="+mn-ea"/>
                          <a:cs typeface="+mn-cs"/>
                        </a:rPr>
                        <a:t>Geltungsbereich</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Alle Mitarbeiter; Neueintritte ab DD.MM.YYY</a:t>
                      </a:r>
                    </a:p>
                  </a:txBody>
                  <a:tcPr>
                    <a:solidFill>
                      <a:srgbClr val="F0F8FA"/>
                    </a:solidFill>
                  </a:tcPr>
                </a:tc>
                <a:extLst>
                  <a:ext uri="{0D108BD9-81ED-4DB2-BD59-A6C34878D82A}">
                    <a16:rowId xmlns:a16="http://schemas.microsoft.com/office/drawing/2014/main" val="2164188027"/>
                  </a:ext>
                </a:extLst>
              </a:tr>
              <a:tr h="306973">
                <a:tc>
                  <a:txBody>
                    <a:bodyPr/>
                    <a:lstStyle/>
                    <a:p>
                      <a:r>
                        <a:rPr lang="de-DE" sz="1100" kern="1200">
                          <a:solidFill>
                            <a:sysClr val="windowText" lastClr="000000"/>
                          </a:solidFill>
                          <a:latin typeface="+mn-lt"/>
                          <a:ea typeface="+mn-ea"/>
                          <a:cs typeface="+mn-cs"/>
                        </a:rPr>
                        <a:t>Definition der Mitarbeitergruppen: </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XXX, YYY, ZZZ</a:t>
                      </a:r>
                    </a:p>
                  </a:txBody>
                  <a:tcPr>
                    <a:solidFill>
                      <a:srgbClr val="F0F8FA"/>
                    </a:solidFill>
                  </a:tcPr>
                </a:tc>
                <a:extLst>
                  <a:ext uri="{0D108BD9-81ED-4DB2-BD59-A6C34878D82A}">
                    <a16:rowId xmlns:a16="http://schemas.microsoft.com/office/drawing/2014/main" val="526821297"/>
                  </a:ext>
                </a:extLst>
              </a:tr>
              <a:tr h="306973">
                <a:tc>
                  <a:txBody>
                    <a:bodyPr/>
                    <a:lstStyle/>
                    <a:p>
                      <a:r>
                        <a:rPr lang="de-DE" sz="1100" kern="1200">
                          <a:solidFill>
                            <a:sysClr val="windowText" lastClr="000000"/>
                          </a:solidFill>
                          <a:latin typeface="+mn-lt"/>
                          <a:ea typeface="+mn-ea"/>
                          <a:cs typeface="+mn-cs"/>
                        </a:rPr>
                        <a:t>Turnus der Beitragszahlung </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Monatlich; jährlich</a:t>
                      </a:r>
                    </a:p>
                  </a:txBody>
                  <a:tcPr>
                    <a:solidFill>
                      <a:srgbClr val="F0F8FA"/>
                    </a:solidFill>
                  </a:tcPr>
                </a:tc>
                <a:extLst>
                  <a:ext uri="{0D108BD9-81ED-4DB2-BD59-A6C34878D82A}">
                    <a16:rowId xmlns:a16="http://schemas.microsoft.com/office/drawing/2014/main" val="54868305"/>
                  </a:ext>
                </a:extLst>
              </a:tr>
              <a:tr h="306973">
                <a:tc>
                  <a:txBody>
                    <a:bodyPr/>
                    <a:lstStyle/>
                    <a:p>
                      <a:r>
                        <a:rPr lang="de-DE" sz="1100" kern="1200">
                          <a:solidFill>
                            <a:sysClr val="windowText" lastClr="000000"/>
                          </a:solidFill>
                          <a:latin typeface="+mn-lt"/>
                          <a:ea typeface="+mn-ea"/>
                          <a:cs typeface="+mn-cs"/>
                        </a:rPr>
                        <a:t>Form des Arbeitgeberbeitrages</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Absoluter Betrag EUR; Prozentual vom Gehalt </a:t>
                      </a:r>
                    </a:p>
                  </a:txBody>
                  <a:tcPr>
                    <a:solidFill>
                      <a:srgbClr val="F0F8FA"/>
                    </a:solidFill>
                  </a:tcPr>
                </a:tc>
                <a:extLst>
                  <a:ext uri="{0D108BD9-81ED-4DB2-BD59-A6C34878D82A}">
                    <a16:rowId xmlns:a16="http://schemas.microsoft.com/office/drawing/2014/main" val="46087107"/>
                  </a:ext>
                </a:extLst>
              </a:tr>
              <a:tr h="306973">
                <a:tc>
                  <a:txBody>
                    <a:bodyPr/>
                    <a:lstStyle/>
                    <a:p>
                      <a:r>
                        <a:rPr lang="de-DE" sz="1100" kern="1200">
                          <a:solidFill>
                            <a:sysClr val="windowText" lastClr="000000"/>
                          </a:solidFill>
                          <a:latin typeface="+mn-lt"/>
                          <a:ea typeface="+mn-ea"/>
                          <a:cs typeface="+mn-cs"/>
                        </a:rPr>
                        <a:t>Beitragsgestaltung</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Einheitlich für alle MA; Differenziert nach Mitarbeitergruppen</a:t>
                      </a:r>
                    </a:p>
                  </a:txBody>
                  <a:tcPr>
                    <a:solidFill>
                      <a:srgbClr val="F0F8FA"/>
                    </a:solidFill>
                  </a:tcPr>
                </a:tc>
                <a:extLst>
                  <a:ext uri="{0D108BD9-81ED-4DB2-BD59-A6C34878D82A}">
                    <a16:rowId xmlns:a16="http://schemas.microsoft.com/office/drawing/2014/main" val="4208425492"/>
                  </a:ext>
                </a:extLst>
              </a:tr>
              <a:tr h="306973">
                <a:tc>
                  <a:txBody>
                    <a:bodyPr/>
                    <a:lstStyle/>
                    <a:p>
                      <a:r>
                        <a:rPr lang="de-DE" sz="1100" kern="1200">
                          <a:solidFill>
                            <a:sysClr val="windowText" lastClr="000000"/>
                          </a:solidFill>
                          <a:latin typeface="+mn-lt"/>
                          <a:ea typeface="+mn-ea"/>
                          <a:cs typeface="+mn-cs"/>
                        </a:rPr>
                        <a:t>Beitragsformel</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Gesplittete Beitragsformel y/n; Beitrag in % oder EUR</a:t>
                      </a:r>
                    </a:p>
                  </a:txBody>
                  <a:tcPr>
                    <a:solidFill>
                      <a:srgbClr val="F0F8FA"/>
                    </a:solidFill>
                  </a:tcPr>
                </a:tc>
                <a:extLst>
                  <a:ext uri="{0D108BD9-81ED-4DB2-BD59-A6C34878D82A}">
                    <a16:rowId xmlns:a16="http://schemas.microsoft.com/office/drawing/2014/main" val="307051383"/>
                  </a:ext>
                </a:extLst>
              </a:tr>
              <a:tr h="306973">
                <a:tc>
                  <a:txBody>
                    <a:bodyPr/>
                    <a:lstStyle/>
                    <a:p>
                      <a:r>
                        <a:rPr lang="de-DE" sz="1100" kern="1200">
                          <a:solidFill>
                            <a:sysClr val="windowText" lastClr="000000"/>
                          </a:solidFill>
                          <a:latin typeface="+mn-lt"/>
                          <a:ea typeface="+mn-ea"/>
                          <a:cs typeface="+mn-cs"/>
                        </a:rPr>
                        <a:t>Entgeltumwandlung aus laufendem Entgelt</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Ja; Nein</a:t>
                      </a:r>
                    </a:p>
                  </a:txBody>
                  <a:tcPr>
                    <a:solidFill>
                      <a:srgbClr val="F0F8FA"/>
                    </a:solidFill>
                  </a:tcPr>
                </a:tc>
                <a:extLst>
                  <a:ext uri="{0D108BD9-81ED-4DB2-BD59-A6C34878D82A}">
                    <a16:rowId xmlns:a16="http://schemas.microsoft.com/office/drawing/2014/main" val="915119272"/>
                  </a:ext>
                </a:extLst>
              </a:tr>
              <a:tr h="306973">
                <a:tc>
                  <a:txBody>
                    <a:bodyPr/>
                    <a:lstStyle/>
                    <a:p>
                      <a:r>
                        <a:rPr lang="de-DE" sz="1100" kern="1200">
                          <a:solidFill>
                            <a:sysClr val="windowText" lastClr="000000"/>
                          </a:solidFill>
                          <a:latin typeface="+mn-lt"/>
                          <a:ea typeface="+mn-ea"/>
                          <a:cs typeface="+mn-cs"/>
                        </a:rPr>
                        <a:t>Form der Entgeltumwandlung aus laufendem Entgelt</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Absoluter Betrag EUR; Prozentual vom Gehalt </a:t>
                      </a:r>
                    </a:p>
                  </a:txBody>
                  <a:tcPr>
                    <a:solidFill>
                      <a:srgbClr val="F0F8FA"/>
                    </a:solidFill>
                  </a:tcPr>
                </a:tc>
                <a:extLst>
                  <a:ext uri="{0D108BD9-81ED-4DB2-BD59-A6C34878D82A}">
                    <a16:rowId xmlns:a16="http://schemas.microsoft.com/office/drawing/2014/main" val="174456534"/>
                  </a:ext>
                </a:extLst>
              </a:tr>
              <a:tr h="306973">
                <a:tc>
                  <a:txBody>
                    <a:bodyPr/>
                    <a:lstStyle/>
                    <a:p>
                      <a:r>
                        <a:rPr lang="de-DE" sz="1100" kern="1200" err="1">
                          <a:solidFill>
                            <a:sysClr val="windowText" lastClr="000000"/>
                          </a:solidFill>
                          <a:latin typeface="+mn-lt"/>
                          <a:ea typeface="+mn-ea"/>
                          <a:cs typeface="+mn-cs"/>
                        </a:rPr>
                        <a:t>Matching</a:t>
                      </a:r>
                      <a:r>
                        <a:rPr lang="de-DE" sz="1100" kern="1200">
                          <a:solidFill>
                            <a:sysClr val="windowText" lastClr="000000"/>
                          </a:solidFill>
                          <a:latin typeface="+mn-lt"/>
                          <a:ea typeface="+mn-ea"/>
                          <a:cs typeface="+mn-cs"/>
                        </a:rPr>
                        <a:t> der Entgeltumwandlung durch Arbeitgeberzuschuss</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Ja mit XX% (Deckelung möglich); Nein</a:t>
                      </a:r>
                    </a:p>
                  </a:txBody>
                  <a:tcPr>
                    <a:solidFill>
                      <a:srgbClr val="F0F8FA"/>
                    </a:solidFill>
                  </a:tcPr>
                </a:tc>
                <a:extLst>
                  <a:ext uri="{0D108BD9-81ED-4DB2-BD59-A6C34878D82A}">
                    <a16:rowId xmlns:a16="http://schemas.microsoft.com/office/drawing/2014/main" val="1318114104"/>
                  </a:ext>
                </a:extLst>
              </a:tr>
              <a:tr h="306973">
                <a:tc>
                  <a:txBody>
                    <a:bodyPr/>
                    <a:lstStyle/>
                    <a:p>
                      <a:r>
                        <a:rPr lang="de-DE" sz="1100" kern="1200">
                          <a:solidFill>
                            <a:sysClr val="windowText" lastClr="000000"/>
                          </a:solidFill>
                          <a:latin typeface="+mn-lt"/>
                          <a:ea typeface="+mn-ea"/>
                          <a:cs typeface="+mn-cs"/>
                        </a:rPr>
                        <a:t>Entgeltumwandlung aus variablen Vergütungsbestandteilen</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Tantieme; Bonus; Fälligkeitsdaten angeben für Voting</a:t>
                      </a:r>
                    </a:p>
                  </a:txBody>
                  <a:tcPr>
                    <a:solidFill>
                      <a:srgbClr val="F0F8FA"/>
                    </a:solidFill>
                  </a:tcPr>
                </a:tc>
                <a:extLst>
                  <a:ext uri="{0D108BD9-81ED-4DB2-BD59-A6C34878D82A}">
                    <a16:rowId xmlns:a16="http://schemas.microsoft.com/office/drawing/2014/main" val="1015956469"/>
                  </a:ext>
                </a:extLst>
              </a:tr>
              <a:tr h="306973">
                <a:tc>
                  <a:txBody>
                    <a:bodyPr/>
                    <a:lstStyle/>
                    <a:p>
                      <a:r>
                        <a:rPr lang="de-DE" sz="1100" kern="1200">
                          <a:solidFill>
                            <a:sysClr val="windowText" lastClr="000000"/>
                          </a:solidFill>
                          <a:latin typeface="+mn-lt"/>
                          <a:ea typeface="+mn-ea"/>
                          <a:cs typeface="+mn-cs"/>
                        </a:rPr>
                        <a:t>Altersvermögenswirksame Leistungen</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Ja (AG- oder AN-finanziert); Nein</a:t>
                      </a:r>
                    </a:p>
                  </a:txBody>
                  <a:tcPr>
                    <a:solidFill>
                      <a:srgbClr val="F0F8FA"/>
                    </a:solidFill>
                  </a:tcPr>
                </a:tc>
                <a:extLst>
                  <a:ext uri="{0D108BD9-81ED-4DB2-BD59-A6C34878D82A}">
                    <a16:rowId xmlns:a16="http://schemas.microsoft.com/office/drawing/2014/main" val="657591952"/>
                  </a:ext>
                </a:extLst>
              </a:tr>
              <a:tr h="306973">
                <a:tc>
                  <a:txBody>
                    <a:bodyPr/>
                    <a:lstStyle/>
                    <a:p>
                      <a:r>
                        <a:rPr lang="de-DE" sz="1100" kern="1200">
                          <a:solidFill>
                            <a:sysClr val="windowText" lastClr="000000"/>
                          </a:solidFill>
                          <a:latin typeface="+mn-lt"/>
                          <a:ea typeface="+mn-ea"/>
                          <a:cs typeface="+mn-cs"/>
                        </a:rPr>
                        <a:t>Life-Cycle Modell</a:t>
                      </a:r>
                    </a:p>
                  </a:txBody>
                  <a:tcPr>
                    <a:solidFill>
                      <a:schemeClr val="bg1">
                        <a:lumMod val="95000"/>
                      </a:schemeClr>
                    </a:solidFill>
                  </a:tcPr>
                </a:tc>
                <a:tc>
                  <a:txBody>
                    <a:bodyPr/>
                    <a:lstStyle/>
                    <a:p>
                      <a:pPr marL="0" algn="l" defTabSz="1038977" rtl="0" eaLnBrk="1" fontAlgn="b" latinLnBrk="0" hangingPunct="1"/>
                      <a:r>
                        <a:rPr lang="de-DE" sz="1100" kern="1200" dirty="0">
                          <a:solidFill>
                            <a:sysClr val="windowText" lastClr="000000"/>
                          </a:solidFill>
                          <a:latin typeface="+mn-lt"/>
                          <a:ea typeface="+mn-ea"/>
                          <a:cs typeface="+mn-cs"/>
                        </a:rPr>
                        <a:t>Life-Cycle 1; Life-Cycle 2</a:t>
                      </a:r>
                    </a:p>
                  </a:txBody>
                  <a:tcPr>
                    <a:solidFill>
                      <a:srgbClr val="F0F8FA"/>
                    </a:solidFill>
                  </a:tcPr>
                </a:tc>
                <a:extLst>
                  <a:ext uri="{0D108BD9-81ED-4DB2-BD59-A6C34878D82A}">
                    <a16:rowId xmlns:a16="http://schemas.microsoft.com/office/drawing/2014/main" val="2335409717"/>
                  </a:ext>
                </a:extLst>
              </a:tr>
              <a:tr h="306973">
                <a:tc>
                  <a:txBody>
                    <a:bodyPr/>
                    <a:lstStyle/>
                    <a:p>
                      <a:r>
                        <a:rPr lang="de-DE" sz="1100" kern="1200">
                          <a:solidFill>
                            <a:sysClr val="windowText" lastClr="000000"/>
                          </a:solidFill>
                          <a:latin typeface="+mn-lt"/>
                          <a:ea typeface="+mn-ea"/>
                          <a:cs typeface="+mn-cs"/>
                        </a:rPr>
                        <a:t>Beitragsgarantie</a:t>
                      </a:r>
                    </a:p>
                  </a:txBody>
                  <a:tcPr>
                    <a:solidFill>
                      <a:schemeClr val="bg1">
                        <a:lumMod val="95000"/>
                      </a:schemeClr>
                    </a:solidFill>
                  </a:tcPr>
                </a:tc>
                <a:tc>
                  <a:txBody>
                    <a:bodyPr/>
                    <a:lstStyle/>
                    <a:p>
                      <a:pPr marL="0" algn="l" defTabSz="1038977" rtl="0" eaLnBrk="1" fontAlgn="b" latinLnBrk="0" hangingPunct="1"/>
                      <a:r>
                        <a:rPr lang="de-DE" sz="1100" kern="1200" dirty="0">
                          <a:solidFill>
                            <a:sysClr val="windowText" lastClr="000000"/>
                          </a:solidFill>
                          <a:latin typeface="+mn-lt"/>
                          <a:ea typeface="+mn-ea"/>
                          <a:cs typeface="+mn-cs"/>
                        </a:rPr>
                        <a:t>60%; 80%; 100%</a:t>
                      </a:r>
                    </a:p>
                  </a:txBody>
                  <a:tcPr>
                    <a:solidFill>
                      <a:srgbClr val="F0F8FA"/>
                    </a:solidFill>
                  </a:tcPr>
                </a:tc>
                <a:extLst>
                  <a:ext uri="{0D108BD9-81ED-4DB2-BD59-A6C34878D82A}">
                    <a16:rowId xmlns:a16="http://schemas.microsoft.com/office/drawing/2014/main" val="943189464"/>
                  </a:ext>
                </a:extLst>
              </a:tr>
              <a:tr h="306973">
                <a:tc>
                  <a:txBody>
                    <a:bodyPr/>
                    <a:lstStyle/>
                    <a:p>
                      <a:r>
                        <a:rPr lang="de-DE" sz="1100" kern="1200">
                          <a:solidFill>
                            <a:sysClr val="windowText" lastClr="000000"/>
                          </a:solidFill>
                          <a:latin typeface="+mn-lt"/>
                          <a:ea typeface="+mn-ea"/>
                          <a:cs typeface="+mn-cs"/>
                        </a:rPr>
                        <a:t>Kapital / Kapital &amp; Rate</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Nur Kapital oder Kapital plus Rate</a:t>
                      </a:r>
                    </a:p>
                  </a:txBody>
                  <a:tcPr>
                    <a:solidFill>
                      <a:srgbClr val="F0F8FA"/>
                    </a:solidFill>
                  </a:tcPr>
                </a:tc>
                <a:extLst>
                  <a:ext uri="{0D108BD9-81ED-4DB2-BD59-A6C34878D82A}">
                    <a16:rowId xmlns:a16="http://schemas.microsoft.com/office/drawing/2014/main" val="3081713876"/>
                  </a:ext>
                </a:extLst>
              </a:tr>
              <a:tr h="306973">
                <a:tc>
                  <a:txBody>
                    <a:bodyPr/>
                    <a:lstStyle/>
                    <a:p>
                      <a:r>
                        <a:rPr lang="de-DE" sz="1100" kern="1200">
                          <a:solidFill>
                            <a:sysClr val="windowText" lastClr="000000"/>
                          </a:solidFill>
                          <a:latin typeface="+mn-lt"/>
                          <a:ea typeface="+mn-ea"/>
                          <a:cs typeface="+mn-cs"/>
                        </a:rPr>
                        <a:t>Versicherungsmathematische Bewertung / Abrechnung</a:t>
                      </a:r>
                    </a:p>
                  </a:txBody>
                  <a:tcPr>
                    <a:solidFill>
                      <a:schemeClr val="bg1">
                        <a:lumMod val="95000"/>
                      </a:schemeClr>
                    </a:solidFill>
                  </a:tcPr>
                </a:tc>
                <a:tc>
                  <a:txBody>
                    <a:bodyPr/>
                    <a:lstStyle/>
                    <a:p>
                      <a:pPr marL="0" algn="l" defTabSz="1038977" rtl="0" eaLnBrk="1" fontAlgn="b" latinLnBrk="0" hangingPunct="1"/>
                      <a:r>
                        <a:rPr lang="de-DE" sz="1100" kern="1200">
                          <a:solidFill>
                            <a:sysClr val="windowText" lastClr="000000"/>
                          </a:solidFill>
                          <a:latin typeface="+mn-lt"/>
                          <a:ea typeface="+mn-ea"/>
                          <a:cs typeface="+mn-cs"/>
                        </a:rPr>
                        <a:t>Durch Lurse; durch externen Aktuar / externen Abrechner</a:t>
                      </a:r>
                    </a:p>
                  </a:txBody>
                  <a:tcPr>
                    <a:solidFill>
                      <a:srgbClr val="F0F8FA"/>
                    </a:solidFill>
                  </a:tcPr>
                </a:tc>
                <a:extLst>
                  <a:ext uri="{0D108BD9-81ED-4DB2-BD59-A6C34878D82A}">
                    <a16:rowId xmlns:a16="http://schemas.microsoft.com/office/drawing/2014/main" val="185071602"/>
                  </a:ext>
                </a:extLst>
              </a:tr>
              <a:tr h="306973">
                <a:tc>
                  <a:txBody>
                    <a:bodyPr/>
                    <a:lstStyle/>
                    <a:p>
                      <a:r>
                        <a:rPr lang="de-DE" sz="1100" kern="1200">
                          <a:solidFill>
                            <a:sysClr val="windowText" lastClr="000000"/>
                          </a:solidFill>
                          <a:latin typeface="+mn-lt"/>
                          <a:ea typeface="+mn-ea"/>
                          <a:cs typeface="+mn-cs"/>
                        </a:rPr>
                        <a:t>Bilanzstichtag &amp; Bilanzierung</a:t>
                      </a:r>
                    </a:p>
                  </a:txBody>
                  <a:tcPr>
                    <a:solidFill>
                      <a:schemeClr val="bg1">
                        <a:lumMod val="95000"/>
                      </a:schemeClr>
                    </a:solidFill>
                  </a:tcPr>
                </a:tc>
                <a:tc>
                  <a:txBody>
                    <a:bodyPr/>
                    <a:lstStyle/>
                    <a:p>
                      <a:pPr marL="0" algn="l" defTabSz="1038977" rtl="0" eaLnBrk="1" fontAlgn="b" latinLnBrk="0" hangingPunct="1"/>
                      <a:r>
                        <a:rPr lang="de-DE" sz="1100" kern="1200" dirty="0">
                          <a:solidFill>
                            <a:sysClr val="windowText" lastClr="000000"/>
                          </a:solidFill>
                          <a:latin typeface="+mn-lt"/>
                          <a:ea typeface="+mn-ea"/>
                          <a:cs typeface="+mn-cs"/>
                        </a:rPr>
                        <a:t>DD.MM  / HGB oder HGB &amp; IFRS</a:t>
                      </a:r>
                    </a:p>
                  </a:txBody>
                  <a:tcPr>
                    <a:solidFill>
                      <a:srgbClr val="F0F8FA"/>
                    </a:solidFill>
                  </a:tcPr>
                </a:tc>
                <a:extLst>
                  <a:ext uri="{0D108BD9-81ED-4DB2-BD59-A6C34878D82A}">
                    <a16:rowId xmlns:a16="http://schemas.microsoft.com/office/drawing/2014/main" val="1250804793"/>
                  </a:ext>
                </a:extLst>
              </a:tr>
            </a:tbl>
          </a:graphicData>
        </a:graphic>
      </p:graphicFrame>
      <p:sp>
        <p:nvSpPr>
          <p:cNvPr id="8" name="TextBox 7">
            <a:extLst>
              <a:ext uri="{FF2B5EF4-FFF2-40B4-BE49-F238E27FC236}">
                <a16:creationId xmlns:a16="http://schemas.microsoft.com/office/drawing/2014/main" id="{AA72C278-4BFA-3DE8-D908-8462ADA6033A}"/>
              </a:ext>
            </a:extLst>
          </p:cNvPr>
          <p:cNvSpPr txBox="1"/>
          <p:nvPr/>
        </p:nvSpPr>
        <p:spPr>
          <a:xfrm>
            <a:off x="958705" y="2452994"/>
            <a:ext cx="1947428" cy="307777"/>
          </a:xfrm>
          <a:prstGeom prst="rect">
            <a:avLst/>
          </a:prstGeom>
          <a:noFill/>
        </p:spPr>
        <p:txBody>
          <a:bodyPr wrap="square">
            <a:spAutoFit/>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r>
              <a:rPr kumimoji="0" lang="en-US" sz="1400" b="1" i="0" u="none" strike="noStrike" kern="0" cap="none" spc="0" normalizeH="0" baseline="0" noProof="0" err="1">
                <a:ln>
                  <a:noFill/>
                </a:ln>
                <a:solidFill>
                  <a:srgbClr val="003781"/>
                </a:solidFill>
                <a:effectLst/>
                <a:uLnTx/>
                <a:uFillTx/>
                <a:latin typeface="Arial"/>
                <a:ea typeface="+mn-ea"/>
                <a:cs typeface="Arial"/>
              </a:rPr>
              <a:t>Arbeitgeberbeiträge</a:t>
            </a:r>
            <a:endParaRPr kumimoji="0" lang="de-DE" sz="1400" b="1" i="0" u="none" strike="noStrike" kern="0" cap="none" spc="0" normalizeH="0" baseline="0" noProof="0">
              <a:ln>
                <a:noFill/>
              </a:ln>
              <a:solidFill>
                <a:srgbClr val="003781"/>
              </a:solidFill>
              <a:effectLst/>
              <a:uLnTx/>
              <a:uFillTx/>
              <a:latin typeface="Arial"/>
              <a:ea typeface="+mn-ea"/>
              <a:cs typeface="Arial"/>
            </a:endParaRPr>
          </a:p>
        </p:txBody>
      </p:sp>
      <p:sp>
        <p:nvSpPr>
          <p:cNvPr id="9" name="TextBox 8">
            <a:extLst>
              <a:ext uri="{FF2B5EF4-FFF2-40B4-BE49-F238E27FC236}">
                <a16:creationId xmlns:a16="http://schemas.microsoft.com/office/drawing/2014/main" id="{48F46572-6D5C-5336-4AA4-7F6A9AE754A5}"/>
              </a:ext>
            </a:extLst>
          </p:cNvPr>
          <p:cNvSpPr txBox="1"/>
          <p:nvPr/>
        </p:nvSpPr>
        <p:spPr>
          <a:xfrm>
            <a:off x="1057420" y="3212726"/>
            <a:ext cx="169424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solidFill>
                <a:effectLst/>
                <a:uLnTx/>
                <a:uFillTx/>
                <a:latin typeface="Arial"/>
                <a:ea typeface="+mn-ea"/>
                <a:cs typeface="Arial"/>
              </a:rPr>
              <a:t>Beitragsdetails</a:t>
            </a:r>
            <a:endParaRPr kumimoji="0" lang="en-US" sz="1400" b="1" i="0" u="none" strike="noStrike" kern="0" cap="none" spc="0" normalizeH="0" baseline="0" noProof="0">
              <a:ln>
                <a:noFill/>
              </a:ln>
              <a:solidFill>
                <a:srgbClr val="003781"/>
              </a:solidFill>
              <a:effectLst/>
              <a:uLnTx/>
              <a:uFillTx/>
              <a:latin typeface="Arial"/>
              <a:ea typeface="+mn-ea"/>
              <a:cs typeface="Arial"/>
            </a:endParaRPr>
          </a:p>
        </p:txBody>
      </p:sp>
      <p:sp>
        <p:nvSpPr>
          <p:cNvPr id="11" name="TextBox 10">
            <a:extLst>
              <a:ext uri="{FF2B5EF4-FFF2-40B4-BE49-F238E27FC236}">
                <a16:creationId xmlns:a16="http://schemas.microsoft.com/office/drawing/2014/main" id="{D79FB996-B84D-7D72-16B2-7FE939D7D0D7}"/>
              </a:ext>
            </a:extLst>
          </p:cNvPr>
          <p:cNvSpPr txBox="1"/>
          <p:nvPr/>
        </p:nvSpPr>
        <p:spPr>
          <a:xfrm>
            <a:off x="1062718" y="5221063"/>
            <a:ext cx="1976467"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a:ln>
                  <a:noFill/>
                </a:ln>
                <a:solidFill>
                  <a:srgbClr val="003781"/>
                </a:solidFill>
                <a:effectLst/>
                <a:uLnTx/>
                <a:uFillTx/>
                <a:latin typeface="Arial"/>
                <a:ea typeface="+mn-ea"/>
                <a:cs typeface="Arial"/>
              </a:rPr>
              <a:t>Wahl des Life Cycles</a:t>
            </a:r>
            <a:endParaRPr kumimoji="0" lang="en-US" sz="1333" b="1"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03566D98-B530-01E6-0664-1EF28E3C649B}"/>
              </a:ext>
            </a:extLst>
          </p:cNvPr>
          <p:cNvSpPr txBox="1"/>
          <p:nvPr/>
        </p:nvSpPr>
        <p:spPr>
          <a:xfrm>
            <a:off x="1057419" y="5538220"/>
            <a:ext cx="169424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solidFill>
                <a:effectLst/>
                <a:uLnTx/>
                <a:uFillTx/>
                <a:latin typeface="Arial"/>
                <a:ea typeface="+mn-ea"/>
                <a:cs typeface="Arial"/>
              </a:rPr>
              <a:t>Garantieniveau</a:t>
            </a:r>
            <a:r>
              <a:rPr kumimoji="0" lang="en-US" sz="1400" b="1" i="0" u="none" strike="noStrike" kern="0" cap="none" spc="0" normalizeH="0" baseline="0" noProof="0">
                <a:ln>
                  <a:noFill/>
                </a:ln>
                <a:solidFill>
                  <a:srgbClr val="003781"/>
                </a:solidFill>
                <a:effectLst/>
                <a:uLnTx/>
                <a:uFillTx/>
                <a:latin typeface="Arial"/>
                <a:ea typeface="+mn-ea"/>
                <a:cs typeface="Arial"/>
              </a:rPr>
              <a:t> </a:t>
            </a:r>
          </a:p>
        </p:txBody>
      </p:sp>
      <p:sp>
        <p:nvSpPr>
          <p:cNvPr id="13" name="TextBox 12">
            <a:extLst>
              <a:ext uri="{FF2B5EF4-FFF2-40B4-BE49-F238E27FC236}">
                <a16:creationId xmlns:a16="http://schemas.microsoft.com/office/drawing/2014/main" id="{C040A53A-D6DD-F19D-90D0-C39B7AB36AAD}"/>
              </a:ext>
            </a:extLst>
          </p:cNvPr>
          <p:cNvSpPr txBox="1"/>
          <p:nvPr/>
        </p:nvSpPr>
        <p:spPr>
          <a:xfrm>
            <a:off x="1057419" y="6229277"/>
            <a:ext cx="184065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solidFill>
                <a:effectLst/>
                <a:uLnTx/>
                <a:uFillTx/>
                <a:latin typeface="Arial"/>
                <a:ea typeface="+mn-ea"/>
                <a:cs typeface="Arial"/>
              </a:rPr>
              <a:t>Rechtlicher</a:t>
            </a:r>
            <a:r>
              <a:rPr kumimoji="0" lang="en-US" sz="1400" b="1" i="0" u="none" strike="noStrike" kern="0" cap="none" spc="0" normalizeH="0" baseline="0" noProof="0">
                <a:ln>
                  <a:noFill/>
                </a:ln>
                <a:solidFill>
                  <a:srgbClr val="003781"/>
                </a:solidFill>
                <a:effectLst/>
                <a:uLnTx/>
                <a:uFillTx/>
                <a:latin typeface="Arial"/>
                <a:ea typeface="+mn-ea"/>
                <a:cs typeface="Arial"/>
              </a:rPr>
              <a:t> </a:t>
            </a:r>
            <a:r>
              <a:rPr kumimoji="0" lang="en-US" sz="1400" b="1" i="0" u="none" strike="noStrike" kern="0" cap="none" spc="0" normalizeH="0" baseline="0" noProof="0" err="1">
                <a:ln>
                  <a:noFill/>
                </a:ln>
                <a:solidFill>
                  <a:srgbClr val="003781"/>
                </a:solidFill>
                <a:effectLst/>
                <a:uLnTx/>
                <a:uFillTx/>
                <a:latin typeface="Arial"/>
                <a:ea typeface="+mn-ea"/>
                <a:cs typeface="Arial"/>
              </a:rPr>
              <a:t>Rahmen</a:t>
            </a:r>
            <a:endParaRPr kumimoji="0" lang="en-US" sz="1400" b="1" i="0" u="none" strike="noStrike" kern="0" cap="none" spc="0" normalizeH="0" baseline="0" noProof="0">
              <a:ln>
                <a:noFill/>
              </a:ln>
              <a:solidFill>
                <a:srgbClr val="003781"/>
              </a:solidFill>
              <a:effectLst/>
              <a:uLnTx/>
              <a:uFillTx/>
              <a:latin typeface="Arial"/>
              <a:ea typeface="+mn-ea"/>
              <a:cs typeface="Arial"/>
            </a:endParaRPr>
          </a:p>
        </p:txBody>
      </p:sp>
      <p:sp>
        <p:nvSpPr>
          <p:cNvPr id="15" name="TextBox 14">
            <a:extLst>
              <a:ext uri="{FF2B5EF4-FFF2-40B4-BE49-F238E27FC236}">
                <a16:creationId xmlns:a16="http://schemas.microsoft.com/office/drawing/2014/main" id="{647C744B-BAB4-A2F4-CCD0-C365C32C0D9A}"/>
              </a:ext>
            </a:extLst>
          </p:cNvPr>
          <p:cNvSpPr txBox="1"/>
          <p:nvPr/>
        </p:nvSpPr>
        <p:spPr>
          <a:xfrm>
            <a:off x="1070777" y="3711984"/>
            <a:ext cx="169424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solidFill>
                <a:effectLst/>
                <a:uLnTx/>
                <a:uFillTx/>
                <a:latin typeface="Arial"/>
                <a:ea typeface="+mn-ea"/>
                <a:cs typeface="Arial"/>
              </a:rPr>
              <a:t>Entgeltumwandlung</a:t>
            </a:r>
            <a:endParaRPr kumimoji="0" lang="en-US" sz="1400" b="1" i="0" u="none" strike="noStrike" kern="0" cap="none" spc="0" normalizeH="0" baseline="0" noProof="0">
              <a:ln>
                <a:noFill/>
              </a:ln>
              <a:solidFill>
                <a:srgbClr val="003781"/>
              </a:solidFill>
              <a:effectLst/>
              <a:uLnTx/>
              <a:uFillTx/>
              <a:latin typeface="Arial"/>
              <a:ea typeface="+mn-ea"/>
              <a:cs typeface="Arial"/>
            </a:endParaRPr>
          </a:p>
        </p:txBody>
      </p:sp>
      <p:pic>
        <p:nvPicPr>
          <p:cNvPr id="16" name="Graphic 15" descr="Badge 1 outline">
            <a:extLst>
              <a:ext uri="{FF2B5EF4-FFF2-40B4-BE49-F238E27FC236}">
                <a16:creationId xmlns:a16="http://schemas.microsoft.com/office/drawing/2014/main" id="{F46B10A2-33E4-8A07-47F5-021B6A1B3DD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72747" y="1267510"/>
            <a:ext cx="342901" cy="364067"/>
          </a:xfrm>
          <a:prstGeom prst="rect">
            <a:avLst/>
          </a:prstGeom>
        </p:spPr>
      </p:pic>
      <p:pic>
        <p:nvPicPr>
          <p:cNvPr id="17" name="Graphic 16" descr="Badge outline">
            <a:extLst>
              <a:ext uri="{FF2B5EF4-FFF2-40B4-BE49-F238E27FC236}">
                <a16:creationId xmlns:a16="http://schemas.microsoft.com/office/drawing/2014/main" id="{4FF32CD1-D9B5-DCD2-7861-D0CE94AE2B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79" y="2436594"/>
            <a:ext cx="342901" cy="364067"/>
          </a:xfrm>
          <a:prstGeom prst="rect">
            <a:avLst/>
          </a:prstGeom>
        </p:spPr>
      </p:pic>
      <p:pic>
        <p:nvPicPr>
          <p:cNvPr id="18" name="Graphic 17" descr="Badge 3 outline">
            <a:extLst>
              <a:ext uri="{FF2B5EF4-FFF2-40B4-BE49-F238E27FC236}">
                <a16:creationId xmlns:a16="http://schemas.microsoft.com/office/drawing/2014/main" id="{0A819DC0-37B3-4EAC-DB62-8BE98C09C9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79" y="3128017"/>
            <a:ext cx="342901" cy="364068"/>
          </a:xfrm>
          <a:prstGeom prst="rect">
            <a:avLst/>
          </a:prstGeom>
        </p:spPr>
      </p:pic>
      <p:pic>
        <p:nvPicPr>
          <p:cNvPr id="19" name="Graphic 18" descr="Badge 4 outline">
            <a:extLst>
              <a:ext uri="{FF2B5EF4-FFF2-40B4-BE49-F238E27FC236}">
                <a16:creationId xmlns:a16="http://schemas.microsoft.com/office/drawing/2014/main" id="{5AC26BD1-9C69-D348-0604-AAD99F01BE0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9979" y="3660841"/>
            <a:ext cx="349956" cy="364067"/>
          </a:xfrm>
          <a:prstGeom prst="rect">
            <a:avLst/>
          </a:prstGeom>
        </p:spPr>
      </p:pic>
      <p:pic>
        <p:nvPicPr>
          <p:cNvPr id="20" name="Graphic 19" descr="Badge 5 outline">
            <a:extLst>
              <a:ext uri="{FF2B5EF4-FFF2-40B4-BE49-F238E27FC236}">
                <a16:creationId xmlns:a16="http://schemas.microsoft.com/office/drawing/2014/main" id="{FF323D80-1450-02CD-E083-34FF198C3C1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9627" y="5167063"/>
            <a:ext cx="342901" cy="364068"/>
          </a:xfrm>
          <a:prstGeom prst="rect">
            <a:avLst/>
          </a:prstGeom>
        </p:spPr>
      </p:pic>
      <p:pic>
        <p:nvPicPr>
          <p:cNvPr id="21" name="Graphic 20" descr="Badge 6 outline">
            <a:extLst>
              <a:ext uri="{FF2B5EF4-FFF2-40B4-BE49-F238E27FC236}">
                <a16:creationId xmlns:a16="http://schemas.microsoft.com/office/drawing/2014/main" id="{F5857117-E117-A2D0-62CB-BF4BF123DF0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7035" y="5492199"/>
            <a:ext cx="342900" cy="364067"/>
          </a:xfrm>
          <a:prstGeom prst="rect">
            <a:avLst/>
          </a:prstGeom>
        </p:spPr>
      </p:pic>
      <p:pic>
        <p:nvPicPr>
          <p:cNvPr id="22" name="Graphic 21" descr="Badge 7 outline">
            <a:extLst>
              <a:ext uri="{FF2B5EF4-FFF2-40B4-BE49-F238E27FC236}">
                <a16:creationId xmlns:a16="http://schemas.microsoft.com/office/drawing/2014/main" id="{FD7E5D28-29EF-FE08-5290-5CC477CA63C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8825" y="5817332"/>
            <a:ext cx="342901" cy="364068"/>
          </a:xfrm>
          <a:prstGeom prst="rect">
            <a:avLst/>
          </a:prstGeom>
        </p:spPr>
      </p:pic>
      <p:sp>
        <p:nvSpPr>
          <p:cNvPr id="3" name="Rectangle 2">
            <a:extLst>
              <a:ext uri="{FF2B5EF4-FFF2-40B4-BE49-F238E27FC236}">
                <a16:creationId xmlns:a16="http://schemas.microsoft.com/office/drawing/2014/main" id="{2294A257-D538-0C6B-CE70-B09A3AC010DA}"/>
              </a:ext>
            </a:extLst>
          </p:cNvPr>
          <p:cNvSpPr/>
          <p:nvPr/>
        </p:nvSpPr>
        <p:spPr bwMode="auto">
          <a:xfrm>
            <a:off x="395926" y="1259408"/>
            <a:ext cx="10960849" cy="1186126"/>
          </a:xfrm>
          <a:prstGeom prst="rect">
            <a:avLst/>
          </a:prstGeom>
          <a:noFill/>
          <a:ln w="19050" cap="flat" cmpd="sng" algn="ctr">
            <a:solidFill>
              <a:schemeClr val="bg1">
                <a:lumMod val="85000"/>
              </a:schemeClr>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5" name="Rectangle 4">
            <a:extLst>
              <a:ext uri="{FF2B5EF4-FFF2-40B4-BE49-F238E27FC236}">
                <a16:creationId xmlns:a16="http://schemas.microsoft.com/office/drawing/2014/main" id="{9E322A8D-B09E-8516-8704-64B01D6F760F}"/>
              </a:ext>
            </a:extLst>
          </p:cNvPr>
          <p:cNvSpPr/>
          <p:nvPr/>
        </p:nvSpPr>
        <p:spPr bwMode="auto">
          <a:xfrm>
            <a:off x="395925" y="2445493"/>
            <a:ext cx="10960849" cy="594354"/>
          </a:xfrm>
          <a:prstGeom prst="rect">
            <a:avLst/>
          </a:prstGeom>
          <a:noFill/>
          <a:ln w="19050" cap="flat" cmpd="sng" algn="ctr">
            <a:solidFill>
              <a:schemeClr val="bg1">
                <a:lumMod val="85000"/>
              </a:schemeClr>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7" name="Rectangle 6">
            <a:extLst>
              <a:ext uri="{FF2B5EF4-FFF2-40B4-BE49-F238E27FC236}">
                <a16:creationId xmlns:a16="http://schemas.microsoft.com/office/drawing/2014/main" id="{AE6603B4-0703-07AD-2C41-DEB0C210B77F}"/>
              </a:ext>
            </a:extLst>
          </p:cNvPr>
          <p:cNvSpPr/>
          <p:nvPr/>
        </p:nvSpPr>
        <p:spPr bwMode="auto">
          <a:xfrm>
            <a:off x="395925" y="3038334"/>
            <a:ext cx="10960849" cy="594354"/>
          </a:xfrm>
          <a:prstGeom prst="rect">
            <a:avLst/>
          </a:prstGeom>
          <a:noFill/>
          <a:ln w="19050" cap="flat" cmpd="sng" algn="ctr">
            <a:solidFill>
              <a:schemeClr val="bg1">
                <a:lumMod val="85000"/>
              </a:schemeClr>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10" name="Rectangle 9">
            <a:extLst>
              <a:ext uri="{FF2B5EF4-FFF2-40B4-BE49-F238E27FC236}">
                <a16:creationId xmlns:a16="http://schemas.microsoft.com/office/drawing/2014/main" id="{ADCEA199-2995-1254-1694-F1C0F3A585CC}"/>
              </a:ext>
            </a:extLst>
          </p:cNvPr>
          <p:cNvSpPr/>
          <p:nvPr/>
        </p:nvSpPr>
        <p:spPr bwMode="auto">
          <a:xfrm>
            <a:off x="395924" y="3638662"/>
            <a:ext cx="10960849" cy="1528401"/>
          </a:xfrm>
          <a:prstGeom prst="rect">
            <a:avLst/>
          </a:prstGeom>
          <a:noFill/>
          <a:ln w="19050" cap="flat" cmpd="sng" algn="ctr">
            <a:solidFill>
              <a:schemeClr val="bg1">
                <a:lumMod val="85000"/>
              </a:schemeClr>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14" name="Rectangle 13">
            <a:extLst>
              <a:ext uri="{FF2B5EF4-FFF2-40B4-BE49-F238E27FC236}">
                <a16:creationId xmlns:a16="http://schemas.microsoft.com/office/drawing/2014/main" id="{AC734BDF-7F18-55CD-614D-722B2EF330B6}"/>
              </a:ext>
            </a:extLst>
          </p:cNvPr>
          <p:cNvSpPr/>
          <p:nvPr/>
        </p:nvSpPr>
        <p:spPr bwMode="auto">
          <a:xfrm>
            <a:off x="395922" y="5153084"/>
            <a:ext cx="10960849" cy="364068"/>
          </a:xfrm>
          <a:prstGeom prst="rect">
            <a:avLst/>
          </a:prstGeom>
          <a:noFill/>
          <a:ln w="19050" cap="flat" cmpd="sng" algn="ctr">
            <a:solidFill>
              <a:schemeClr val="bg1">
                <a:lumMod val="85000"/>
              </a:schemeClr>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24" name="Rectangle 23">
            <a:extLst>
              <a:ext uri="{FF2B5EF4-FFF2-40B4-BE49-F238E27FC236}">
                <a16:creationId xmlns:a16="http://schemas.microsoft.com/office/drawing/2014/main" id="{7C8C039C-2A5B-20C5-F1AD-DCCB026D5B12}"/>
              </a:ext>
            </a:extLst>
          </p:cNvPr>
          <p:cNvSpPr/>
          <p:nvPr/>
        </p:nvSpPr>
        <p:spPr bwMode="auto">
          <a:xfrm>
            <a:off x="395918" y="5514154"/>
            <a:ext cx="10960849" cy="320155"/>
          </a:xfrm>
          <a:prstGeom prst="rect">
            <a:avLst/>
          </a:prstGeom>
          <a:noFill/>
          <a:ln w="19050" cap="flat" cmpd="sng" algn="ctr">
            <a:solidFill>
              <a:schemeClr val="bg1">
                <a:lumMod val="85000"/>
              </a:schemeClr>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CA28FF10-77C9-E0E3-7F4B-A583B76BAC0B}"/>
              </a:ext>
            </a:extLst>
          </p:cNvPr>
          <p:cNvSpPr/>
          <p:nvPr/>
        </p:nvSpPr>
        <p:spPr bwMode="auto">
          <a:xfrm>
            <a:off x="395918" y="6163238"/>
            <a:ext cx="10960849" cy="623164"/>
          </a:xfrm>
          <a:prstGeom prst="rect">
            <a:avLst/>
          </a:prstGeom>
          <a:noFill/>
          <a:ln w="19050" cap="flat" cmpd="sng" algn="ctr">
            <a:solidFill>
              <a:schemeClr val="bg1">
                <a:lumMod val="85000"/>
              </a:schemeClr>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23" name="Rectangle 22">
            <a:extLst>
              <a:ext uri="{FF2B5EF4-FFF2-40B4-BE49-F238E27FC236}">
                <a16:creationId xmlns:a16="http://schemas.microsoft.com/office/drawing/2014/main" id="{84A3F27E-04C4-2A03-EEC2-75F3C7EC18AD}"/>
              </a:ext>
            </a:extLst>
          </p:cNvPr>
          <p:cNvSpPr/>
          <p:nvPr/>
        </p:nvSpPr>
        <p:spPr bwMode="auto">
          <a:xfrm>
            <a:off x="-25254" y="6488662"/>
            <a:ext cx="723767" cy="310920"/>
          </a:xfrm>
          <a:prstGeom prst="rect">
            <a:avLst/>
          </a:prstGeom>
          <a:solidFill>
            <a:schemeClr val="bg1"/>
          </a:solidFill>
          <a:ln w="19050" cap="flat" cmpd="sng" algn="ctr">
            <a:solidFill>
              <a:schemeClr val="accent5"/>
            </a:solidFill>
            <a:prstDash val="solid"/>
            <a:round/>
            <a:headEnd type="none" w="med" len="med"/>
            <a:tailEnd type="none" w="med" len="med"/>
          </a:ln>
          <a:effectLst/>
        </p:spPr>
        <p:txBody>
          <a:bodyPr lIns="72000" tIns="72000" rIns="72000" bIns="72000" rtlCol="0" anchor="t"/>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de-DE" sz="700" b="0" i="0" u="none" strike="noStrike" kern="1200" cap="none" spc="0" normalizeH="0" baseline="0" noProof="0" err="1">
                <a:ln>
                  <a:noFill/>
                </a:ln>
                <a:solidFill>
                  <a:srgbClr val="003781"/>
                </a:solidFill>
                <a:effectLst/>
                <a:uLnTx/>
                <a:uFillTx/>
                <a:latin typeface="Arial"/>
                <a:ea typeface="+mn-ea"/>
                <a:cs typeface="+mn-cs"/>
                <a:hlinkClick r:id="" action="ppaction://noaction">
                  <a:extLst>
                    <a:ext uri="{A12FA001-AC4F-418D-AE19-62706E023703}">
                      <ahyp:hlinkClr xmlns:ahyp="http://schemas.microsoft.com/office/drawing/2018/hyperlinkcolor" val="tx"/>
                    </a:ext>
                  </a:extLst>
                </a:hlinkClick>
              </a:rPr>
              <a:t>Step-by-Step</a:t>
            </a:r>
            <a:r>
              <a:rPr kumimoji="0" lang="de-DE" sz="700" b="0" i="0" u="none" strike="noStrike" kern="1200" cap="none" spc="0" normalizeH="0" baseline="0" noProof="0">
                <a:ln>
                  <a:noFill/>
                </a:ln>
                <a:solidFill>
                  <a:srgbClr val="003781"/>
                </a:solidFill>
                <a:effectLst/>
                <a:uLnTx/>
                <a:uFillTx/>
                <a:latin typeface="Arial"/>
                <a:ea typeface="+mn-ea"/>
                <a:cs typeface="+mn-cs"/>
                <a:hlinkClick r:id="" action="ppaction://noaction">
                  <a:extLst>
                    <a:ext uri="{A12FA001-AC4F-418D-AE19-62706E023703}">
                      <ahyp:hlinkClr xmlns:ahyp="http://schemas.microsoft.com/office/drawing/2018/hyperlinkcolor" val="tx"/>
                    </a:ext>
                  </a:extLst>
                </a:hlinkClick>
              </a:rPr>
              <a:t> Onboarding</a:t>
            </a:r>
            <a:endParaRPr kumimoji="0" lang="de-DE" sz="700" b="0" i="0" u="none" strike="noStrike" kern="1200" cap="none" spc="0" normalizeH="0" baseline="0" noProof="0">
              <a:ln>
                <a:noFill/>
              </a:ln>
              <a:solidFill>
                <a:srgbClr val="003781"/>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4F50A1F8-C9B7-22D9-CD44-FE5C81D474CC}"/>
              </a:ext>
            </a:extLst>
          </p:cNvPr>
          <p:cNvSpPr/>
          <p:nvPr/>
        </p:nvSpPr>
        <p:spPr bwMode="auto">
          <a:xfrm>
            <a:off x="389291" y="5839578"/>
            <a:ext cx="10960849" cy="320155"/>
          </a:xfrm>
          <a:prstGeom prst="rect">
            <a:avLst/>
          </a:prstGeom>
          <a:noFill/>
          <a:ln w="19050" cap="flat" cmpd="sng" algn="ctr">
            <a:solidFill>
              <a:schemeClr val="bg1">
                <a:lumMod val="85000"/>
              </a:schemeClr>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30" name="Freeform: Shape 29">
            <a:extLst>
              <a:ext uri="{FF2B5EF4-FFF2-40B4-BE49-F238E27FC236}">
                <a16:creationId xmlns:a16="http://schemas.microsoft.com/office/drawing/2014/main" id="{362E0B04-ECA5-12B2-1C6C-411A9D49D9CC}"/>
              </a:ext>
            </a:extLst>
          </p:cNvPr>
          <p:cNvSpPr/>
          <p:nvPr/>
        </p:nvSpPr>
        <p:spPr>
          <a:xfrm>
            <a:off x="511610" y="6216039"/>
            <a:ext cx="271541" cy="288303"/>
          </a:xfrm>
          <a:custGeom>
            <a:avLst/>
            <a:gdLst>
              <a:gd name="connsiteX0" fmla="*/ 135810 w 271541"/>
              <a:gd name="connsiteY0" fmla="*/ 7585 h 288303"/>
              <a:gd name="connsiteX1" fmla="*/ 264476 w 271541"/>
              <a:gd name="connsiteY1" fmla="*/ 144110 h 288303"/>
              <a:gd name="connsiteX2" fmla="*/ 135888 w 271541"/>
              <a:gd name="connsiteY2" fmla="*/ 280718 h 288303"/>
              <a:gd name="connsiteX3" fmla="*/ 7222 w 271541"/>
              <a:gd name="connsiteY3" fmla="*/ 144193 h 288303"/>
              <a:gd name="connsiteX4" fmla="*/ 7222 w 271541"/>
              <a:gd name="connsiteY4" fmla="*/ 144148 h 288303"/>
              <a:gd name="connsiteX5" fmla="*/ 135810 w 271541"/>
              <a:gd name="connsiteY5" fmla="*/ 7585 h 288303"/>
              <a:gd name="connsiteX6" fmla="*/ 135810 w 271541"/>
              <a:gd name="connsiteY6" fmla="*/ 0 h 288303"/>
              <a:gd name="connsiteX7" fmla="*/ 0 w 271541"/>
              <a:gd name="connsiteY7" fmla="*/ 144110 h 288303"/>
              <a:gd name="connsiteX8" fmla="*/ 135731 w 271541"/>
              <a:gd name="connsiteY8" fmla="*/ 288303 h 288303"/>
              <a:gd name="connsiteX9" fmla="*/ 271541 w 271541"/>
              <a:gd name="connsiteY9" fmla="*/ 144193 h 288303"/>
              <a:gd name="connsiteX10" fmla="*/ 271541 w 271541"/>
              <a:gd name="connsiteY10" fmla="*/ 144148 h 288303"/>
              <a:gd name="connsiteX11" fmla="*/ 135917 w 271541"/>
              <a:gd name="connsiteY11" fmla="*/ 0 h 288303"/>
              <a:gd name="connsiteX12" fmla="*/ 135810 w 271541"/>
              <a:gd name="connsiteY12" fmla="*/ 0 h 28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1" h="288303">
                <a:moveTo>
                  <a:pt x="135810" y="7585"/>
                </a:moveTo>
                <a:cubicBezTo>
                  <a:pt x="206848" y="7562"/>
                  <a:pt x="264454" y="68686"/>
                  <a:pt x="264476" y="144110"/>
                </a:cubicBezTo>
                <a:cubicBezTo>
                  <a:pt x="264498" y="219534"/>
                  <a:pt x="206927" y="280695"/>
                  <a:pt x="135888" y="280718"/>
                </a:cubicBezTo>
                <a:cubicBezTo>
                  <a:pt x="64850" y="280742"/>
                  <a:pt x="7244" y="219617"/>
                  <a:pt x="7222" y="144193"/>
                </a:cubicBezTo>
                <a:cubicBezTo>
                  <a:pt x="7222" y="144178"/>
                  <a:pt x="7222" y="144163"/>
                  <a:pt x="7222" y="144148"/>
                </a:cubicBezTo>
                <a:cubicBezTo>
                  <a:pt x="7293" y="68772"/>
                  <a:pt x="64817" y="7681"/>
                  <a:pt x="135810" y="7585"/>
                </a:cubicBezTo>
                <a:moveTo>
                  <a:pt x="135810" y="0"/>
                </a:moveTo>
                <a:cubicBezTo>
                  <a:pt x="60826" y="-23"/>
                  <a:pt x="22" y="64497"/>
                  <a:pt x="0" y="144110"/>
                </a:cubicBezTo>
                <a:cubicBezTo>
                  <a:pt x="-22" y="223723"/>
                  <a:pt x="60747" y="288280"/>
                  <a:pt x="135731" y="288303"/>
                </a:cubicBezTo>
                <a:cubicBezTo>
                  <a:pt x="210715" y="288326"/>
                  <a:pt x="271519" y="223806"/>
                  <a:pt x="271541" y="144193"/>
                </a:cubicBezTo>
                <a:cubicBezTo>
                  <a:pt x="271541" y="144178"/>
                  <a:pt x="271541" y="144163"/>
                  <a:pt x="271541" y="144148"/>
                </a:cubicBezTo>
                <a:cubicBezTo>
                  <a:pt x="271580" y="64579"/>
                  <a:pt x="210860" y="42"/>
                  <a:pt x="135917" y="0"/>
                </a:cubicBezTo>
                <a:cubicBezTo>
                  <a:pt x="135881" y="0"/>
                  <a:pt x="135846" y="0"/>
                  <a:pt x="135810" y="0"/>
                </a:cubicBezTo>
                <a:close/>
              </a:path>
            </a:pathLst>
          </a:custGeom>
          <a:solidFill>
            <a:srgbClr val="003781"/>
          </a:solidFill>
          <a:ln w="3572" cap="flat">
            <a:solidFill>
              <a:srgbClr val="003781"/>
            </a:solidFill>
            <a:prstDash val="solid"/>
            <a:miter/>
          </a:ln>
        </p:spPr>
        <p:txBody>
          <a:bodyPr rtlCol="0" anchor="ctr"/>
          <a:lstStyle/>
          <a:p>
            <a:endParaRPr lang="de-DE"/>
          </a:p>
        </p:txBody>
      </p:sp>
      <p:sp>
        <p:nvSpPr>
          <p:cNvPr id="28" name="TextBox 27">
            <a:extLst>
              <a:ext uri="{FF2B5EF4-FFF2-40B4-BE49-F238E27FC236}">
                <a16:creationId xmlns:a16="http://schemas.microsoft.com/office/drawing/2014/main" id="{AE572E40-21AD-FC5C-1D69-B7776E089D51}"/>
              </a:ext>
            </a:extLst>
          </p:cNvPr>
          <p:cNvSpPr txBox="1"/>
          <p:nvPr/>
        </p:nvSpPr>
        <p:spPr>
          <a:xfrm>
            <a:off x="1085994" y="5890645"/>
            <a:ext cx="169424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solidFill>
                <a:effectLst/>
                <a:uLnTx/>
                <a:uFillTx/>
                <a:latin typeface="Arial"/>
                <a:ea typeface="+mn-ea"/>
                <a:cs typeface="Arial"/>
              </a:rPr>
              <a:t>Leistungsphase</a:t>
            </a:r>
            <a:r>
              <a:rPr kumimoji="0" lang="en-US" sz="1400" b="1" i="0" u="none" strike="noStrike" kern="0" cap="none" spc="0" normalizeH="0" baseline="0" noProof="0">
                <a:ln>
                  <a:noFill/>
                </a:ln>
                <a:solidFill>
                  <a:srgbClr val="003781"/>
                </a:solidFill>
                <a:effectLst/>
                <a:uLnTx/>
                <a:uFillTx/>
                <a:latin typeface="Arial"/>
                <a:ea typeface="+mn-ea"/>
                <a:cs typeface="Arial"/>
              </a:rPr>
              <a:t> </a:t>
            </a:r>
          </a:p>
        </p:txBody>
      </p:sp>
      <p:sp>
        <p:nvSpPr>
          <p:cNvPr id="32" name="TextBox 31">
            <a:extLst>
              <a:ext uri="{FF2B5EF4-FFF2-40B4-BE49-F238E27FC236}">
                <a16:creationId xmlns:a16="http://schemas.microsoft.com/office/drawing/2014/main" id="{411DD222-7BBB-64D1-D75E-787D3466DC2F}"/>
              </a:ext>
            </a:extLst>
          </p:cNvPr>
          <p:cNvSpPr txBox="1"/>
          <p:nvPr/>
        </p:nvSpPr>
        <p:spPr>
          <a:xfrm>
            <a:off x="602188" y="6250502"/>
            <a:ext cx="96325" cy="215444"/>
          </a:xfrm>
          <a:prstGeom prst="rect">
            <a:avLst/>
          </a:prstGeom>
          <a:noFill/>
        </p:spPr>
        <p:txBody>
          <a:bodyPr wrap="square" lIns="0" tIns="0" rIns="0" bIns="0" rtlCol="0">
            <a:spAutoFit/>
          </a:bodyPr>
          <a:lstStyle/>
          <a:p>
            <a:pPr algn="l">
              <a:spcBef>
                <a:spcPts val="360"/>
              </a:spcBef>
              <a:spcAft>
                <a:spcPts val="360"/>
              </a:spcAft>
              <a:buClr>
                <a:schemeClr val="tx2"/>
              </a:buClr>
              <a:tabLst/>
            </a:pPr>
            <a:r>
              <a:rPr lang="de-DE" sz="1400"/>
              <a:t>8</a:t>
            </a:r>
          </a:p>
        </p:txBody>
      </p:sp>
    </p:spTree>
    <p:extLst>
      <p:ext uri="{BB962C8B-B14F-4D97-AF65-F5344CB8AC3E}">
        <p14:creationId xmlns:p14="http://schemas.microsoft.com/office/powerpoint/2010/main" val="3024604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eadline"/>
          <p:cNvSpPr>
            <a:spLocks noGrp="1"/>
          </p:cNvSpPr>
          <p:nvPr>
            <p:ph type="title"/>
          </p:nvPr>
        </p:nvSpPr>
        <p:spPr/>
        <p:txBody>
          <a:bodyPr/>
          <a:lstStyle/>
          <a:p>
            <a:r>
              <a:rPr lang="de-DE">
                <a:solidFill>
                  <a:schemeClr val="accent4"/>
                </a:solidFill>
              </a:rPr>
              <a:t>TRANSPARENT:</a:t>
            </a:r>
            <a:br>
              <a:rPr lang="de-DE">
                <a:solidFill>
                  <a:schemeClr val="accent4"/>
                </a:solidFill>
              </a:rPr>
            </a:br>
            <a:r>
              <a:rPr lang="de-DE"/>
              <a:t>Digitaler und smarter 24/7 Online-Zugriff für alle Parteien</a:t>
            </a:r>
            <a:endParaRPr lang="de-DE">
              <a:solidFill>
                <a:schemeClr val="accent4"/>
              </a:solidFill>
            </a:endParaRPr>
          </a:p>
        </p:txBody>
      </p:sp>
      <p:pic>
        <p:nvPicPr>
          <p:cNvPr id="17" name="Picture 16">
            <a:extLst>
              <a:ext uri="{FF2B5EF4-FFF2-40B4-BE49-F238E27FC236}">
                <a16:creationId xmlns:a16="http://schemas.microsoft.com/office/drawing/2014/main" id="{D0DF49B1-A8D7-12DB-0506-66EFBEF082D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2078" y="2023027"/>
            <a:ext cx="5832055" cy="4129224"/>
          </a:xfrm>
          <a:prstGeom prst="rect">
            <a:avLst/>
          </a:prstGeom>
        </p:spPr>
      </p:pic>
      <p:sp>
        <p:nvSpPr>
          <p:cNvPr id="18" name="Rectangle: Top Corners Snipped 19">
            <a:extLst>
              <a:ext uri="{FF2B5EF4-FFF2-40B4-BE49-F238E27FC236}">
                <a16:creationId xmlns:a16="http://schemas.microsoft.com/office/drawing/2014/main" id="{53BA8945-90CE-0858-6874-E8F5AA949047}"/>
              </a:ext>
            </a:extLst>
          </p:cNvPr>
          <p:cNvSpPr/>
          <p:nvPr/>
        </p:nvSpPr>
        <p:spPr bwMode="auto">
          <a:xfrm rot="384754">
            <a:off x="1684305" y="2462993"/>
            <a:ext cx="2669942" cy="1992807"/>
          </a:xfrm>
          <a:custGeom>
            <a:avLst/>
            <a:gdLst>
              <a:gd name="connsiteX0" fmla="*/ 0 w 2674197"/>
              <a:gd name="connsiteY0" fmla="*/ 0 h 1917616"/>
              <a:gd name="connsiteX1" fmla="*/ 2674197 w 2674197"/>
              <a:gd name="connsiteY1" fmla="*/ 0 h 1917616"/>
              <a:gd name="connsiteX2" fmla="*/ 2674197 w 2674197"/>
              <a:gd name="connsiteY2" fmla="*/ 0 h 1917616"/>
              <a:gd name="connsiteX3" fmla="*/ 2674197 w 2674197"/>
              <a:gd name="connsiteY3" fmla="*/ 1917616 h 1917616"/>
              <a:gd name="connsiteX4" fmla="*/ 2674197 w 2674197"/>
              <a:gd name="connsiteY4" fmla="*/ 1917616 h 1917616"/>
              <a:gd name="connsiteX5" fmla="*/ 0 w 2674197"/>
              <a:gd name="connsiteY5" fmla="*/ 1917616 h 1917616"/>
              <a:gd name="connsiteX6" fmla="*/ 0 w 2674197"/>
              <a:gd name="connsiteY6" fmla="*/ 1917616 h 1917616"/>
              <a:gd name="connsiteX7" fmla="*/ 0 w 2674197"/>
              <a:gd name="connsiteY7" fmla="*/ 0 h 1917616"/>
              <a:gd name="connsiteX0" fmla="*/ 1391 w 2674197"/>
              <a:gd name="connsiteY0" fmla="*/ 268223 h 1917616"/>
              <a:gd name="connsiteX1" fmla="*/ 2674197 w 2674197"/>
              <a:gd name="connsiteY1" fmla="*/ 0 h 1917616"/>
              <a:gd name="connsiteX2" fmla="*/ 2674197 w 2674197"/>
              <a:gd name="connsiteY2" fmla="*/ 0 h 1917616"/>
              <a:gd name="connsiteX3" fmla="*/ 2674197 w 2674197"/>
              <a:gd name="connsiteY3" fmla="*/ 1917616 h 1917616"/>
              <a:gd name="connsiteX4" fmla="*/ 2674197 w 2674197"/>
              <a:gd name="connsiteY4" fmla="*/ 1917616 h 1917616"/>
              <a:gd name="connsiteX5" fmla="*/ 0 w 2674197"/>
              <a:gd name="connsiteY5" fmla="*/ 1917616 h 1917616"/>
              <a:gd name="connsiteX6" fmla="*/ 0 w 2674197"/>
              <a:gd name="connsiteY6" fmla="*/ 1917616 h 1917616"/>
              <a:gd name="connsiteX7" fmla="*/ 1391 w 2674197"/>
              <a:gd name="connsiteY7" fmla="*/ 268223 h 1917616"/>
              <a:gd name="connsiteX0" fmla="*/ 1391 w 2674197"/>
              <a:gd name="connsiteY0" fmla="*/ 343946 h 1993339"/>
              <a:gd name="connsiteX1" fmla="*/ 2674197 w 2674197"/>
              <a:gd name="connsiteY1" fmla="*/ 75723 h 1993339"/>
              <a:gd name="connsiteX2" fmla="*/ 2665656 w 2674197"/>
              <a:gd name="connsiteY2" fmla="*/ 0 h 1993339"/>
              <a:gd name="connsiteX3" fmla="*/ 2674197 w 2674197"/>
              <a:gd name="connsiteY3" fmla="*/ 1993339 h 1993339"/>
              <a:gd name="connsiteX4" fmla="*/ 2674197 w 2674197"/>
              <a:gd name="connsiteY4" fmla="*/ 1993339 h 1993339"/>
              <a:gd name="connsiteX5" fmla="*/ 0 w 2674197"/>
              <a:gd name="connsiteY5" fmla="*/ 1993339 h 1993339"/>
              <a:gd name="connsiteX6" fmla="*/ 0 w 2674197"/>
              <a:gd name="connsiteY6" fmla="*/ 1993339 h 1993339"/>
              <a:gd name="connsiteX7" fmla="*/ 1391 w 2674197"/>
              <a:gd name="connsiteY7" fmla="*/ 343946 h 1993339"/>
              <a:gd name="connsiteX0" fmla="*/ 1391 w 2674197"/>
              <a:gd name="connsiteY0" fmla="*/ 268223 h 1917616"/>
              <a:gd name="connsiteX1" fmla="*/ 2674197 w 2674197"/>
              <a:gd name="connsiteY1" fmla="*/ 0 h 1917616"/>
              <a:gd name="connsiteX2" fmla="*/ 2674197 w 2674197"/>
              <a:gd name="connsiteY2" fmla="*/ 1917616 h 1917616"/>
              <a:gd name="connsiteX3" fmla="*/ 2674197 w 2674197"/>
              <a:gd name="connsiteY3" fmla="*/ 1917616 h 1917616"/>
              <a:gd name="connsiteX4" fmla="*/ 0 w 2674197"/>
              <a:gd name="connsiteY4" fmla="*/ 1917616 h 1917616"/>
              <a:gd name="connsiteX5" fmla="*/ 0 w 2674197"/>
              <a:gd name="connsiteY5" fmla="*/ 1917616 h 1917616"/>
              <a:gd name="connsiteX6" fmla="*/ 1391 w 2674197"/>
              <a:gd name="connsiteY6" fmla="*/ 268223 h 1917616"/>
              <a:gd name="connsiteX0" fmla="*/ 1391 w 2674197"/>
              <a:gd name="connsiteY0" fmla="*/ 343414 h 1992807"/>
              <a:gd name="connsiteX1" fmla="*/ 2660906 w 2674197"/>
              <a:gd name="connsiteY1" fmla="*/ 0 h 1992807"/>
              <a:gd name="connsiteX2" fmla="*/ 2674197 w 2674197"/>
              <a:gd name="connsiteY2" fmla="*/ 1992807 h 1992807"/>
              <a:gd name="connsiteX3" fmla="*/ 2674197 w 2674197"/>
              <a:gd name="connsiteY3" fmla="*/ 1992807 h 1992807"/>
              <a:gd name="connsiteX4" fmla="*/ 0 w 2674197"/>
              <a:gd name="connsiteY4" fmla="*/ 1992807 h 1992807"/>
              <a:gd name="connsiteX5" fmla="*/ 0 w 2674197"/>
              <a:gd name="connsiteY5" fmla="*/ 1992807 h 1992807"/>
              <a:gd name="connsiteX6" fmla="*/ 1391 w 2674197"/>
              <a:gd name="connsiteY6" fmla="*/ 343414 h 1992807"/>
              <a:gd name="connsiteX0" fmla="*/ 10138 w 2674197"/>
              <a:gd name="connsiteY0" fmla="*/ 165113 h 1992807"/>
              <a:gd name="connsiteX1" fmla="*/ 2660906 w 2674197"/>
              <a:gd name="connsiteY1" fmla="*/ 0 h 1992807"/>
              <a:gd name="connsiteX2" fmla="*/ 2674197 w 2674197"/>
              <a:gd name="connsiteY2" fmla="*/ 1992807 h 1992807"/>
              <a:gd name="connsiteX3" fmla="*/ 2674197 w 2674197"/>
              <a:gd name="connsiteY3" fmla="*/ 1992807 h 1992807"/>
              <a:gd name="connsiteX4" fmla="*/ 0 w 2674197"/>
              <a:gd name="connsiteY4" fmla="*/ 1992807 h 1992807"/>
              <a:gd name="connsiteX5" fmla="*/ 0 w 2674197"/>
              <a:gd name="connsiteY5" fmla="*/ 1992807 h 1992807"/>
              <a:gd name="connsiteX6" fmla="*/ 10138 w 2674197"/>
              <a:gd name="connsiteY6" fmla="*/ 165113 h 1992807"/>
              <a:gd name="connsiteX0" fmla="*/ 10138 w 2674197"/>
              <a:gd name="connsiteY0" fmla="*/ 165113 h 1992807"/>
              <a:gd name="connsiteX1" fmla="*/ 2660906 w 2674197"/>
              <a:gd name="connsiteY1" fmla="*/ 0 h 1992807"/>
              <a:gd name="connsiteX2" fmla="*/ 2674197 w 2674197"/>
              <a:gd name="connsiteY2" fmla="*/ 1992807 h 1992807"/>
              <a:gd name="connsiteX3" fmla="*/ 2674197 w 2674197"/>
              <a:gd name="connsiteY3" fmla="*/ 1992807 h 1992807"/>
              <a:gd name="connsiteX4" fmla="*/ 0 w 2674197"/>
              <a:gd name="connsiteY4" fmla="*/ 1992807 h 1992807"/>
              <a:gd name="connsiteX5" fmla="*/ 220234 w 2674197"/>
              <a:gd name="connsiteY5" fmla="*/ 1685386 h 1992807"/>
              <a:gd name="connsiteX6" fmla="*/ 10138 w 2674197"/>
              <a:gd name="connsiteY6" fmla="*/ 165113 h 1992807"/>
              <a:gd name="connsiteX0" fmla="*/ 10138 w 2674197"/>
              <a:gd name="connsiteY0" fmla="*/ 165113 h 1992807"/>
              <a:gd name="connsiteX1" fmla="*/ 2660906 w 2674197"/>
              <a:gd name="connsiteY1" fmla="*/ 0 h 1992807"/>
              <a:gd name="connsiteX2" fmla="*/ 2674197 w 2674197"/>
              <a:gd name="connsiteY2" fmla="*/ 1992807 h 1992807"/>
              <a:gd name="connsiteX3" fmla="*/ 2674197 w 2674197"/>
              <a:gd name="connsiteY3" fmla="*/ 1992807 h 1992807"/>
              <a:gd name="connsiteX4" fmla="*/ 0 w 2674197"/>
              <a:gd name="connsiteY4" fmla="*/ 1992807 h 1992807"/>
              <a:gd name="connsiteX5" fmla="*/ 10138 w 2674197"/>
              <a:gd name="connsiteY5" fmla="*/ 165113 h 1992807"/>
              <a:gd name="connsiteX0" fmla="*/ 16488 w 2680547"/>
              <a:gd name="connsiteY0" fmla="*/ 165113 h 1992807"/>
              <a:gd name="connsiteX1" fmla="*/ 2667256 w 2680547"/>
              <a:gd name="connsiteY1" fmla="*/ 0 h 1992807"/>
              <a:gd name="connsiteX2" fmla="*/ 2680547 w 2680547"/>
              <a:gd name="connsiteY2" fmla="*/ 1992807 h 1992807"/>
              <a:gd name="connsiteX3" fmla="*/ 2680547 w 2680547"/>
              <a:gd name="connsiteY3" fmla="*/ 1992807 h 1992807"/>
              <a:gd name="connsiteX4" fmla="*/ 0 w 2680547"/>
              <a:gd name="connsiteY4" fmla="*/ 1979140 h 1992807"/>
              <a:gd name="connsiteX5" fmla="*/ 16488 w 2680547"/>
              <a:gd name="connsiteY5" fmla="*/ 165113 h 1992807"/>
              <a:gd name="connsiteX0" fmla="*/ 15420 w 2679479"/>
              <a:gd name="connsiteY0" fmla="*/ 165113 h 1992807"/>
              <a:gd name="connsiteX1" fmla="*/ 2666188 w 2679479"/>
              <a:gd name="connsiteY1" fmla="*/ 0 h 1992807"/>
              <a:gd name="connsiteX2" fmla="*/ 2679479 w 2679479"/>
              <a:gd name="connsiteY2" fmla="*/ 1992807 h 1992807"/>
              <a:gd name="connsiteX3" fmla="*/ 2679479 w 2679479"/>
              <a:gd name="connsiteY3" fmla="*/ 1992807 h 1992807"/>
              <a:gd name="connsiteX4" fmla="*/ 0 w 2679479"/>
              <a:gd name="connsiteY4" fmla="*/ 1988605 h 1992807"/>
              <a:gd name="connsiteX5" fmla="*/ 15420 w 2679479"/>
              <a:gd name="connsiteY5" fmla="*/ 165113 h 199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479" h="1992807">
                <a:moveTo>
                  <a:pt x="15420" y="165113"/>
                </a:moveTo>
                <a:lnTo>
                  <a:pt x="2666188" y="0"/>
                </a:lnTo>
                <a:cubicBezTo>
                  <a:pt x="2670618" y="664269"/>
                  <a:pt x="2675049" y="1328538"/>
                  <a:pt x="2679479" y="1992807"/>
                </a:cubicBezTo>
                <a:lnTo>
                  <a:pt x="2679479" y="1992807"/>
                </a:lnTo>
                <a:lnTo>
                  <a:pt x="0" y="1988605"/>
                </a:lnTo>
                <a:cubicBezTo>
                  <a:pt x="3379" y="1379374"/>
                  <a:pt x="12041" y="774344"/>
                  <a:pt x="15420" y="165113"/>
                </a:cubicBezTo>
                <a:close/>
              </a:path>
            </a:pathLst>
          </a:custGeom>
          <a:solidFill>
            <a:srgbClr val="CAA2B0"/>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defTabSz="914400">
              <a:spcBef>
                <a:spcPts val="360"/>
              </a:spcBef>
              <a:spcAft>
                <a:spcPct val="25000"/>
              </a:spcAft>
              <a:buClr>
                <a:srgbClr val="003781"/>
              </a:buClr>
              <a:tabLst/>
            </a:pPr>
            <a:endParaRPr lang="de-DE" sz="1200">
              <a:solidFill>
                <a:srgbClr val="FFFFFF"/>
              </a:solidFill>
              <a:latin typeface="Arial" charset="0"/>
            </a:endParaRPr>
          </a:p>
          <a:p>
            <a:pPr defTabSz="914400">
              <a:spcBef>
                <a:spcPts val="360"/>
              </a:spcBef>
              <a:spcAft>
                <a:spcPct val="25000"/>
              </a:spcAft>
              <a:buClr>
                <a:srgbClr val="003781"/>
              </a:buClr>
              <a:tabLst/>
            </a:pPr>
            <a:endParaRPr lang="de-DE" sz="1200">
              <a:solidFill>
                <a:srgbClr val="FFFFFF"/>
              </a:solidFill>
              <a:latin typeface="Arial" charset="0"/>
            </a:endParaRPr>
          </a:p>
          <a:p>
            <a:pPr defTabSz="914400">
              <a:spcBef>
                <a:spcPts val="360"/>
              </a:spcBef>
              <a:spcAft>
                <a:spcPct val="25000"/>
              </a:spcAft>
              <a:buClr>
                <a:srgbClr val="003781"/>
              </a:buClr>
              <a:tabLst/>
            </a:pPr>
            <a:r>
              <a:rPr lang="de-DE" sz="1200">
                <a:solidFill>
                  <a:srgbClr val="FFFFFF"/>
                </a:solidFill>
                <a:latin typeface="Arial" charset="0"/>
              </a:rPr>
              <a:t>Beispielscreen Vertriebsberatungs-Strecke (ggf. nur für Vertriebspartnerinterviews)</a:t>
            </a:r>
          </a:p>
          <a:p>
            <a:pPr defTabSz="914400">
              <a:spcBef>
                <a:spcPts val="360"/>
              </a:spcBef>
              <a:spcAft>
                <a:spcPct val="25000"/>
              </a:spcAft>
              <a:buClr>
                <a:srgbClr val="003781"/>
              </a:buClr>
              <a:tabLst/>
            </a:pPr>
            <a:endParaRPr lang="de-DE" sz="1200">
              <a:solidFill>
                <a:srgbClr val="FFFFFF"/>
              </a:solidFill>
              <a:latin typeface="Arial" charset="0"/>
            </a:endParaRPr>
          </a:p>
        </p:txBody>
      </p:sp>
      <p:sp>
        <p:nvSpPr>
          <p:cNvPr id="21" name="TextBox 20">
            <a:extLst>
              <a:ext uri="{FF2B5EF4-FFF2-40B4-BE49-F238E27FC236}">
                <a16:creationId xmlns:a16="http://schemas.microsoft.com/office/drawing/2014/main" id="{E8A34864-6D02-67F1-9AF2-FF5CC3E671FA}"/>
              </a:ext>
            </a:extLst>
          </p:cNvPr>
          <p:cNvSpPr txBox="1"/>
          <p:nvPr/>
        </p:nvSpPr>
        <p:spPr>
          <a:xfrm>
            <a:off x="6765096" y="1825081"/>
            <a:ext cx="5037043" cy="616357"/>
          </a:xfrm>
          <a:prstGeom prst="rect">
            <a:avLst/>
          </a:prstGeom>
          <a:noFill/>
        </p:spPr>
        <p:txBody>
          <a:bodyPr wrap="square" lIns="0">
            <a:noAutofit/>
          </a:bodyPr>
          <a:lstStyle/>
          <a:p>
            <a:pPr marL="0" marR="0" lvl="0" indent="0" defTabSz="914400" eaLnBrk="1" fontAlgn="auto" latinLnBrk="0" hangingPunct="1">
              <a:lnSpc>
                <a:spcPct val="100000"/>
              </a:lnSpc>
              <a:spcBef>
                <a:spcPts val="360"/>
              </a:spcBef>
              <a:spcAft>
                <a:spcPts val="360"/>
              </a:spcAft>
              <a:buClr>
                <a:srgbClr val="003781"/>
              </a:buClr>
              <a:buSzTx/>
              <a:buFontTx/>
              <a:buNone/>
              <a:tabLst>
                <a:tab pos="179388" algn="l"/>
              </a:tabLst>
              <a:defRPr/>
            </a:pPr>
            <a:r>
              <a:rPr kumimoji="0" lang="de-DE" sz="1400" b="1" i="0" u="none" strike="noStrike" kern="0" cap="none" spc="0" normalizeH="0" baseline="0" noProof="0">
                <a:ln>
                  <a:noFill/>
                </a:ln>
                <a:effectLst/>
                <a:uLnTx/>
                <a:uFillTx/>
              </a:rPr>
              <a:t>So können Mitarbeiter volldigital Ihre Entgeltumwandlung eingeben </a:t>
            </a:r>
          </a:p>
        </p:txBody>
      </p:sp>
      <p:pic>
        <p:nvPicPr>
          <p:cNvPr id="24" name="Picture 23">
            <a:extLst>
              <a:ext uri="{FF2B5EF4-FFF2-40B4-BE49-F238E27FC236}">
                <a16:creationId xmlns:a16="http://schemas.microsoft.com/office/drawing/2014/main" id="{5F3515F6-70CE-EBAB-251D-B40A4559408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2078" y="2023027"/>
            <a:ext cx="5832055" cy="4129224"/>
          </a:xfrm>
          <a:prstGeom prst="rect">
            <a:avLst/>
          </a:prstGeom>
        </p:spPr>
      </p:pic>
      <p:sp>
        <p:nvSpPr>
          <p:cNvPr id="6" name="Right Triangle 5">
            <a:extLst>
              <a:ext uri="{FF2B5EF4-FFF2-40B4-BE49-F238E27FC236}">
                <a16:creationId xmlns:a16="http://schemas.microsoft.com/office/drawing/2014/main" id="{46A134D5-6152-ACDD-B7AD-419216F77A8B}"/>
              </a:ext>
            </a:extLst>
          </p:cNvPr>
          <p:cNvSpPr/>
          <p:nvPr/>
        </p:nvSpPr>
        <p:spPr bwMode="auto">
          <a:xfrm rot="10986325">
            <a:off x="1818152" y="2563633"/>
            <a:ext cx="2630902" cy="598132"/>
          </a:xfrm>
          <a:prstGeom prst="rtTriangle">
            <a:avLst/>
          </a:prstGeom>
          <a:solidFill>
            <a:schemeClr val="bg1"/>
          </a:solidFill>
          <a:ln w="19050" cap="flat" cmpd="sng" algn="ctr">
            <a:solidFill>
              <a:schemeClr val="bg1"/>
            </a:solidFill>
            <a:prstDash val="solid"/>
            <a:round/>
            <a:headEnd type="none" w="med" len="med"/>
            <a:tailEnd type="none" w="med" len="med"/>
          </a:ln>
          <a:effectLst/>
        </p:spPr>
        <p:txBody>
          <a:bodyPr lIns="72000" tIns="72000" rIns="72000" bIns="72000" rtlCol="0" anchor="t"/>
          <a:lstStyle/>
          <a:p>
            <a:pPr algn="l">
              <a:spcBef>
                <a:spcPts val="360"/>
              </a:spcBef>
              <a:spcAft>
                <a:spcPts val="360"/>
              </a:spcAft>
            </a:pPr>
            <a:endParaRPr lang="de-DE" sz="1200"/>
          </a:p>
        </p:txBody>
      </p:sp>
      <p:pic>
        <p:nvPicPr>
          <p:cNvPr id="8" name="Picture 7">
            <a:extLst>
              <a:ext uri="{FF2B5EF4-FFF2-40B4-BE49-F238E27FC236}">
                <a16:creationId xmlns:a16="http://schemas.microsoft.com/office/drawing/2014/main" id="{3E8A30F9-33E9-0092-8CB7-BC6C7DA5BB3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14163"/>
          <a:stretch/>
        </p:blipFill>
        <p:spPr>
          <a:xfrm>
            <a:off x="7046561" y="2664033"/>
            <a:ext cx="4556180" cy="3488217"/>
          </a:xfrm>
          <a:prstGeom prst="rect">
            <a:avLst/>
          </a:prstGeom>
          <a:ln>
            <a:solidFill>
              <a:schemeClr val="bg2">
                <a:lumMod val="60000"/>
                <a:lumOff val="40000"/>
              </a:schemeClr>
            </a:solidFill>
          </a:ln>
        </p:spPr>
      </p:pic>
      <p:pic>
        <p:nvPicPr>
          <p:cNvPr id="2" name="Picture 1">
            <a:extLst>
              <a:ext uri="{FF2B5EF4-FFF2-40B4-BE49-F238E27FC236}">
                <a16:creationId xmlns:a16="http://schemas.microsoft.com/office/drawing/2014/main" id="{7855D821-CC7D-AE28-99F4-C4FD9E71BDEE}"/>
              </a:ext>
            </a:extLst>
          </p:cNvPr>
          <p:cNvPicPr>
            <a:picLocks noChangeAspect="1"/>
          </p:cNvPicPr>
          <p:nvPr/>
        </p:nvPicPr>
        <p:blipFill>
          <a:blip r:embed="rId6"/>
          <a:stretch>
            <a:fillRect/>
          </a:stretch>
        </p:blipFill>
        <p:spPr>
          <a:xfrm>
            <a:off x="9894740" y="242049"/>
            <a:ext cx="1979808" cy="470575"/>
          </a:xfrm>
          <a:prstGeom prst="rect">
            <a:avLst/>
          </a:prstGeom>
        </p:spPr>
      </p:pic>
      <p:pic>
        <p:nvPicPr>
          <p:cNvPr id="4" name="Picture 3">
            <a:extLst>
              <a:ext uri="{FF2B5EF4-FFF2-40B4-BE49-F238E27FC236}">
                <a16:creationId xmlns:a16="http://schemas.microsoft.com/office/drawing/2014/main" id="{38A7711A-F0FC-8D06-3029-7928B955DA83}"/>
              </a:ext>
            </a:extLst>
          </p:cNvPr>
          <p:cNvPicPr>
            <a:picLocks noChangeAspect="1"/>
          </p:cNvPicPr>
          <p:nvPr/>
        </p:nvPicPr>
        <p:blipFill>
          <a:blip r:embed="rId7"/>
          <a:stretch>
            <a:fillRect/>
          </a:stretch>
        </p:blipFill>
        <p:spPr>
          <a:xfrm rot="387323">
            <a:off x="1660515" y="2935364"/>
            <a:ext cx="2715457" cy="1541036"/>
          </a:xfrm>
          <a:prstGeom prst="rect">
            <a:avLst/>
          </a:prstGeom>
        </p:spPr>
      </p:pic>
      <p:sp>
        <p:nvSpPr>
          <p:cNvPr id="7" name="Rectangle 6">
            <a:extLst>
              <a:ext uri="{FF2B5EF4-FFF2-40B4-BE49-F238E27FC236}">
                <a16:creationId xmlns:a16="http://schemas.microsoft.com/office/drawing/2014/main" id="{CC683DBE-0473-2115-9A39-7DA3E8048F7B}"/>
              </a:ext>
            </a:extLst>
          </p:cNvPr>
          <p:cNvSpPr/>
          <p:nvPr/>
        </p:nvSpPr>
        <p:spPr bwMode="auto">
          <a:xfrm rot="401991">
            <a:off x="1669217" y="2933478"/>
            <a:ext cx="2703857" cy="1531989"/>
          </a:xfrm>
          <a:prstGeom prst="rect">
            <a:avLst/>
          </a:prstGeom>
          <a:solidFill>
            <a:srgbClr val="FFFFFF">
              <a:alpha val="67059"/>
            </a:srgbClr>
          </a:solidFill>
          <a:ln w="19050" cap="flat" cmpd="sng" algn="ctr">
            <a:noFill/>
            <a:prstDash val="solid"/>
            <a:round/>
            <a:headEnd type="none" w="med" len="med"/>
            <a:tailEnd type="none" w="med" len="med"/>
          </a:ln>
          <a:effectLst/>
        </p:spPr>
        <p:txBody>
          <a:bodyPr lIns="72000" tIns="72000" rIns="72000" bIns="72000" rtlCol="0" anchor="t"/>
          <a:lstStyle/>
          <a:p>
            <a:pPr algn="l">
              <a:spcBef>
                <a:spcPts val="360"/>
              </a:spcBef>
              <a:spcAft>
                <a:spcPts val="360"/>
              </a:spcAft>
            </a:pPr>
            <a:endParaRPr lang="de-DE" sz="1200" err="1"/>
          </a:p>
        </p:txBody>
      </p:sp>
      <p:sp>
        <p:nvSpPr>
          <p:cNvPr id="9" name="Freeform: Shape 8">
            <a:extLst>
              <a:ext uri="{FF2B5EF4-FFF2-40B4-BE49-F238E27FC236}">
                <a16:creationId xmlns:a16="http://schemas.microsoft.com/office/drawing/2014/main" id="{1E614D6E-B6DC-36FE-F185-B7282DD8761A}"/>
              </a:ext>
            </a:extLst>
          </p:cNvPr>
          <p:cNvSpPr/>
          <p:nvPr/>
        </p:nvSpPr>
        <p:spPr bwMode="auto">
          <a:xfrm>
            <a:off x="1562099" y="4234107"/>
            <a:ext cx="299357" cy="119743"/>
          </a:xfrm>
          <a:custGeom>
            <a:avLst/>
            <a:gdLst>
              <a:gd name="connsiteX0" fmla="*/ 21771 w 212271"/>
              <a:gd name="connsiteY0" fmla="*/ 0 h 158120"/>
              <a:gd name="connsiteX1" fmla="*/ 21771 w 212271"/>
              <a:gd name="connsiteY1" fmla="*/ 0 h 158120"/>
              <a:gd name="connsiteX2" fmla="*/ 65314 w 212271"/>
              <a:gd name="connsiteY2" fmla="*/ 38100 h 158120"/>
              <a:gd name="connsiteX3" fmla="*/ 87085 w 212271"/>
              <a:gd name="connsiteY3" fmla="*/ 70757 h 158120"/>
              <a:gd name="connsiteX4" fmla="*/ 103414 w 212271"/>
              <a:gd name="connsiteY4" fmla="*/ 87086 h 158120"/>
              <a:gd name="connsiteX5" fmla="*/ 108857 w 212271"/>
              <a:gd name="connsiteY5" fmla="*/ 103414 h 158120"/>
              <a:gd name="connsiteX6" fmla="*/ 152400 w 212271"/>
              <a:gd name="connsiteY6" fmla="*/ 152400 h 158120"/>
              <a:gd name="connsiteX7" fmla="*/ 212271 w 212271"/>
              <a:gd name="connsiteY7" fmla="*/ 157843 h 158120"/>
              <a:gd name="connsiteX8" fmla="*/ 0 w 212271"/>
              <a:gd name="connsiteY8" fmla="*/ 141514 h 158120"/>
              <a:gd name="connsiteX9" fmla="*/ 21771 w 212271"/>
              <a:gd name="connsiteY9" fmla="*/ 0 h 158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271" h="158120">
                <a:moveTo>
                  <a:pt x="21771" y="0"/>
                </a:moveTo>
                <a:lnTo>
                  <a:pt x="21771" y="0"/>
                </a:lnTo>
                <a:cubicBezTo>
                  <a:pt x="36285" y="12700"/>
                  <a:pt x="52233" y="23928"/>
                  <a:pt x="65314" y="38100"/>
                </a:cubicBezTo>
                <a:cubicBezTo>
                  <a:pt x="74188" y="47713"/>
                  <a:pt x="77834" y="61506"/>
                  <a:pt x="87085" y="70757"/>
                </a:cubicBezTo>
                <a:lnTo>
                  <a:pt x="103414" y="87086"/>
                </a:lnTo>
                <a:cubicBezTo>
                  <a:pt x="105228" y="92529"/>
                  <a:pt x="106291" y="98283"/>
                  <a:pt x="108857" y="103414"/>
                </a:cubicBezTo>
                <a:cubicBezTo>
                  <a:pt x="115846" y="117392"/>
                  <a:pt x="144381" y="150796"/>
                  <a:pt x="152400" y="152400"/>
                </a:cubicBezTo>
                <a:cubicBezTo>
                  <a:pt x="190288" y="159978"/>
                  <a:pt x="170363" y="157843"/>
                  <a:pt x="212271" y="157843"/>
                </a:cubicBezTo>
                <a:lnTo>
                  <a:pt x="0" y="141514"/>
                </a:lnTo>
                <a:lnTo>
                  <a:pt x="21771" y="0"/>
                </a:lnTo>
                <a:close/>
              </a:path>
            </a:pathLst>
          </a:custGeom>
          <a:solidFill>
            <a:srgbClr val="A78673"/>
          </a:solidFill>
          <a:ln w="19050" cap="flat" cmpd="sng" algn="ctr">
            <a:noFill/>
            <a:prstDash val="solid"/>
            <a:round/>
            <a:headEnd type="none" w="med" len="med"/>
            <a:tailEnd type="none" w="med" len="med"/>
          </a:ln>
          <a:effectLst/>
        </p:spPr>
        <p:txBody>
          <a:bodyPr lIns="72000" tIns="72000" rIns="72000" bIns="72000" rtlCol="0" anchor="t"/>
          <a:lstStyle/>
          <a:p>
            <a:pPr algn="l">
              <a:spcBef>
                <a:spcPts val="360"/>
              </a:spcBef>
              <a:spcAft>
                <a:spcPts val="360"/>
              </a:spcAft>
            </a:pPr>
            <a:endParaRPr lang="de-DE" sz="1200" err="1"/>
          </a:p>
        </p:txBody>
      </p:sp>
      <p:sp>
        <p:nvSpPr>
          <p:cNvPr id="10" name="Rectangle 9">
            <a:extLst>
              <a:ext uri="{FF2B5EF4-FFF2-40B4-BE49-F238E27FC236}">
                <a16:creationId xmlns:a16="http://schemas.microsoft.com/office/drawing/2014/main" id="{A3464BC7-0993-8021-FA5B-E7AA31A7958F}"/>
              </a:ext>
            </a:extLst>
          </p:cNvPr>
          <p:cNvSpPr/>
          <p:nvPr/>
        </p:nvSpPr>
        <p:spPr bwMode="auto">
          <a:xfrm rot="450727">
            <a:off x="2020043" y="4375945"/>
            <a:ext cx="95584" cy="100923"/>
          </a:xfrm>
          <a:prstGeom prst="rect">
            <a:avLst/>
          </a:prstGeom>
          <a:solidFill>
            <a:srgbClr val="121716"/>
          </a:solidFill>
          <a:ln w="19050" cap="flat" cmpd="sng" algn="ctr">
            <a:noFill/>
            <a:prstDash val="solid"/>
            <a:round/>
            <a:headEnd type="none" w="med" len="med"/>
            <a:tailEnd type="none" w="med" len="med"/>
          </a:ln>
          <a:effectLst/>
        </p:spPr>
        <p:txBody>
          <a:bodyPr lIns="72000" tIns="72000" rIns="72000" bIns="72000" rtlCol="0" anchor="t"/>
          <a:lstStyle/>
          <a:p>
            <a:pPr algn="l">
              <a:spcBef>
                <a:spcPts val="360"/>
              </a:spcBef>
              <a:spcAft>
                <a:spcPts val="360"/>
              </a:spcAft>
            </a:pPr>
            <a:endParaRPr lang="de-DE" sz="1200" err="1"/>
          </a:p>
        </p:txBody>
      </p:sp>
      <p:sp>
        <p:nvSpPr>
          <p:cNvPr id="19" name="TextBox 18">
            <a:extLst>
              <a:ext uri="{FF2B5EF4-FFF2-40B4-BE49-F238E27FC236}">
                <a16:creationId xmlns:a16="http://schemas.microsoft.com/office/drawing/2014/main" id="{34950A6D-F8FA-A7FF-9BF2-0D4B56956303}"/>
              </a:ext>
            </a:extLst>
          </p:cNvPr>
          <p:cNvSpPr txBox="1"/>
          <p:nvPr/>
        </p:nvSpPr>
        <p:spPr>
          <a:xfrm>
            <a:off x="538145" y="1735836"/>
            <a:ext cx="5474253" cy="1251858"/>
          </a:xfrm>
          <a:prstGeom prst="roundRect">
            <a:avLst>
              <a:gd name="adj" fmla="val 30891"/>
            </a:avLst>
          </a:prstGeom>
          <a:solidFill>
            <a:srgbClr val="FFFFFF"/>
          </a:solidFill>
          <a:ln>
            <a:solidFill>
              <a:srgbClr val="FFFFFF"/>
            </a:solidFill>
          </a:ln>
        </p:spPr>
        <p:txBody>
          <a:bodyPr wrap="square" lIns="0">
            <a:noAutofit/>
          </a:bodyPr>
          <a:lstStyle/>
          <a:p>
            <a:pPr marL="0" marR="0" lvl="0" indent="0" defTabSz="914400" eaLnBrk="1" fontAlgn="auto" latinLnBrk="0" hangingPunct="1">
              <a:lnSpc>
                <a:spcPct val="100000"/>
              </a:lnSpc>
              <a:spcBef>
                <a:spcPts val="360"/>
              </a:spcBef>
              <a:spcAft>
                <a:spcPts val="360"/>
              </a:spcAft>
              <a:buClr>
                <a:srgbClr val="003781"/>
              </a:buClr>
              <a:buSzTx/>
              <a:buFontTx/>
              <a:buNone/>
              <a:tabLst>
                <a:tab pos="179388" algn="l"/>
              </a:tabLst>
              <a:defRPr/>
            </a:pPr>
            <a:r>
              <a:rPr kumimoji="0" lang="de-DE" sz="1400" b="1" i="0" u="none" strike="noStrike" kern="0" cap="none" spc="0" normalizeH="0" baseline="0" noProof="0">
                <a:ln>
                  <a:noFill/>
                </a:ln>
                <a:effectLst/>
                <a:uLnTx/>
                <a:uFillTx/>
              </a:rPr>
              <a:t>Arbeitgeberportal </a:t>
            </a:r>
            <a:r>
              <a:rPr lang="de-DE" sz="1400" b="1"/>
              <a:t>– so können zum Beispiel neue Mitarbeiter angemeldet werden</a:t>
            </a:r>
          </a:p>
        </p:txBody>
      </p:sp>
    </p:spTree>
    <p:extLst>
      <p:ext uri="{BB962C8B-B14F-4D97-AF65-F5344CB8AC3E}">
        <p14:creationId xmlns:p14="http://schemas.microsoft.com/office/powerpoint/2010/main" val="977379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eadline"/>
          <p:cNvSpPr>
            <a:spLocks noGrp="1"/>
          </p:cNvSpPr>
          <p:nvPr>
            <p:ph type="title"/>
          </p:nvPr>
        </p:nvSpPr>
        <p:spPr/>
        <p:txBody>
          <a:bodyPr/>
          <a:lstStyle/>
          <a:p>
            <a:r>
              <a:rPr lang="de-DE">
                <a:solidFill>
                  <a:schemeClr val="tx1"/>
                </a:solidFill>
              </a:rPr>
              <a:t>Vorteile der </a:t>
            </a:r>
            <a:r>
              <a:rPr lang="de-DE">
                <a:solidFill>
                  <a:srgbClr val="13A0D3"/>
                </a:solidFill>
              </a:rPr>
              <a:t>Allianz Plug-In Pension Lösung</a:t>
            </a:r>
            <a:br>
              <a:rPr lang="de-DE">
                <a:solidFill>
                  <a:srgbClr val="00908D"/>
                </a:solidFill>
              </a:rPr>
            </a:br>
            <a:r>
              <a:rPr lang="de-DE"/>
              <a:t>Für Unternehmenskunden und Mitarbeitende</a:t>
            </a:r>
          </a:p>
        </p:txBody>
      </p:sp>
      <p:pic>
        <p:nvPicPr>
          <p:cNvPr id="2" name="Picture 1">
            <a:extLst>
              <a:ext uri="{FF2B5EF4-FFF2-40B4-BE49-F238E27FC236}">
                <a16:creationId xmlns:a16="http://schemas.microsoft.com/office/drawing/2014/main" id="{D84B1BEE-A58F-D20A-B5F3-780152C11125}"/>
              </a:ext>
            </a:extLst>
          </p:cNvPr>
          <p:cNvPicPr>
            <a:picLocks noChangeAspect="1"/>
          </p:cNvPicPr>
          <p:nvPr/>
        </p:nvPicPr>
        <p:blipFill>
          <a:blip r:embed="rId3"/>
          <a:stretch>
            <a:fillRect/>
          </a:stretch>
        </p:blipFill>
        <p:spPr>
          <a:xfrm>
            <a:off x="9894740" y="242049"/>
            <a:ext cx="1979808" cy="470575"/>
          </a:xfrm>
          <a:prstGeom prst="rect">
            <a:avLst/>
          </a:prstGeom>
        </p:spPr>
      </p:pic>
      <p:sp>
        <p:nvSpPr>
          <p:cNvPr id="32" name="Rectangle 2">
            <a:extLst>
              <a:ext uri="{FF2B5EF4-FFF2-40B4-BE49-F238E27FC236}">
                <a16:creationId xmlns:a16="http://schemas.microsoft.com/office/drawing/2014/main" id="{5482B6DF-FBD9-E3A4-DD20-C41E41720C05}"/>
              </a:ext>
            </a:extLst>
          </p:cNvPr>
          <p:cNvSpPr/>
          <p:nvPr/>
        </p:nvSpPr>
        <p:spPr bwMode="auto">
          <a:xfrm>
            <a:off x="395926" y="4472432"/>
            <a:ext cx="11377509" cy="806698"/>
          </a:xfrm>
          <a:prstGeom prst="rect">
            <a:avLst/>
          </a:prstGeom>
          <a:solidFill>
            <a:schemeClr val="bg1">
              <a:alpha val="31000"/>
            </a:schemeClr>
          </a:solidFill>
          <a:ln w="25400" cap="flat" cmpd="sng" algn="ctr">
            <a:solidFill>
              <a:schemeClr val="bg1">
                <a:lumMod val="95000"/>
              </a:schemeClr>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360"/>
              </a:spcBef>
              <a:spcAft>
                <a:spcPct val="25000"/>
              </a:spcAft>
              <a:buClr>
                <a:srgbClr val="003781"/>
              </a:buClr>
              <a:buSzTx/>
              <a:buFontTx/>
              <a:buNone/>
              <a:tabLst/>
              <a:defRPr/>
            </a:pPr>
            <a:r>
              <a:rPr kumimoji="0" lang="de-DE" sz="1200" b="1" i="0" u="none" strike="noStrike" kern="0" cap="none" spc="0" normalizeH="0" baseline="0" noProof="0">
                <a:ln>
                  <a:noFill/>
                </a:ln>
                <a:solidFill>
                  <a:srgbClr val="13A0D3"/>
                </a:solidFill>
                <a:effectLst/>
                <a:uLnTx/>
                <a:uFillTx/>
                <a:latin typeface="Arial" charset="0"/>
                <a:ea typeface="+mn-ea"/>
                <a:cs typeface="+mn-cs"/>
              </a:rPr>
              <a:t>TRANSPARENT</a:t>
            </a:r>
          </a:p>
        </p:txBody>
      </p:sp>
      <p:sp>
        <p:nvSpPr>
          <p:cNvPr id="33" name="Rectangle 3">
            <a:extLst>
              <a:ext uri="{FF2B5EF4-FFF2-40B4-BE49-F238E27FC236}">
                <a16:creationId xmlns:a16="http://schemas.microsoft.com/office/drawing/2014/main" id="{6D98E0E4-4BAA-E0C6-84B3-1395C90E5D26}"/>
              </a:ext>
            </a:extLst>
          </p:cNvPr>
          <p:cNvSpPr/>
          <p:nvPr/>
        </p:nvSpPr>
        <p:spPr bwMode="auto">
          <a:xfrm>
            <a:off x="396978" y="5429758"/>
            <a:ext cx="11377510" cy="819983"/>
          </a:xfrm>
          <a:prstGeom prst="rect">
            <a:avLst/>
          </a:prstGeom>
          <a:solidFill>
            <a:schemeClr val="bg1">
              <a:alpha val="31000"/>
            </a:schemeClr>
          </a:solidFill>
          <a:ln w="25400" cap="flat" cmpd="sng" algn="ctr">
            <a:solidFill>
              <a:schemeClr val="bg1">
                <a:lumMod val="95000"/>
              </a:schemeClr>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360"/>
              </a:spcBef>
              <a:spcAft>
                <a:spcPct val="25000"/>
              </a:spcAft>
              <a:buClr>
                <a:srgbClr val="003781"/>
              </a:buClr>
              <a:buSzTx/>
              <a:buFontTx/>
              <a:buNone/>
              <a:tabLst/>
              <a:defRPr/>
            </a:pPr>
            <a:r>
              <a:rPr kumimoji="0" lang="de-DE" sz="1200" b="1" i="0" u="none" strike="noStrike" kern="0" cap="none" spc="0" normalizeH="0" baseline="0" noProof="0">
                <a:ln>
                  <a:noFill/>
                </a:ln>
                <a:solidFill>
                  <a:srgbClr val="13A0D3"/>
                </a:solidFill>
                <a:effectLst/>
                <a:uLnTx/>
                <a:uFillTx/>
                <a:latin typeface="Arial" charset="0"/>
                <a:ea typeface="+mn-ea"/>
                <a:cs typeface="+mn-cs"/>
              </a:rPr>
              <a:t>KOMFORTABEL</a:t>
            </a:r>
          </a:p>
        </p:txBody>
      </p:sp>
      <p:sp>
        <p:nvSpPr>
          <p:cNvPr id="34" name="Rectangle 4">
            <a:extLst>
              <a:ext uri="{FF2B5EF4-FFF2-40B4-BE49-F238E27FC236}">
                <a16:creationId xmlns:a16="http://schemas.microsoft.com/office/drawing/2014/main" id="{BBA0EAA1-CCBD-64EF-C78F-26CC569811F9}"/>
              </a:ext>
            </a:extLst>
          </p:cNvPr>
          <p:cNvSpPr/>
          <p:nvPr/>
        </p:nvSpPr>
        <p:spPr bwMode="auto">
          <a:xfrm>
            <a:off x="396978" y="1911544"/>
            <a:ext cx="11377510" cy="2428548"/>
          </a:xfrm>
          <a:prstGeom prst="rect">
            <a:avLst/>
          </a:prstGeom>
          <a:solidFill>
            <a:schemeClr val="bg1">
              <a:alpha val="31000"/>
            </a:schemeClr>
          </a:solidFill>
          <a:ln w="25400" cap="flat" cmpd="sng" algn="ctr">
            <a:solidFill>
              <a:schemeClr val="bg1">
                <a:lumMod val="95000"/>
              </a:schemeClr>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360"/>
              </a:spcBef>
              <a:spcAft>
                <a:spcPct val="25000"/>
              </a:spcAft>
              <a:buClr>
                <a:srgbClr val="003781"/>
              </a:buClr>
              <a:buSzTx/>
              <a:buFontTx/>
              <a:buNone/>
              <a:tabLst/>
              <a:defRPr/>
            </a:pPr>
            <a:r>
              <a:rPr kumimoji="0" lang="de-DE" sz="1200" b="1" i="0" u="none" strike="noStrike" kern="0" cap="none" spc="0" normalizeH="0" baseline="0" noProof="0">
                <a:ln>
                  <a:noFill/>
                </a:ln>
                <a:solidFill>
                  <a:srgbClr val="13A0D3"/>
                </a:solidFill>
                <a:effectLst/>
                <a:uLnTx/>
                <a:uFillTx/>
                <a:latin typeface="Arial" charset="0"/>
                <a:ea typeface="+mn-ea"/>
                <a:cs typeface="+mn-cs"/>
              </a:rPr>
              <a:t>ATTRAKTIV</a:t>
            </a:r>
          </a:p>
        </p:txBody>
      </p:sp>
      <p:sp>
        <p:nvSpPr>
          <p:cNvPr id="35" name="Rechteck 24">
            <a:extLst>
              <a:ext uri="{FF2B5EF4-FFF2-40B4-BE49-F238E27FC236}">
                <a16:creationId xmlns:a16="http://schemas.microsoft.com/office/drawing/2014/main" id="{2F7CCBED-D747-8407-93E4-178688C0E3E8}"/>
              </a:ext>
            </a:extLst>
          </p:cNvPr>
          <p:cNvSpPr/>
          <p:nvPr/>
        </p:nvSpPr>
        <p:spPr bwMode="auto">
          <a:xfrm>
            <a:off x="3545840" y="1415050"/>
            <a:ext cx="6382136" cy="5026390"/>
          </a:xfrm>
          <a:prstGeom prst="rect">
            <a:avLst/>
          </a:prstGeom>
          <a:solidFill>
            <a:schemeClr val="bg1"/>
          </a:solidFill>
          <a:ln w="19050" cap="flat" cmpd="sng" algn="ctr">
            <a:no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36" name="Textplatzhalter 3">
            <a:extLst>
              <a:ext uri="{FF2B5EF4-FFF2-40B4-BE49-F238E27FC236}">
                <a16:creationId xmlns:a16="http://schemas.microsoft.com/office/drawing/2014/main" id="{42CE657D-BF87-E911-ECC9-9DD94E24DB59}"/>
              </a:ext>
            </a:extLst>
          </p:cNvPr>
          <p:cNvSpPr txBox="1">
            <a:spLocks/>
          </p:cNvSpPr>
          <p:nvPr/>
        </p:nvSpPr>
        <p:spPr>
          <a:xfrm>
            <a:off x="395926" y="6337020"/>
            <a:ext cx="10633847" cy="373805"/>
          </a:xfrm>
          <a:prstGeom prst="rect">
            <a:avLst/>
          </a:prstGeom>
        </p:spPr>
        <p:txBody>
          <a:bodyPr/>
          <a:lstStyle>
            <a:lvl1pPr marL="180000" marR="0" indent="-180000" algn="l" defTabSz="1038977" rtl="0" eaLnBrk="1" fontAlgn="base" latinLnBrk="0" hangingPunct="1">
              <a:lnSpc>
                <a:spcPct val="100000"/>
              </a:lnSpc>
              <a:spcBef>
                <a:spcPts val="360"/>
              </a:spcBef>
              <a:spcAft>
                <a:spcPts val="360"/>
              </a:spcAft>
              <a:buClr>
                <a:schemeClr val="tx2"/>
              </a:buClr>
              <a:buSzTx/>
              <a:buFont typeface="Arial" panose="020B0604020202020204" pitchFamily="34" charset="0"/>
              <a:buChar char="•"/>
              <a:tabLst>
                <a:tab pos="203827" algn="l"/>
              </a:tabLst>
              <a:defRPr sz="1200" baseline="0">
                <a:solidFill>
                  <a:schemeClr val="tx2"/>
                </a:solidFill>
                <a:latin typeface="Arial" panose="020B0604020202020204" pitchFamily="34" charset="0"/>
                <a:ea typeface="+mn-ea"/>
                <a:cs typeface="+mn-cs"/>
              </a:defRPr>
            </a:lvl1pPr>
            <a:lvl2pPr marL="36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2pPr>
            <a:lvl3pPr marL="54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3pPr>
            <a:lvl4pPr marL="72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4pPr>
            <a:lvl5pPr marL="90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5pPr>
            <a:lvl6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6pPr>
            <a:lvl7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848166"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indent="0">
              <a:buNone/>
            </a:pPr>
            <a:br>
              <a:rPr lang="de-DE" sz="800"/>
            </a:br>
            <a:r>
              <a:rPr lang="de-DE" sz="800"/>
              <a:t>Quelle: Allianz Global Investors – Stand: Juni  2024</a:t>
            </a:r>
            <a:br>
              <a:rPr lang="de-DE" sz="800"/>
            </a:br>
            <a:r>
              <a:rPr lang="de-DE" sz="800"/>
              <a:t>Nur zu illustrativen Zwecken (keine Referenz zu tatsächlichen Strategie-, Portfolio- oder Produktdaten).</a:t>
            </a:r>
          </a:p>
        </p:txBody>
      </p:sp>
      <p:grpSp>
        <p:nvGrpSpPr>
          <p:cNvPr id="37" name="Gruppieren 9">
            <a:extLst>
              <a:ext uri="{FF2B5EF4-FFF2-40B4-BE49-F238E27FC236}">
                <a16:creationId xmlns:a16="http://schemas.microsoft.com/office/drawing/2014/main" id="{37C9F8C0-E177-E08E-CB98-D437FA349724}"/>
              </a:ext>
            </a:extLst>
          </p:cNvPr>
          <p:cNvGrpSpPr/>
          <p:nvPr/>
        </p:nvGrpSpPr>
        <p:grpSpPr>
          <a:xfrm>
            <a:off x="1950090" y="1415050"/>
            <a:ext cx="3035228" cy="4924789"/>
            <a:chOff x="2615431" y="1506491"/>
            <a:chExt cx="2720547" cy="3936863"/>
          </a:xfrm>
        </p:grpSpPr>
        <p:sp>
          <p:nvSpPr>
            <p:cNvPr id="38" name="Content left">
              <a:extLst>
                <a:ext uri="{FF2B5EF4-FFF2-40B4-BE49-F238E27FC236}">
                  <a16:creationId xmlns:a16="http://schemas.microsoft.com/office/drawing/2014/main" id="{FF935558-2261-D2FD-BAAC-CB1226A76D0B}"/>
                </a:ext>
              </a:extLst>
            </p:cNvPr>
            <p:cNvSpPr txBox="1">
              <a:spLocks/>
            </p:cNvSpPr>
            <p:nvPr/>
          </p:nvSpPr>
          <p:spPr>
            <a:xfrm>
              <a:off x="2615431" y="1732788"/>
              <a:ext cx="2720547" cy="3710566"/>
            </a:xfrm>
            <a:prstGeom prst="rect">
              <a:avLst/>
            </a:prstGeom>
            <a:solidFill>
              <a:schemeClr val="bg1"/>
            </a:solidFill>
            <a:ln w="19050" cap="flat" cmpd="sng" algn="ctr">
              <a:solidFill>
                <a:srgbClr val="99D3D1"/>
              </a:solidFill>
              <a:prstDash val="solid"/>
              <a:round/>
              <a:headEnd type="none" w="med" len="med"/>
              <a:tailEnd type="none" w="med" len="med"/>
            </a:ln>
            <a:effectLst/>
          </p:spPr>
          <p:txBody>
            <a:bodyPr lIns="252000" tIns="324000" rIns="72000" bIns="72000"/>
            <a:lstStyle>
              <a:defPPr>
                <a:defRPr lang="de-DE"/>
              </a:defPPr>
              <a:lvl1pPr marL="180000" indent="-180000">
                <a:spcBef>
                  <a:spcPts val="360"/>
                </a:spcBef>
                <a:spcAft>
                  <a:spcPts val="360"/>
                </a:spcAft>
                <a:buFont typeface="Arial" panose="020B0604020202020204" pitchFamily="34" charset="0"/>
                <a:buChar char="•"/>
                <a:defRPr sz="1400">
                  <a:solidFill>
                    <a:schemeClr val="tx2"/>
                  </a:solidFill>
                </a:defRPr>
              </a:lvl1pPr>
              <a:lvl2pPr marL="355600" indent="-171450" algn="l" rtl="0" eaLnBrk="1" fontAlgn="base" hangingPunct="1">
                <a:lnSpc>
                  <a:spcPct val="100000"/>
                </a:lnSpc>
                <a:spcBef>
                  <a:spcPts val="360"/>
                </a:spcBef>
                <a:spcAft>
                  <a:spcPts val="360"/>
                </a:spcAft>
                <a:buClr>
                  <a:schemeClr val="tx2"/>
                </a:buClr>
                <a:buFont typeface="Arial" panose="020B0604020202020204" pitchFamily="34" charset="0"/>
                <a:buChar char="-"/>
                <a:tabLst>
                  <a:tab pos="182563" algn="l"/>
                </a:tabLst>
                <a:defRPr sz="1200" baseline="0">
                  <a:solidFill>
                    <a:schemeClr val="tx2"/>
                  </a:solidFill>
                  <a:latin typeface="Arial" panose="020B0604020202020204" pitchFamily="34" charset="0"/>
                </a:defRPr>
              </a:lvl2pPr>
              <a:lvl3pPr marL="531812" indent="-171450" algn="l" rtl="0" eaLnBrk="1" fontAlgn="base" hangingPunct="1">
                <a:lnSpc>
                  <a:spcPct val="100000"/>
                </a:lnSpc>
                <a:spcBef>
                  <a:spcPts val="360"/>
                </a:spcBef>
                <a:spcAft>
                  <a:spcPts val="360"/>
                </a:spcAft>
                <a:buClr>
                  <a:schemeClr val="tx2"/>
                </a:buClr>
                <a:buFont typeface="Arial" panose="020B0604020202020204" pitchFamily="34" charset="0"/>
                <a:buChar char="-"/>
                <a:tabLst>
                  <a:tab pos="182563" algn="l"/>
                </a:tabLst>
                <a:defRPr sz="1200" baseline="0">
                  <a:solidFill>
                    <a:schemeClr val="tx2"/>
                  </a:solidFill>
                  <a:latin typeface="Arial" panose="020B0604020202020204" pitchFamily="34" charset="0"/>
                </a:defRPr>
              </a:lvl3pPr>
              <a:lvl4pPr marL="711200" indent="-171450" algn="l" rtl="0" eaLnBrk="1" fontAlgn="base" hangingPunct="1">
                <a:lnSpc>
                  <a:spcPct val="100000"/>
                </a:lnSpc>
                <a:spcBef>
                  <a:spcPts val="360"/>
                </a:spcBef>
                <a:spcAft>
                  <a:spcPts val="360"/>
                </a:spcAft>
                <a:buClr>
                  <a:schemeClr val="tx2"/>
                </a:buClr>
                <a:buFont typeface="Arial" panose="020B0604020202020204" pitchFamily="34" charset="0"/>
                <a:buChar char="-"/>
                <a:tabLst>
                  <a:tab pos="182563" algn="l"/>
                </a:tabLst>
                <a:defRPr sz="1200" baseline="0">
                  <a:solidFill>
                    <a:schemeClr val="tx2"/>
                  </a:solidFill>
                  <a:latin typeface="Arial" panose="020B0604020202020204" pitchFamily="34" charset="0"/>
                </a:defRPr>
              </a:lvl4pPr>
              <a:lvl5pPr marL="900113" indent="-179388" algn="l" rtl="0" eaLnBrk="1" fontAlgn="base" hangingPunct="1">
                <a:lnSpc>
                  <a:spcPct val="100000"/>
                </a:lnSpc>
                <a:spcBef>
                  <a:spcPts val="360"/>
                </a:spcBef>
                <a:spcAft>
                  <a:spcPts val="360"/>
                </a:spcAft>
                <a:buClr>
                  <a:schemeClr val="tx2"/>
                </a:buClr>
                <a:buFont typeface="Arial" panose="020B0604020202020204" pitchFamily="34" charset="0"/>
                <a:buChar char="-"/>
                <a:tabLst>
                  <a:tab pos="182563" algn="l"/>
                </a:tabLst>
                <a:defRPr sz="1200" baseline="0">
                  <a:solidFill>
                    <a:schemeClr val="tx2"/>
                  </a:solidFill>
                  <a:latin typeface="Arial" panose="020B0604020202020204" pitchFamily="34" charset="0"/>
                </a:defRPr>
              </a:lvl5pPr>
              <a:lvl6pPr marL="1135063" indent="-128588" algn="l" rtl="0" eaLnBrk="1" fontAlgn="base" hangingPunct="1">
                <a:spcBef>
                  <a:spcPct val="25000"/>
                </a:spcBef>
                <a:spcAft>
                  <a:spcPct val="25000"/>
                </a:spcAft>
                <a:buClr>
                  <a:schemeClr val="tx2"/>
                </a:buClr>
                <a:buChar char="-"/>
                <a:tabLst>
                  <a:tab pos="182563" algn="l"/>
                </a:tabLst>
                <a:defRPr sz="1400">
                  <a:solidFill>
                    <a:schemeClr val="tx1"/>
                  </a:solidFill>
                  <a:latin typeface="+mn-lt"/>
                </a:defRPr>
              </a:lvl6pPr>
              <a:lvl7pPr marL="1592263" indent="-128588" algn="l" rtl="0" eaLnBrk="1" fontAlgn="base" hangingPunct="1">
                <a:spcBef>
                  <a:spcPct val="25000"/>
                </a:spcBef>
                <a:spcAft>
                  <a:spcPct val="25000"/>
                </a:spcAft>
                <a:buClr>
                  <a:schemeClr val="tx2"/>
                </a:buClr>
                <a:buChar char="-"/>
                <a:tabLst>
                  <a:tab pos="182563" algn="l"/>
                </a:tabLst>
                <a:defRPr sz="1400">
                  <a:solidFill>
                    <a:schemeClr val="tx1"/>
                  </a:solidFill>
                  <a:latin typeface="+mn-lt"/>
                </a:defRPr>
              </a:lvl7pPr>
              <a:lvl8pPr marL="2049463" indent="-128588" algn="l" rtl="0" eaLnBrk="1" fontAlgn="base" hangingPunct="1">
                <a:spcBef>
                  <a:spcPct val="25000"/>
                </a:spcBef>
                <a:spcAft>
                  <a:spcPct val="25000"/>
                </a:spcAft>
                <a:buClr>
                  <a:schemeClr val="tx2"/>
                </a:buClr>
                <a:buChar char="-"/>
                <a:tabLst>
                  <a:tab pos="182563" algn="l"/>
                </a:tabLst>
                <a:defRPr sz="1400">
                  <a:solidFill>
                    <a:schemeClr val="tx1"/>
                  </a:solidFill>
                  <a:latin typeface="+mn-lt"/>
                </a:defRPr>
              </a:lvl8pPr>
              <a:lvl9pPr marL="2506663" indent="-128588" algn="l" rtl="0" eaLnBrk="1" fontAlgn="base" hangingPunct="1">
                <a:spcBef>
                  <a:spcPct val="25000"/>
                </a:spcBef>
                <a:spcAft>
                  <a:spcPct val="25000"/>
                </a:spcAft>
                <a:buClr>
                  <a:schemeClr val="tx2"/>
                </a:buClr>
                <a:buChar char="-"/>
                <a:tabLst>
                  <a:tab pos="182563" algn="l"/>
                </a:tabLst>
                <a:defRPr sz="1400">
                  <a:solidFill>
                    <a:schemeClr val="tx1"/>
                  </a:solidFill>
                  <a:latin typeface="+mn-lt"/>
                </a:defRPr>
              </a:lvl9pPr>
            </a:lstStyle>
            <a:p>
              <a:pPr marL="0" indent="0" algn="ctr">
                <a:buClr>
                  <a:srgbClr val="003781"/>
                </a:buClr>
                <a:buNone/>
                <a:defRPr/>
              </a:pPr>
              <a:r>
                <a:rPr lang="de-DE" sz="1200" b="1">
                  <a:solidFill>
                    <a:srgbClr val="003781"/>
                  </a:solidFill>
                </a:rPr>
                <a:t>Im Regelfall keine Bilanzberührung   </a:t>
              </a:r>
              <a:r>
                <a:rPr lang="de-DE" sz="1200">
                  <a:solidFill>
                    <a:srgbClr val="003781"/>
                  </a:solidFill>
                </a:rPr>
                <a:t>durch innovative Kapitalanlage mit Risikomanagement und ggf. Private </a:t>
              </a:r>
              <a:r>
                <a:rPr lang="de-DE" sz="1200" err="1">
                  <a:solidFill>
                    <a:srgbClr val="003781"/>
                  </a:solidFill>
                </a:rPr>
                <a:t>Markets</a:t>
              </a:r>
              <a:endParaRPr lang="de-DE" sz="1200">
                <a:solidFill>
                  <a:srgbClr val="003781"/>
                </a:solidFill>
              </a:endParaRPr>
            </a:p>
            <a:p>
              <a:pPr marL="0" marR="0" lvl="0" indent="0" algn="ctr" defTabSz="1038977" rtl="0" eaLnBrk="1" fontAlgn="base" latinLnBrk="0" hangingPunct="1">
                <a:lnSpc>
                  <a:spcPct val="100000"/>
                </a:lnSpc>
                <a:spcBef>
                  <a:spcPts val="360"/>
                </a:spcBef>
                <a:spcAft>
                  <a:spcPts val="360"/>
                </a:spcAft>
                <a:buClr>
                  <a:srgbClr val="003781"/>
                </a:buClr>
                <a:buSzTx/>
                <a:buFont typeface="Arial" panose="020B0604020202020204" pitchFamily="34" charset="0"/>
                <a:buNone/>
                <a:tabLst>
                  <a:tab pos="203827" algn="l"/>
                </a:tabLst>
                <a:defRPr/>
              </a:pPr>
              <a:r>
                <a:rPr kumimoji="0" lang="de-DE" sz="1200" b="1" i="0" u="none" strike="noStrike" kern="0" cap="none" spc="0" normalizeH="0" baseline="0" noProof="0">
                  <a:ln>
                    <a:noFill/>
                  </a:ln>
                  <a:solidFill>
                    <a:srgbClr val="003781"/>
                  </a:solidFill>
                  <a:effectLst/>
                  <a:uLnTx/>
                  <a:uFillTx/>
                  <a:latin typeface="Arial" panose="020B0604020202020204" pitchFamily="34" charset="0"/>
                  <a:ea typeface="+mn-ea"/>
                  <a:cs typeface="+mn-cs"/>
                </a:rPr>
                <a:t>Immer Up-To-Date</a:t>
              </a:r>
              <a:br>
                <a:rPr kumimoji="0" lang="de-DE" sz="1100" b="1" i="0" u="none" strike="noStrike" kern="0" cap="none" spc="0" normalizeH="0" baseline="0" noProof="0">
                  <a:ln>
                    <a:noFill/>
                  </a:ln>
                  <a:solidFill>
                    <a:srgbClr val="003781"/>
                  </a:solidFill>
                  <a:effectLst/>
                  <a:uLnTx/>
                  <a:uFillTx/>
                  <a:latin typeface="Arial" panose="020B0604020202020204" pitchFamily="34" charset="0"/>
                  <a:ea typeface="+mn-ea"/>
                  <a:cs typeface="+mn-cs"/>
                </a:rPr>
              </a:br>
              <a:r>
                <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mn-cs"/>
                </a:rPr>
                <a:t>die Kapitalanlage wird von Experten regelmäßig überprüft und angepasst</a:t>
              </a:r>
            </a:p>
          </p:txBody>
        </p:sp>
        <p:sp>
          <p:nvSpPr>
            <p:cNvPr id="39" name="Abgerundetes Rechteck 11">
              <a:extLst>
                <a:ext uri="{FF2B5EF4-FFF2-40B4-BE49-F238E27FC236}">
                  <a16:creationId xmlns:a16="http://schemas.microsoft.com/office/drawing/2014/main" id="{EFB366AB-9900-BE68-C975-48B652A74DC1}"/>
                </a:ext>
              </a:extLst>
            </p:cNvPr>
            <p:cNvSpPr/>
            <p:nvPr/>
          </p:nvSpPr>
          <p:spPr bwMode="auto">
            <a:xfrm>
              <a:off x="3111705" y="1506491"/>
              <a:ext cx="1728000" cy="432000"/>
            </a:xfrm>
            <a:prstGeom prst="roundRect">
              <a:avLst>
                <a:gd name="adj" fmla="val 0"/>
              </a:avLst>
            </a:prstGeom>
            <a:solidFill>
              <a:schemeClr val="bg1"/>
            </a:solidFill>
            <a:ln w="9525">
              <a:noFill/>
              <a:miter lim="800000"/>
              <a:headEnd/>
              <a:tailEnd/>
            </a:ln>
            <a:effectLst/>
          </p:spPr>
          <p:txBody>
            <a:bodyPr vert="horz" wrap="none" lIns="144000" tIns="36000" rIns="72000" bIns="36000" numCol="1" anchor="ctr" anchorCtr="0" compatLnSpc="1">
              <a:prstTxWarp prst="textNoShape">
                <a:avLst/>
              </a:prstTxWarp>
            </a:bodyPr>
            <a:lstStyle/>
            <a:p>
              <a:pPr marL="0" marR="0" lvl="0" indent="0" algn="ctr" defTabSz="914400" rtl="0" eaLnBrk="1" fontAlgn="base" latinLnBrk="0" hangingPunct="1">
                <a:lnSpc>
                  <a:spcPct val="100000"/>
                </a:lnSpc>
                <a:spcBef>
                  <a:spcPts val="0"/>
                </a:spcBef>
                <a:spcAft>
                  <a:spcPct val="0"/>
                </a:spcAft>
                <a:buClrTx/>
                <a:buSzTx/>
                <a:buFontTx/>
                <a:buNone/>
                <a:tabLst>
                  <a:tab pos="179388" algn="l"/>
                </a:tabLst>
                <a:defRPr/>
              </a:pPr>
              <a:r>
                <a:rPr kumimoji="0" lang="de-DE" sz="1600" b="0" i="0" u="none" strike="noStrike" kern="0" cap="none" spc="0" normalizeH="0" baseline="0" noProof="0">
                  <a:ln>
                    <a:noFill/>
                  </a:ln>
                  <a:solidFill>
                    <a:srgbClr val="00908D"/>
                  </a:solidFill>
                  <a:effectLst/>
                  <a:uLnTx/>
                  <a:uFillTx/>
                  <a:latin typeface="Arial" panose="020B0604020202020204" pitchFamily="34" charset="0"/>
                  <a:ea typeface="+mn-ea"/>
                  <a:cs typeface="+mn-cs"/>
                </a:rPr>
                <a:t>Finanzabteilung</a:t>
              </a:r>
            </a:p>
          </p:txBody>
        </p:sp>
      </p:grpSp>
      <p:grpSp>
        <p:nvGrpSpPr>
          <p:cNvPr id="40" name="Gruppieren 8">
            <a:extLst>
              <a:ext uri="{FF2B5EF4-FFF2-40B4-BE49-F238E27FC236}">
                <a16:creationId xmlns:a16="http://schemas.microsoft.com/office/drawing/2014/main" id="{8184933A-DE21-FA8F-2570-5F45F84A30E2}"/>
              </a:ext>
            </a:extLst>
          </p:cNvPr>
          <p:cNvGrpSpPr/>
          <p:nvPr/>
        </p:nvGrpSpPr>
        <p:grpSpPr>
          <a:xfrm>
            <a:off x="5275139" y="1415050"/>
            <a:ext cx="3035228" cy="4924789"/>
            <a:chOff x="5631869" y="1506491"/>
            <a:chExt cx="2720547" cy="3936863"/>
          </a:xfrm>
        </p:grpSpPr>
        <p:sp>
          <p:nvSpPr>
            <p:cNvPr id="41" name="Content left">
              <a:extLst>
                <a:ext uri="{FF2B5EF4-FFF2-40B4-BE49-F238E27FC236}">
                  <a16:creationId xmlns:a16="http://schemas.microsoft.com/office/drawing/2014/main" id="{80EEA9F9-E6BE-D4A4-807A-23DC04BF44BF}"/>
                </a:ext>
              </a:extLst>
            </p:cNvPr>
            <p:cNvSpPr txBox="1">
              <a:spLocks/>
            </p:cNvSpPr>
            <p:nvPr/>
          </p:nvSpPr>
          <p:spPr>
            <a:xfrm>
              <a:off x="5631869" y="1732788"/>
              <a:ext cx="2720547" cy="3710566"/>
            </a:xfrm>
            <a:prstGeom prst="rect">
              <a:avLst/>
            </a:prstGeom>
            <a:solidFill>
              <a:schemeClr val="bg1"/>
            </a:solidFill>
            <a:ln w="19050" cap="flat" cmpd="sng" algn="ctr">
              <a:solidFill>
                <a:srgbClr val="A1D9ED"/>
              </a:solidFill>
              <a:prstDash val="solid"/>
              <a:round/>
              <a:headEnd type="none" w="med" len="med"/>
              <a:tailEnd type="none" w="med" len="med"/>
            </a:ln>
            <a:effectLst/>
          </p:spPr>
          <p:txBody>
            <a:bodyPr lIns="252000" tIns="324000" rIns="72000" bIns="72000"/>
            <a:lstStyle>
              <a:defPPr>
                <a:defRPr lang="de-DE"/>
              </a:defPPr>
              <a:lvl1pPr>
                <a:spcBef>
                  <a:spcPts val="360"/>
                </a:spcBef>
                <a:spcAft>
                  <a:spcPts val="360"/>
                </a:spcAft>
                <a:buFont typeface="Arial" panose="020B0604020202020204" pitchFamily="34" charset="0"/>
                <a:defRPr sz="1400">
                  <a:solidFill>
                    <a:schemeClr val="tx2"/>
                  </a:solidFill>
                </a:defRPr>
              </a:lvl1pPr>
              <a:lvl2pPr marL="355600" indent="-171450">
                <a:spcBef>
                  <a:spcPts val="360"/>
                </a:spcBef>
                <a:spcAft>
                  <a:spcPts val="360"/>
                </a:spcAft>
                <a:buFont typeface="Arial" panose="020B0604020202020204" pitchFamily="34" charset="0"/>
                <a:buChar char="-"/>
                <a:tabLst>
                  <a:tab pos="182563" algn="l"/>
                </a:tabLst>
                <a:defRPr sz="1200">
                  <a:solidFill>
                    <a:schemeClr val="tx2"/>
                  </a:solidFill>
                </a:defRPr>
              </a:lvl2pPr>
              <a:lvl3pPr marL="531812" indent="-171450">
                <a:spcBef>
                  <a:spcPts val="360"/>
                </a:spcBef>
                <a:spcAft>
                  <a:spcPts val="360"/>
                </a:spcAft>
                <a:tabLst>
                  <a:tab pos="182563" algn="l"/>
                </a:tabLst>
                <a:defRPr sz="1200">
                  <a:solidFill>
                    <a:schemeClr val="tx2"/>
                  </a:solidFill>
                </a:defRPr>
              </a:lvl3pPr>
              <a:lvl4pPr marL="711200" indent="-171450">
                <a:spcBef>
                  <a:spcPts val="360"/>
                </a:spcBef>
                <a:spcAft>
                  <a:spcPts val="360"/>
                </a:spcAft>
                <a:tabLst>
                  <a:tab pos="182563" algn="l"/>
                </a:tabLst>
                <a:defRPr sz="1200">
                  <a:solidFill>
                    <a:schemeClr val="tx2"/>
                  </a:solidFill>
                </a:defRPr>
              </a:lvl4pPr>
              <a:lvl5pPr marL="900113" indent="-179388">
                <a:spcBef>
                  <a:spcPts val="360"/>
                </a:spcBef>
                <a:spcAft>
                  <a:spcPts val="360"/>
                </a:spcAft>
                <a:tabLst>
                  <a:tab pos="182563" algn="l"/>
                </a:tabLst>
                <a:defRPr sz="1200">
                  <a:solidFill>
                    <a:schemeClr val="tx2"/>
                  </a:solidFill>
                </a:defRPr>
              </a:lvl5pPr>
              <a:lvl6pPr marL="1135063" indent="-128588">
                <a:spcBef>
                  <a:spcPct val="25000"/>
                </a:spcBef>
                <a:spcAft>
                  <a:spcPct val="25000"/>
                </a:spcAft>
                <a:tabLst>
                  <a:tab pos="182563" algn="l"/>
                </a:tabLst>
                <a:defRPr sz="1400">
                  <a:latin typeface="+mn-lt"/>
                </a:defRPr>
              </a:lvl6pPr>
              <a:lvl7pPr marL="1592263" indent="-128588">
                <a:tabLst>
                  <a:tab pos="182563" algn="l"/>
                </a:tabLst>
                <a:defRPr sz="1400"/>
              </a:lvl7pPr>
              <a:lvl8pPr marL="2049463" indent="-128588">
                <a:tabLst>
                  <a:tab pos="182563" algn="l"/>
                </a:tabLst>
                <a:defRPr sz="1400"/>
              </a:lvl8pPr>
              <a:lvl9pPr marL="2506663" indent="-128588">
                <a:tabLst>
                  <a:tab pos="182563" algn="l"/>
                </a:tabLst>
                <a:defRPr sz="1400"/>
              </a:lvl9pPr>
            </a:lstStyle>
            <a:p>
              <a:pPr marL="0" marR="0" lvl="0" indent="0" algn="ctr" defTabSz="1038977" rtl="0" eaLnBrk="1" fontAlgn="base" latinLnBrk="0" hangingPunct="1">
                <a:lnSpc>
                  <a:spcPct val="100000"/>
                </a:lnSpc>
                <a:spcBef>
                  <a:spcPts val="360"/>
                </a:spcBef>
                <a:spcAft>
                  <a:spcPts val="360"/>
                </a:spcAft>
                <a:buClr>
                  <a:srgbClr val="003781"/>
                </a:buClr>
                <a:buSzTx/>
                <a:buFont typeface="Arial" panose="020B0604020202020204" pitchFamily="34" charset="0"/>
                <a:buNone/>
                <a:tabLst>
                  <a:tab pos="203827" algn="l"/>
                </a:tabLst>
                <a:defRPr/>
              </a:pPr>
              <a:r>
                <a:rPr kumimoji="0" lang="de-DE" sz="1200" b="1" i="0" u="none" strike="noStrike" kern="0" cap="none" spc="0" normalizeH="0" baseline="0" noProof="0">
                  <a:ln>
                    <a:noFill/>
                  </a:ln>
                  <a:solidFill>
                    <a:srgbClr val="003781"/>
                  </a:solidFill>
                  <a:effectLst/>
                  <a:uLnTx/>
                  <a:uFillTx/>
                  <a:latin typeface="Arial" panose="020B0604020202020204" pitchFamily="34" charset="0"/>
                  <a:ea typeface="+mn-ea"/>
                  <a:cs typeface="+mn-cs"/>
                </a:rPr>
                <a:t>Gewinnung neuer Talente</a:t>
              </a:r>
              <a:br>
                <a:rPr kumimoji="0" lang="de-DE" sz="1100" b="1" i="0" u="none" strike="noStrike" kern="0" cap="none" spc="0" normalizeH="0" baseline="0" noProof="0">
                  <a:ln>
                    <a:noFill/>
                  </a:ln>
                  <a:solidFill>
                    <a:srgbClr val="003781"/>
                  </a:solidFill>
                  <a:effectLst/>
                  <a:uLnTx/>
                  <a:uFillTx/>
                  <a:latin typeface="Arial" panose="020B0604020202020204" pitchFamily="34" charset="0"/>
                  <a:ea typeface="+mn-ea"/>
                  <a:cs typeface="+mn-cs"/>
                </a:rPr>
              </a:br>
              <a:r>
                <a:rPr lang="de-DE" sz="1100">
                  <a:solidFill>
                    <a:srgbClr val="003781"/>
                  </a:solidFill>
                </a:rPr>
                <a:t>durch die Möglichkeit die Attraktivität Ihrer </a:t>
              </a:r>
              <a:r>
                <a:rPr lang="de-DE" sz="1100" err="1">
                  <a:solidFill>
                    <a:srgbClr val="003781"/>
                  </a:solidFill>
                </a:rPr>
                <a:t>bAV</a:t>
              </a:r>
              <a:r>
                <a:rPr lang="de-DE" sz="1100">
                  <a:solidFill>
                    <a:srgbClr val="003781"/>
                  </a:solidFill>
                </a:rPr>
                <a:t> an Marktbenchmarks auszurichten</a:t>
              </a:r>
              <a:br>
                <a:rPr lang="de-DE" sz="1100">
                  <a:solidFill>
                    <a:srgbClr val="003781"/>
                  </a:solidFill>
                </a:rPr>
              </a:br>
              <a:endParaRPr lang="de-DE" sz="1100">
                <a:solidFill>
                  <a:srgbClr val="003781"/>
                </a:solidFill>
              </a:endParaRPr>
            </a:p>
            <a:p>
              <a:pPr marL="0" marR="0" lvl="0" indent="0" algn="ctr" defTabSz="1038977" rtl="0" eaLnBrk="1" fontAlgn="base" latinLnBrk="0" hangingPunct="1">
                <a:lnSpc>
                  <a:spcPct val="100000"/>
                </a:lnSpc>
                <a:spcBef>
                  <a:spcPts val="360"/>
                </a:spcBef>
                <a:spcAft>
                  <a:spcPts val="360"/>
                </a:spcAft>
                <a:buClr>
                  <a:srgbClr val="003781"/>
                </a:buClr>
                <a:buSzTx/>
                <a:buFont typeface="Arial" panose="020B0604020202020204" pitchFamily="34" charset="0"/>
                <a:buNone/>
                <a:tabLst>
                  <a:tab pos="203827" algn="l"/>
                </a:tabLst>
                <a:defRPr/>
              </a:pPr>
              <a:r>
                <a:rPr kumimoji="0" lang="de-DE" sz="1200" b="1" i="0" u="none" strike="noStrike" kern="0" cap="none" spc="0" normalizeH="0" baseline="0" noProof="0">
                  <a:ln>
                    <a:noFill/>
                  </a:ln>
                  <a:solidFill>
                    <a:srgbClr val="003781"/>
                  </a:solidFill>
                  <a:effectLst/>
                  <a:uLnTx/>
                  <a:uFillTx/>
                  <a:latin typeface="Arial" panose="020B0604020202020204" pitchFamily="34" charset="0"/>
                  <a:ea typeface="+mn-ea"/>
                  <a:cs typeface="+mn-cs"/>
                </a:rPr>
                <a:t>Hohe Partizipationsrate</a:t>
              </a:r>
              <a:br>
                <a:rPr kumimoji="0" lang="de-DE" sz="1100" b="1" i="0" u="none" strike="noStrike" kern="0" cap="none" spc="0" normalizeH="0" baseline="0" noProof="0">
                  <a:ln>
                    <a:noFill/>
                  </a:ln>
                  <a:solidFill>
                    <a:srgbClr val="003781"/>
                  </a:solidFill>
                  <a:effectLst/>
                  <a:uLnTx/>
                  <a:uFillTx/>
                  <a:latin typeface="Arial" panose="020B0604020202020204" pitchFamily="34" charset="0"/>
                  <a:ea typeface="+mn-ea"/>
                  <a:cs typeface="+mn-cs"/>
                </a:rPr>
              </a:br>
              <a:r>
                <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mn-cs"/>
                </a:rPr>
                <a:t>durch vertrauensvollen Allianz-Brand, </a:t>
              </a:r>
              <a:r>
                <a:rPr kumimoji="0" lang="de-DE" sz="1100" b="0" i="0" u="none" strike="noStrike" kern="0" cap="none" spc="0" normalizeH="0" baseline="0" noProof="0" err="1">
                  <a:ln>
                    <a:noFill/>
                  </a:ln>
                  <a:solidFill>
                    <a:srgbClr val="003781"/>
                  </a:solidFill>
                  <a:effectLst/>
                  <a:uLnTx/>
                  <a:uFillTx/>
                  <a:latin typeface="Arial" panose="020B0604020202020204" pitchFamily="34" charset="0"/>
                  <a:ea typeface="+mn-ea"/>
                  <a:cs typeface="+mn-cs"/>
                </a:rPr>
                <a:t>intui-tives</a:t>
              </a:r>
              <a:r>
                <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mn-cs"/>
                </a:rPr>
                <a:t> Anlagekonzept und attraktive Rendite</a:t>
              </a:r>
            </a:p>
          </p:txBody>
        </p:sp>
        <p:sp>
          <p:nvSpPr>
            <p:cNvPr id="42" name="Abgerundetes Rechteck 11">
              <a:extLst>
                <a:ext uri="{FF2B5EF4-FFF2-40B4-BE49-F238E27FC236}">
                  <a16:creationId xmlns:a16="http://schemas.microsoft.com/office/drawing/2014/main" id="{D9E6F3A1-6452-F053-0A53-0902C7BD2B69}"/>
                </a:ext>
              </a:extLst>
            </p:cNvPr>
            <p:cNvSpPr/>
            <p:nvPr/>
          </p:nvSpPr>
          <p:spPr bwMode="auto">
            <a:xfrm>
              <a:off x="6128143" y="1506491"/>
              <a:ext cx="1728000" cy="432000"/>
            </a:xfrm>
            <a:prstGeom prst="roundRect">
              <a:avLst>
                <a:gd name="adj" fmla="val 0"/>
              </a:avLst>
            </a:prstGeom>
            <a:solidFill>
              <a:schemeClr val="bg1"/>
            </a:solidFill>
            <a:ln w="9525">
              <a:noFill/>
              <a:miter lim="800000"/>
              <a:headEnd/>
              <a:tailEnd/>
            </a:ln>
            <a:effectLst/>
          </p:spPr>
          <p:txBody>
            <a:bodyPr vert="horz" wrap="none" lIns="144000" tIns="36000" rIns="72000" bIns="36000" numCol="1" anchor="ctr" anchorCtr="0" compatLnSpc="1">
              <a:prstTxWarp prst="textNoShape">
                <a:avLst/>
              </a:prstTxWarp>
            </a:bodyPr>
            <a:lstStyle/>
            <a:p>
              <a:pPr marL="0" marR="0" lvl="0" indent="0" algn="ctr" defTabSz="914400" rtl="0" eaLnBrk="1" fontAlgn="base" latinLnBrk="0" hangingPunct="1">
                <a:lnSpc>
                  <a:spcPct val="100000"/>
                </a:lnSpc>
                <a:spcBef>
                  <a:spcPts val="0"/>
                </a:spcBef>
                <a:spcAft>
                  <a:spcPct val="0"/>
                </a:spcAft>
                <a:buClrTx/>
                <a:buSzTx/>
                <a:buFontTx/>
                <a:buNone/>
                <a:tabLst>
                  <a:tab pos="179388" algn="l"/>
                </a:tabLst>
                <a:defRPr/>
              </a:pPr>
              <a:r>
                <a:rPr kumimoji="0" lang="de-DE" sz="1600" b="0" i="0" u="none" strike="noStrike" kern="0" cap="none" spc="0" normalizeH="0" baseline="0" noProof="0">
                  <a:ln>
                    <a:noFill/>
                  </a:ln>
                  <a:solidFill>
                    <a:srgbClr val="13A0D3"/>
                  </a:solidFill>
                  <a:effectLst/>
                  <a:uLnTx/>
                  <a:uFillTx/>
                  <a:latin typeface="Arial" panose="020B0604020202020204" pitchFamily="34" charset="0"/>
                  <a:ea typeface="+mn-ea"/>
                  <a:cs typeface="+mn-cs"/>
                </a:rPr>
                <a:t>Personalabteilung</a:t>
              </a:r>
              <a:endParaRPr kumimoji="0" lang="de-DE" sz="1400" b="0" i="0" u="none" strike="noStrike" kern="0" cap="none" spc="0" normalizeH="0" baseline="0" noProof="0">
                <a:ln>
                  <a:noFill/>
                </a:ln>
                <a:solidFill>
                  <a:srgbClr val="13A0D3"/>
                </a:solidFill>
                <a:effectLst/>
                <a:uLnTx/>
                <a:uFillTx/>
                <a:latin typeface="Arial" panose="020B0604020202020204" pitchFamily="34" charset="0"/>
                <a:ea typeface="+mn-ea"/>
                <a:cs typeface="+mn-cs"/>
              </a:endParaRPr>
            </a:p>
          </p:txBody>
        </p:sp>
      </p:grpSp>
      <p:grpSp>
        <p:nvGrpSpPr>
          <p:cNvPr id="43" name="Gruppieren 7">
            <a:extLst>
              <a:ext uri="{FF2B5EF4-FFF2-40B4-BE49-F238E27FC236}">
                <a16:creationId xmlns:a16="http://schemas.microsoft.com/office/drawing/2014/main" id="{E2F55960-2F60-52CB-833E-B3AF80898FD8}"/>
              </a:ext>
            </a:extLst>
          </p:cNvPr>
          <p:cNvGrpSpPr/>
          <p:nvPr/>
        </p:nvGrpSpPr>
        <p:grpSpPr>
          <a:xfrm>
            <a:off x="8600187" y="1415050"/>
            <a:ext cx="3035228" cy="4924167"/>
            <a:chOff x="9067408" y="1506491"/>
            <a:chExt cx="2720547" cy="3936366"/>
          </a:xfrm>
        </p:grpSpPr>
        <p:sp>
          <p:nvSpPr>
            <p:cNvPr id="44" name="Content left">
              <a:extLst>
                <a:ext uri="{FF2B5EF4-FFF2-40B4-BE49-F238E27FC236}">
                  <a16:creationId xmlns:a16="http://schemas.microsoft.com/office/drawing/2014/main" id="{DE73CCDC-F0F1-00DE-40F8-97E467CF785F}"/>
                </a:ext>
              </a:extLst>
            </p:cNvPr>
            <p:cNvSpPr txBox="1">
              <a:spLocks/>
            </p:cNvSpPr>
            <p:nvPr/>
          </p:nvSpPr>
          <p:spPr>
            <a:xfrm>
              <a:off x="9067408" y="1715000"/>
              <a:ext cx="2720547" cy="3727857"/>
            </a:xfrm>
            <a:prstGeom prst="rect">
              <a:avLst/>
            </a:prstGeom>
            <a:solidFill>
              <a:schemeClr val="bg1"/>
            </a:solidFill>
            <a:ln w="19050" cap="flat" cmpd="sng" algn="ctr">
              <a:solidFill>
                <a:srgbClr val="BFEBD0"/>
              </a:solidFill>
              <a:prstDash val="solid"/>
              <a:round/>
              <a:headEnd type="none" w="med" len="med"/>
              <a:tailEnd type="none" w="med" len="med"/>
            </a:ln>
            <a:effectLst/>
          </p:spPr>
          <p:txBody>
            <a:bodyPr lIns="252000" tIns="324000" rIns="72000" bIns="72000"/>
            <a:lstStyle>
              <a:defPPr>
                <a:defRPr lang="de-DE"/>
              </a:defPPr>
              <a:lvl1pPr>
                <a:spcBef>
                  <a:spcPts val="360"/>
                </a:spcBef>
                <a:spcAft>
                  <a:spcPts val="360"/>
                </a:spcAft>
                <a:buFont typeface="Arial" panose="020B0604020202020204" pitchFamily="34" charset="0"/>
                <a:defRPr sz="1400">
                  <a:solidFill>
                    <a:schemeClr val="tx2"/>
                  </a:solidFill>
                </a:defRPr>
              </a:lvl1pPr>
              <a:lvl2pPr marL="355600" indent="-171450">
                <a:spcBef>
                  <a:spcPts val="360"/>
                </a:spcBef>
                <a:spcAft>
                  <a:spcPts val="360"/>
                </a:spcAft>
                <a:buFont typeface="Arial" panose="020B0604020202020204" pitchFamily="34" charset="0"/>
                <a:buChar char="-"/>
                <a:tabLst>
                  <a:tab pos="182563" algn="l"/>
                </a:tabLst>
                <a:defRPr sz="1200">
                  <a:solidFill>
                    <a:schemeClr val="tx2"/>
                  </a:solidFill>
                </a:defRPr>
              </a:lvl2pPr>
              <a:lvl3pPr marL="531812" indent="-171450">
                <a:spcBef>
                  <a:spcPts val="360"/>
                </a:spcBef>
                <a:spcAft>
                  <a:spcPts val="360"/>
                </a:spcAft>
                <a:tabLst>
                  <a:tab pos="182563" algn="l"/>
                </a:tabLst>
                <a:defRPr sz="1200">
                  <a:solidFill>
                    <a:schemeClr val="tx2"/>
                  </a:solidFill>
                </a:defRPr>
              </a:lvl3pPr>
              <a:lvl4pPr marL="711200" indent="-171450">
                <a:spcBef>
                  <a:spcPts val="360"/>
                </a:spcBef>
                <a:spcAft>
                  <a:spcPts val="360"/>
                </a:spcAft>
                <a:tabLst>
                  <a:tab pos="182563" algn="l"/>
                </a:tabLst>
                <a:defRPr sz="1200">
                  <a:solidFill>
                    <a:schemeClr val="tx2"/>
                  </a:solidFill>
                </a:defRPr>
              </a:lvl4pPr>
              <a:lvl5pPr marL="900113" indent="-179388">
                <a:spcBef>
                  <a:spcPts val="360"/>
                </a:spcBef>
                <a:spcAft>
                  <a:spcPts val="360"/>
                </a:spcAft>
                <a:tabLst>
                  <a:tab pos="182563" algn="l"/>
                </a:tabLst>
                <a:defRPr sz="1200">
                  <a:solidFill>
                    <a:schemeClr val="tx2"/>
                  </a:solidFill>
                </a:defRPr>
              </a:lvl5pPr>
              <a:lvl6pPr marL="1135063" indent="-128588">
                <a:spcBef>
                  <a:spcPct val="25000"/>
                </a:spcBef>
                <a:spcAft>
                  <a:spcPct val="25000"/>
                </a:spcAft>
                <a:tabLst>
                  <a:tab pos="182563" algn="l"/>
                </a:tabLst>
                <a:defRPr sz="1400">
                  <a:latin typeface="+mn-lt"/>
                </a:defRPr>
              </a:lvl6pPr>
              <a:lvl7pPr marL="1592263" indent="-128588">
                <a:tabLst>
                  <a:tab pos="182563" algn="l"/>
                </a:tabLst>
                <a:defRPr sz="1400"/>
              </a:lvl7pPr>
              <a:lvl8pPr marL="2049463" indent="-128588">
                <a:tabLst>
                  <a:tab pos="182563" algn="l"/>
                </a:tabLst>
                <a:defRPr sz="1400"/>
              </a:lvl8pPr>
              <a:lvl9pPr marL="2506663" indent="-128588">
                <a:tabLst>
                  <a:tab pos="182563" algn="l"/>
                </a:tabLst>
                <a:defRPr sz="1400"/>
              </a:lvl9pPr>
            </a:lstStyle>
            <a:p>
              <a:pPr marL="0" marR="0" lvl="0" indent="0" algn="ctr" defTabSz="1038977" rtl="0" eaLnBrk="1" fontAlgn="base" latinLnBrk="0" hangingPunct="1">
                <a:lnSpc>
                  <a:spcPct val="100000"/>
                </a:lnSpc>
                <a:spcBef>
                  <a:spcPts val="360"/>
                </a:spcBef>
                <a:spcAft>
                  <a:spcPts val="360"/>
                </a:spcAft>
                <a:buClr>
                  <a:srgbClr val="003781"/>
                </a:buClr>
                <a:buSzTx/>
                <a:buFont typeface="Arial" panose="020B0604020202020204" pitchFamily="34" charset="0"/>
                <a:buNone/>
                <a:tabLst>
                  <a:tab pos="203827" algn="l"/>
                </a:tabLst>
                <a:defRPr/>
              </a:pPr>
              <a:r>
                <a:rPr kumimoji="0" lang="de-DE" sz="1200" b="1" i="0" u="none" strike="noStrike" kern="0" cap="none" spc="0" normalizeH="0" baseline="0" noProof="0">
                  <a:ln>
                    <a:noFill/>
                  </a:ln>
                  <a:solidFill>
                    <a:srgbClr val="003781"/>
                  </a:solidFill>
                  <a:effectLst/>
                  <a:uLnTx/>
                  <a:uFillTx/>
                  <a:latin typeface="Arial" panose="020B0604020202020204" pitchFamily="34" charset="0"/>
                  <a:ea typeface="+mn-ea"/>
                  <a:cs typeface="+mn-cs"/>
                </a:rPr>
                <a:t>Attraktives Vermögen im Alter</a:t>
              </a:r>
              <a:br>
                <a:rPr kumimoji="0" lang="de-DE" sz="1100" b="1" i="0" u="none" strike="noStrike" kern="0" cap="none" spc="0" normalizeH="0" baseline="0" noProof="0">
                  <a:ln>
                    <a:noFill/>
                  </a:ln>
                  <a:solidFill>
                    <a:srgbClr val="003781"/>
                  </a:solidFill>
                  <a:effectLst/>
                  <a:uLnTx/>
                  <a:uFillTx/>
                  <a:latin typeface="Arial" panose="020B0604020202020204" pitchFamily="34" charset="0"/>
                  <a:ea typeface="+mn-ea"/>
                  <a:cs typeface="+mn-cs"/>
                </a:rPr>
              </a:br>
              <a:r>
                <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mn-cs"/>
                </a:rPr>
                <a:t>Renditestark für die jungen Mitarbeiter; stabiles Vorsorgevermögen für die Älteren</a:t>
              </a:r>
            </a:p>
            <a:p>
              <a:pPr marL="0" marR="0" lvl="0" indent="0" algn="ctr" defTabSz="1038977" rtl="0" eaLnBrk="1" fontAlgn="base" latinLnBrk="0" hangingPunct="1">
                <a:lnSpc>
                  <a:spcPct val="100000"/>
                </a:lnSpc>
                <a:spcBef>
                  <a:spcPts val="360"/>
                </a:spcBef>
                <a:spcAft>
                  <a:spcPts val="360"/>
                </a:spcAft>
                <a:buClr>
                  <a:srgbClr val="003781"/>
                </a:buClr>
                <a:buSzTx/>
                <a:buFont typeface="Arial" panose="020B0604020202020204" pitchFamily="34" charset="0"/>
                <a:buNone/>
                <a:tabLst>
                  <a:tab pos="203827" algn="l"/>
                </a:tabLst>
                <a:defRPr/>
              </a:pPr>
              <a:br>
                <a:rPr kumimoji="0" lang="de-DE" sz="1200" b="1" i="0" u="none" strike="noStrike" kern="0" cap="none" spc="0" normalizeH="0" baseline="0" noProof="0">
                  <a:ln>
                    <a:noFill/>
                  </a:ln>
                  <a:solidFill>
                    <a:srgbClr val="003781"/>
                  </a:solidFill>
                  <a:effectLst/>
                  <a:uLnTx/>
                  <a:uFillTx/>
                  <a:latin typeface="Arial" panose="020B0604020202020204" pitchFamily="34" charset="0"/>
                  <a:ea typeface="+mn-ea"/>
                  <a:cs typeface="+mn-cs"/>
                </a:rPr>
              </a:br>
              <a:r>
                <a:rPr kumimoji="0" lang="de-DE" sz="1200" b="1" i="0" u="none" strike="noStrike" kern="0" cap="none" spc="0" normalizeH="0" baseline="0" noProof="0">
                  <a:ln>
                    <a:noFill/>
                  </a:ln>
                  <a:solidFill>
                    <a:srgbClr val="003781"/>
                  </a:solidFill>
                  <a:effectLst/>
                  <a:uLnTx/>
                  <a:uFillTx/>
                  <a:latin typeface="Arial" panose="020B0604020202020204" pitchFamily="34" charset="0"/>
                  <a:ea typeface="+mn-ea"/>
                  <a:cs typeface="+mn-cs"/>
                </a:rPr>
                <a:t>Einkaufsvorteile</a:t>
              </a:r>
              <a:br>
                <a:rPr kumimoji="0" lang="de-DE" sz="1100" b="1" i="0" u="none" strike="noStrike" kern="0" cap="none" spc="0" normalizeH="0" baseline="0" noProof="0">
                  <a:ln>
                    <a:noFill/>
                  </a:ln>
                  <a:solidFill>
                    <a:srgbClr val="003781"/>
                  </a:solidFill>
                  <a:effectLst/>
                  <a:uLnTx/>
                  <a:uFillTx/>
                  <a:latin typeface="Arial" panose="020B0604020202020204" pitchFamily="34" charset="0"/>
                  <a:ea typeface="+mn-ea"/>
                  <a:cs typeface="+mn-cs"/>
                </a:rPr>
              </a:br>
              <a:r>
                <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mn-cs"/>
                </a:rPr>
                <a:t>durch eine individuelle Portfolioverwaltung zu Großkundenkonditionen – auch für Entgeltumwandlung möglich</a:t>
              </a:r>
            </a:p>
          </p:txBody>
        </p:sp>
        <p:sp>
          <p:nvSpPr>
            <p:cNvPr id="45" name="Abgerundetes Rechteck 11">
              <a:extLst>
                <a:ext uri="{FF2B5EF4-FFF2-40B4-BE49-F238E27FC236}">
                  <a16:creationId xmlns:a16="http://schemas.microsoft.com/office/drawing/2014/main" id="{78E6AB64-972C-539B-576A-C83501283641}"/>
                </a:ext>
              </a:extLst>
            </p:cNvPr>
            <p:cNvSpPr/>
            <p:nvPr/>
          </p:nvSpPr>
          <p:spPr bwMode="auto">
            <a:xfrm>
              <a:off x="9563682" y="1506491"/>
              <a:ext cx="1728000" cy="432000"/>
            </a:xfrm>
            <a:prstGeom prst="roundRect">
              <a:avLst>
                <a:gd name="adj" fmla="val 0"/>
              </a:avLst>
            </a:prstGeom>
            <a:solidFill>
              <a:schemeClr val="bg1"/>
            </a:solidFill>
            <a:ln w="9525">
              <a:noFill/>
              <a:miter lim="800000"/>
              <a:headEnd/>
              <a:tailEnd/>
            </a:ln>
            <a:effectLst/>
          </p:spPr>
          <p:txBody>
            <a:bodyPr vert="horz" wrap="none" lIns="144000" tIns="36000" rIns="72000" bIns="36000" numCol="1" anchor="ctr" anchorCtr="0" compatLnSpc="1">
              <a:prstTxWarp prst="textNoShape">
                <a:avLst/>
              </a:prstTxWarp>
            </a:bodyPr>
            <a:lstStyle/>
            <a:p>
              <a:pPr marL="0" marR="0" lvl="0" indent="0" algn="ctr" defTabSz="914400" rtl="0" eaLnBrk="1" fontAlgn="base" latinLnBrk="0" hangingPunct="1">
                <a:lnSpc>
                  <a:spcPct val="100000"/>
                </a:lnSpc>
                <a:spcBef>
                  <a:spcPts val="0"/>
                </a:spcBef>
                <a:spcAft>
                  <a:spcPct val="0"/>
                </a:spcAft>
                <a:buClrTx/>
                <a:buSzTx/>
                <a:buFontTx/>
                <a:buNone/>
                <a:tabLst>
                  <a:tab pos="179388" algn="l"/>
                </a:tabLst>
                <a:defRPr/>
              </a:pPr>
              <a:r>
                <a:rPr kumimoji="0" lang="de-DE" sz="1600" b="0" i="0" u="none" strike="noStrike" kern="0" cap="none" spc="0" normalizeH="0" baseline="0" noProof="0">
                  <a:ln>
                    <a:noFill/>
                  </a:ln>
                  <a:solidFill>
                    <a:srgbClr val="5FCD8A"/>
                  </a:solidFill>
                  <a:effectLst/>
                  <a:uLnTx/>
                  <a:uFillTx/>
                  <a:latin typeface="Arial" panose="020B0604020202020204" pitchFamily="34" charset="0"/>
                  <a:ea typeface="+mn-ea"/>
                  <a:cs typeface="+mn-cs"/>
                </a:rPr>
                <a:t>Mitarbeitende</a:t>
              </a:r>
              <a:endParaRPr kumimoji="0" lang="de-DE" sz="1400" b="0" i="0" u="none" strike="noStrike" kern="0" cap="none" spc="0" normalizeH="0" baseline="0" noProof="0">
                <a:ln>
                  <a:noFill/>
                </a:ln>
                <a:solidFill>
                  <a:srgbClr val="5FCD8A"/>
                </a:solidFill>
                <a:effectLst/>
                <a:uLnTx/>
                <a:uFillTx/>
                <a:latin typeface="Arial" panose="020B0604020202020204" pitchFamily="34" charset="0"/>
                <a:ea typeface="+mn-ea"/>
                <a:cs typeface="+mn-cs"/>
              </a:endParaRPr>
            </a:p>
          </p:txBody>
        </p:sp>
      </p:grpSp>
      <p:sp>
        <p:nvSpPr>
          <p:cNvPr id="46" name="TextBox 19">
            <a:extLst>
              <a:ext uri="{FF2B5EF4-FFF2-40B4-BE49-F238E27FC236}">
                <a16:creationId xmlns:a16="http://schemas.microsoft.com/office/drawing/2014/main" id="{1E6586B6-3500-E1A3-0816-72F1181D4DE2}"/>
              </a:ext>
            </a:extLst>
          </p:cNvPr>
          <p:cNvSpPr txBox="1"/>
          <p:nvPr/>
        </p:nvSpPr>
        <p:spPr>
          <a:xfrm>
            <a:off x="1988659" y="4540302"/>
            <a:ext cx="9573421" cy="668626"/>
          </a:xfrm>
          <a:prstGeom prst="rect">
            <a:avLst/>
          </a:prstGeom>
          <a:solidFill>
            <a:schemeClr val="accent6"/>
          </a:solidFill>
          <a:ln>
            <a:solidFill>
              <a:schemeClr val="accent5"/>
            </a:solidFill>
          </a:ln>
        </p:spPr>
        <p:txBody>
          <a:bodyPr wrap="square" lIns="72000" tIns="72000" rIns="72000" bIns="72000" rtlCol="0">
            <a:spAutoFit/>
          </a:bodyPr>
          <a:lstStyle>
            <a:defPPr>
              <a:defRPr lang="de-DE"/>
            </a:defPPr>
            <a:lvl1pPr algn="ctr">
              <a:spcBef>
                <a:spcPts val="360"/>
              </a:spcBef>
              <a:spcAft>
                <a:spcPts val="360"/>
              </a:spcAft>
              <a:tabLst/>
              <a:defRPr sz="1200" b="1"/>
            </a:lvl1p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200" b="1" i="0" u="none" strike="noStrike" kern="0" cap="none" spc="0" normalizeH="0" baseline="0" noProof="0">
                <a:ln>
                  <a:noFill/>
                </a:ln>
                <a:solidFill>
                  <a:srgbClr val="003781"/>
                </a:solidFill>
                <a:effectLst/>
                <a:uLnTx/>
                <a:uFillTx/>
                <a:latin typeface="Arial" panose="020B0604020202020204" pitchFamily="34" charset="0"/>
                <a:ea typeface="+mn-ea"/>
                <a:cs typeface="+mn-cs"/>
              </a:rPr>
              <a:t>Jederzeit maximale Transparenz</a:t>
            </a:r>
            <a:br>
              <a:rPr kumimoji="0" lang="de-DE" sz="1100" b="1" i="0" u="none" strike="noStrike" kern="0" cap="none" spc="0" normalizeH="0" baseline="0" noProof="0">
                <a:ln>
                  <a:noFill/>
                </a:ln>
                <a:solidFill>
                  <a:srgbClr val="003781"/>
                </a:solidFill>
                <a:effectLst/>
                <a:uLnTx/>
                <a:uFillTx/>
                <a:latin typeface="Arial" panose="020B0604020202020204" pitchFamily="34" charset="0"/>
                <a:ea typeface="+mn-ea"/>
                <a:cs typeface="+mn-cs"/>
              </a:rPr>
            </a:br>
            <a:r>
              <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mn-cs"/>
              </a:rPr>
              <a:t>durch moderne Online-Portale für jeden Adressaten, 24/7 digitaler Zugang,</a:t>
            </a:r>
            <a:br>
              <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mn-cs"/>
              </a:rPr>
            </a:br>
            <a:r>
              <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mn-cs"/>
              </a:rPr>
              <a:t>komplette Kostentransparenz </a:t>
            </a:r>
          </a:p>
        </p:txBody>
      </p:sp>
      <p:sp>
        <p:nvSpPr>
          <p:cNvPr id="48" name="TextBox 19">
            <a:extLst>
              <a:ext uri="{FF2B5EF4-FFF2-40B4-BE49-F238E27FC236}">
                <a16:creationId xmlns:a16="http://schemas.microsoft.com/office/drawing/2014/main" id="{5276F9C4-47CF-D3C3-B7D5-E6C947D471DF}"/>
              </a:ext>
            </a:extLst>
          </p:cNvPr>
          <p:cNvSpPr txBox="1"/>
          <p:nvPr/>
        </p:nvSpPr>
        <p:spPr>
          <a:xfrm>
            <a:off x="1988659" y="5512287"/>
            <a:ext cx="6271422" cy="699404"/>
          </a:xfrm>
          <a:prstGeom prst="rect">
            <a:avLst/>
          </a:prstGeom>
          <a:solidFill>
            <a:schemeClr val="accent6"/>
          </a:solidFill>
          <a:ln>
            <a:solidFill>
              <a:schemeClr val="accent5"/>
            </a:solidFill>
          </a:ln>
        </p:spPr>
        <p:txBody>
          <a:bodyPr wrap="square" lIns="72000" tIns="72000" rIns="72000" bIns="72000" rtlCol="0">
            <a:spAutoFit/>
          </a:bodyPr>
          <a:lstStyle>
            <a:defPPr>
              <a:defRPr lang="de-DE"/>
            </a:defPPr>
            <a:lvl1pPr algn="ctr">
              <a:spcBef>
                <a:spcPts val="360"/>
              </a:spcBef>
              <a:spcAft>
                <a:spcPts val="360"/>
              </a:spcAft>
              <a:tabLst/>
              <a:defRPr sz="1200" b="1"/>
            </a:lvl1pPr>
          </a:lstStyle>
          <a:p>
            <a:pPr>
              <a:buClr>
                <a:srgbClr val="003781"/>
              </a:buClr>
              <a:defRPr/>
            </a:pPr>
            <a:r>
              <a:rPr lang="de-DE">
                <a:solidFill>
                  <a:srgbClr val="003781"/>
                </a:solidFill>
              </a:rPr>
              <a:t>Kosten- und Zeitersparnis</a:t>
            </a:r>
            <a:br>
              <a:rPr lang="de-DE">
                <a:solidFill>
                  <a:srgbClr val="003781"/>
                </a:solidFill>
              </a:rPr>
            </a:br>
            <a:r>
              <a:rPr lang="de-DE" b="0">
                <a:solidFill>
                  <a:srgbClr val="003781"/>
                </a:solidFill>
              </a:rPr>
              <a:t>In wenigen Schritten zu einer kompletten bAV - von der Versorgungsordnung über die Kapitalanlage bis hin zur Insolvenzsicherung und dem Gutachten.</a:t>
            </a:r>
          </a:p>
        </p:txBody>
      </p:sp>
      <p:sp>
        <p:nvSpPr>
          <p:cNvPr id="49" name="TextBox 19">
            <a:extLst>
              <a:ext uri="{FF2B5EF4-FFF2-40B4-BE49-F238E27FC236}">
                <a16:creationId xmlns:a16="http://schemas.microsoft.com/office/drawing/2014/main" id="{3A081B83-951E-7A7A-4FB4-45A79C517641}"/>
              </a:ext>
            </a:extLst>
          </p:cNvPr>
          <p:cNvSpPr txBox="1"/>
          <p:nvPr/>
        </p:nvSpPr>
        <p:spPr>
          <a:xfrm>
            <a:off x="8659847" y="5521198"/>
            <a:ext cx="2903532" cy="668626"/>
          </a:xfrm>
          <a:prstGeom prst="rect">
            <a:avLst/>
          </a:prstGeom>
          <a:solidFill>
            <a:schemeClr val="accent6"/>
          </a:solidFill>
          <a:ln>
            <a:solidFill>
              <a:schemeClr val="accent5"/>
            </a:solidFill>
          </a:ln>
        </p:spPr>
        <p:txBody>
          <a:bodyPr wrap="square" lIns="72000" tIns="72000" rIns="72000" bIns="72000" rtlCol="0">
            <a:spAutoFit/>
          </a:bodyPr>
          <a:lstStyle>
            <a:defPPr>
              <a:defRPr lang="de-DE"/>
            </a:defPPr>
            <a:lvl1pPr algn="ctr">
              <a:spcBef>
                <a:spcPts val="360"/>
              </a:spcBef>
              <a:spcAft>
                <a:spcPts val="360"/>
              </a:spcAft>
              <a:tabLst/>
              <a:defRPr sz="1200" b="1"/>
            </a:lvl1p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200" b="1" i="0" u="none" strike="noStrike" kern="0" cap="none" spc="0" normalizeH="0" baseline="0" noProof="0">
                <a:ln>
                  <a:noFill/>
                </a:ln>
                <a:solidFill>
                  <a:srgbClr val="003781"/>
                </a:solidFill>
                <a:effectLst/>
                <a:uLnTx/>
                <a:uFillTx/>
                <a:latin typeface="Arial" panose="020B0604020202020204" pitchFamily="34" charset="0"/>
                <a:ea typeface="+mn-ea"/>
                <a:cs typeface="+mn-cs"/>
              </a:rPr>
              <a:t>Einfache Verständlichkeit</a:t>
            </a:r>
            <a:br>
              <a:rPr kumimoji="0" lang="de-DE" sz="1100" b="1" i="0" u="none" strike="noStrike" kern="0" cap="none" spc="0" normalizeH="0" baseline="0" noProof="0">
                <a:ln>
                  <a:noFill/>
                </a:ln>
                <a:solidFill>
                  <a:srgbClr val="003781"/>
                </a:solidFill>
                <a:effectLst/>
                <a:uLnTx/>
                <a:uFillTx/>
                <a:latin typeface="Arial" panose="020B0604020202020204" pitchFamily="34" charset="0"/>
                <a:ea typeface="+mn-ea"/>
                <a:cs typeface="+mn-cs"/>
              </a:rPr>
            </a:br>
            <a:r>
              <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mn-cs"/>
              </a:rPr>
              <a:t>das Anlagekonzept ist einfach &amp; intuitiv, alle wichtigen Informationen online verfügbar</a:t>
            </a:r>
          </a:p>
        </p:txBody>
      </p:sp>
      <p:sp>
        <p:nvSpPr>
          <p:cNvPr id="52" name="TextBox 19">
            <a:extLst>
              <a:ext uri="{FF2B5EF4-FFF2-40B4-BE49-F238E27FC236}">
                <a16:creationId xmlns:a16="http://schemas.microsoft.com/office/drawing/2014/main" id="{697B9E2E-E121-F4B7-6851-282CA5F3D0F1}"/>
              </a:ext>
            </a:extLst>
          </p:cNvPr>
          <p:cNvSpPr txBox="1"/>
          <p:nvPr/>
        </p:nvSpPr>
        <p:spPr>
          <a:xfrm>
            <a:off x="1945988" y="3503643"/>
            <a:ext cx="6314093" cy="699404"/>
          </a:xfrm>
          <a:prstGeom prst="rect">
            <a:avLst/>
          </a:prstGeom>
          <a:solidFill>
            <a:schemeClr val="accent6"/>
          </a:solidFill>
          <a:ln>
            <a:solidFill>
              <a:schemeClr val="accent5"/>
            </a:solidFill>
          </a:ln>
        </p:spPr>
        <p:txBody>
          <a:bodyPr wrap="square" lIns="72000" tIns="72000" rIns="72000" bIns="72000" rtlCol="0">
            <a:spAutoFit/>
          </a:bodyPr>
          <a:lstStyle>
            <a:defPPr>
              <a:defRPr lang="de-DE"/>
            </a:defPPr>
            <a:lvl1pPr algn="ctr">
              <a:spcBef>
                <a:spcPts val="360"/>
              </a:spcBef>
              <a:spcAft>
                <a:spcPts val="360"/>
              </a:spcAft>
              <a:tabLst/>
              <a:defRPr sz="1200" b="1"/>
            </a:lvl1pPr>
          </a:lstStyle>
          <a:p>
            <a:pPr>
              <a:buClr>
                <a:srgbClr val="003781"/>
              </a:buClr>
              <a:defRPr/>
            </a:pPr>
            <a:r>
              <a:rPr lang="de-DE">
                <a:solidFill>
                  <a:srgbClr val="003781"/>
                </a:solidFill>
              </a:rPr>
              <a:t>Flexibilität und Individualität</a:t>
            </a:r>
            <a:br>
              <a:rPr lang="de-DE">
                <a:solidFill>
                  <a:srgbClr val="003781"/>
                </a:solidFill>
              </a:rPr>
            </a:br>
            <a:r>
              <a:rPr lang="de-DE" b="0">
                <a:solidFill>
                  <a:srgbClr val="003781"/>
                </a:solidFill>
              </a:rPr>
              <a:t>Flexible Anpassung der bAV an Ihre individuellen Bedürfnisse u.a. hinsichtlich Geltungsbereich, Beiträge, Entgeltumwandlung, Auszahlungsoptionen (Kapital/Rate)</a:t>
            </a:r>
          </a:p>
        </p:txBody>
      </p:sp>
    </p:spTree>
    <p:extLst>
      <p:ext uri="{BB962C8B-B14F-4D97-AF65-F5344CB8AC3E}">
        <p14:creationId xmlns:p14="http://schemas.microsoft.com/office/powerpoint/2010/main" val="505478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8">
            <a:extLst>
              <a:ext uri="{FF2B5EF4-FFF2-40B4-BE49-F238E27FC236}">
                <a16:creationId xmlns:a16="http://schemas.microsoft.com/office/drawing/2014/main" id="{3FD507FA-D05E-4E76-8B47-E1FDE74350F0}"/>
              </a:ext>
            </a:extLst>
          </p:cNvPr>
          <p:cNvSpPr txBox="1"/>
          <p:nvPr/>
        </p:nvSpPr>
        <p:spPr>
          <a:xfrm>
            <a:off x="6376011" y="2974773"/>
            <a:ext cx="3403015" cy="2825666"/>
          </a:xfrm>
          <a:prstGeom prst="roundRect">
            <a:avLst>
              <a:gd name="adj" fmla="val 0"/>
            </a:avLst>
          </a:prstGeom>
          <a:solidFill>
            <a:srgbClr val="D0ECF6">
              <a:alpha val="33000"/>
            </a:srgbClr>
          </a:solidFill>
          <a:ln>
            <a:solidFill>
              <a:srgbClr val="13A0D3"/>
            </a:solidFill>
          </a:ln>
        </p:spPr>
        <p:txBody>
          <a:bodyPr wrap="none" lIns="39000" tIns="39000" rIns="39000" bIns="39000" rtlCol="0" anchor="ctr" anchorCtr="0">
            <a:noAutofit/>
          </a:bodyPr>
          <a:lstStyle/>
          <a:p>
            <a:pPr algn="ctr">
              <a:buClr>
                <a:srgbClr val="003781"/>
              </a:buClr>
            </a:pPr>
            <a:endParaRPr lang="de-DE" b="1">
              <a:solidFill>
                <a:schemeClr val="tx2"/>
              </a:solidFill>
            </a:endParaRPr>
          </a:p>
        </p:txBody>
      </p:sp>
      <p:sp>
        <p:nvSpPr>
          <p:cNvPr id="5" name="Rechteck 8">
            <a:extLst>
              <a:ext uri="{FF2B5EF4-FFF2-40B4-BE49-F238E27FC236}">
                <a16:creationId xmlns:a16="http://schemas.microsoft.com/office/drawing/2014/main" id="{003E3F52-BC46-4F2A-E032-F754A73F3FA7}"/>
              </a:ext>
            </a:extLst>
          </p:cNvPr>
          <p:cNvSpPr/>
          <p:nvPr/>
        </p:nvSpPr>
        <p:spPr bwMode="auto">
          <a:xfrm>
            <a:off x="642814" y="3667314"/>
            <a:ext cx="10021725" cy="1434015"/>
          </a:xfrm>
          <a:prstGeom prst="rect">
            <a:avLst/>
          </a:prstGeom>
          <a:solidFill>
            <a:schemeClr val="bg1"/>
          </a:solidFill>
          <a:ln w="19050" cap="flat" cmpd="sng" algn="ctr">
            <a:solidFill>
              <a:schemeClr val="accent5"/>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1100" b="1" i="0" u="none" strike="noStrike" kern="0" cap="none" spc="0" normalizeH="0" baseline="0" noProof="0">
                <a:ln>
                  <a:noFill/>
                </a:ln>
                <a:solidFill>
                  <a:srgbClr val="13A0D3"/>
                </a:solidFill>
                <a:effectLst/>
                <a:uLnTx/>
                <a:uFillTx/>
                <a:latin typeface="Arial" panose="020B0604020202020204" pitchFamily="34" charset="0"/>
                <a:ea typeface="+mn-ea"/>
                <a:cs typeface="+mn-cs"/>
              </a:rPr>
              <a:t>Investmentfonds:</a:t>
            </a:r>
          </a:p>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2" name="Titel 1">
            <a:extLst>
              <a:ext uri="{FF2B5EF4-FFF2-40B4-BE49-F238E27FC236}">
                <a16:creationId xmlns:a16="http://schemas.microsoft.com/office/drawing/2014/main" id="{2A2E33E6-4CA1-468D-8041-4D989176D32A}"/>
              </a:ext>
            </a:extLst>
          </p:cNvPr>
          <p:cNvSpPr>
            <a:spLocks noGrp="1"/>
          </p:cNvSpPr>
          <p:nvPr>
            <p:ph type="title"/>
          </p:nvPr>
        </p:nvSpPr>
        <p:spPr bwMode="gray">
          <a:xfrm>
            <a:off x="516024" y="660011"/>
            <a:ext cx="9606384" cy="607190"/>
          </a:xfrm>
        </p:spPr>
        <p:txBody>
          <a:bodyPr/>
          <a:lstStyle/>
          <a:p>
            <a:r>
              <a:rPr lang="de-DE"/>
              <a:t>Konditionen </a:t>
            </a:r>
            <a:r>
              <a:rPr lang="de-DE">
                <a:solidFill>
                  <a:srgbClr val="13A0D3"/>
                </a:solidFill>
              </a:rPr>
              <a:t>für die Kapitalanlage</a:t>
            </a:r>
            <a:br>
              <a:rPr lang="de-DE">
                <a:solidFill>
                  <a:srgbClr val="13A0D3"/>
                </a:solidFill>
              </a:rPr>
            </a:br>
            <a:r>
              <a:rPr lang="de-DE" sz="1600"/>
              <a:t>Wird im Fonds verrechnet- trägt somit der Mitarbeitende</a:t>
            </a:r>
            <a:br>
              <a:rPr lang="de-DE">
                <a:solidFill>
                  <a:srgbClr val="13A0D3"/>
                </a:solidFill>
              </a:rPr>
            </a:br>
            <a:endParaRPr lang="de-DE">
              <a:solidFill>
                <a:srgbClr val="13A0D3"/>
              </a:solidFill>
            </a:endParaRPr>
          </a:p>
        </p:txBody>
      </p:sp>
      <p:sp>
        <p:nvSpPr>
          <p:cNvPr id="4" name="Textplatzhalter 3">
            <a:extLst>
              <a:ext uri="{FF2B5EF4-FFF2-40B4-BE49-F238E27FC236}">
                <a16:creationId xmlns:a16="http://schemas.microsoft.com/office/drawing/2014/main" id="{D6B8DEBC-F588-4635-A6EB-22FEF1FE9828}"/>
              </a:ext>
            </a:extLst>
          </p:cNvPr>
          <p:cNvSpPr>
            <a:spLocks noGrp="1"/>
          </p:cNvSpPr>
          <p:nvPr>
            <p:ph type="body" sz="quarter" idx="22"/>
          </p:nvPr>
        </p:nvSpPr>
        <p:spPr>
          <a:xfrm>
            <a:off x="643024" y="6670496"/>
            <a:ext cx="8640000" cy="373805"/>
          </a:xfrm>
        </p:spPr>
        <p:txBody>
          <a:bodyPr/>
          <a:lstStyle/>
          <a:p>
            <a:endParaRPr lang="de-DE" dirty="0"/>
          </a:p>
          <a:p>
            <a:r>
              <a:rPr lang="de-DE" dirty="0"/>
              <a:t>* Ausgehend von einer Umsetzung mit Allianz Global Investors/Allianz</a:t>
            </a:r>
          </a:p>
          <a:p>
            <a:r>
              <a:rPr lang="de-DE" dirty="0"/>
              <a:t>** I-Anteilsklassen; Stand Juni 2025</a:t>
            </a:r>
            <a:br>
              <a:rPr lang="de-DE" dirty="0"/>
            </a:br>
            <a:r>
              <a:rPr lang="de-DE" dirty="0"/>
              <a:t>*** erwartete laufende Kosten - inkl. Kosten für Total Return Swap und Kosten aus zugrundeliegendem Anleiheportfolio</a:t>
            </a:r>
            <a:br>
              <a:rPr lang="de-DE" dirty="0"/>
            </a:br>
            <a:br>
              <a:rPr lang="de-DE" dirty="0"/>
            </a:br>
            <a:endParaRPr lang="de-DE" dirty="0"/>
          </a:p>
        </p:txBody>
      </p:sp>
      <p:sp>
        <p:nvSpPr>
          <p:cNvPr id="25" name="TextBox 78">
            <a:extLst>
              <a:ext uri="{FF2B5EF4-FFF2-40B4-BE49-F238E27FC236}">
                <a16:creationId xmlns:a16="http://schemas.microsoft.com/office/drawing/2014/main" id="{A8FD09BA-9512-44EA-B0F8-52E22BA0CFCC}"/>
              </a:ext>
            </a:extLst>
          </p:cNvPr>
          <p:cNvSpPr txBox="1"/>
          <p:nvPr/>
        </p:nvSpPr>
        <p:spPr>
          <a:xfrm>
            <a:off x="6357789" y="1256295"/>
            <a:ext cx="3435587" cy="1534270"/>
          </a:xfrm>
          <a:prstGeom prst="roundRect">
            <a:avLst>
              <a:gd name="adj" fmla="val 0"/>
            </a:avLst>
          </a:prstGeom>
          <a:solidFill>
            <a:srgbClr val="D0ECF6">
              <a:alpha val="33000"/>
            </a:srgbClr>
          </a:solidFill>
          <a:ln>
            <a:solidFill>
              <a:srgbClr val="13A0D3"/>
            </a:solidFill>
          </a:ln>
        </p:spPr>
        <p:txBody>
          <a:bodyPr wrap="none" lIns="39000" tIns="39000" rIns="39000" bIns="39000" rtlCol="0" anchor="ctr" anchorCtr="0">
            <a:noAutofit/>
          </a:bodyPr>
          <a:lstStyle>
            <a:defPPr>
              <a:defRPr lang="de-DE"/>
            </a:defPPr>
            <a:lvl1pPr algn="ctr">
              <a:buClr>
                <a:srgbClr val="003781"/>
              </a:buClr>
              <a:defRPr b="1">
                <a:solidFill>
                  <a:schemeClr val="tx2"/>
                </a:solidFill>
              </a:defRPr>
            </a:lvl1pPr>
          </a:lstStyle>
          <a:p>
            <a:endParaRPr lang="de-DE"/>
          </a:p>
        </p:txBody>
      </p:sp>
      <p:sp>
        <p:nvSpPr>
          <p:cNvPr id="26" name="TextBox 25">
            <a:extLst>
              <a:ext uri="{FF2B5EF4-FFF2-40B4-BE49-F238E27FC236}">
                <a16:creationId xmlns:a16="http://schemas.microsoft.com/office/drawing/2014/main" id="{39B4FA33-D659-4FD4-B7A0-20C19543664F}"/>
              </a:ext>
            </a:extLst>
          </p:cNvPr>
          <p:cNvSpPr txBox="1"/>
          <p:nvPr/>
        </p:nvSpPr>
        <p:spPr>
          <a:xfrm>
            <a:off x="6828549" y="1391550"/>
            <a:ext cx="2494067" cy="205121"/>
          </a:xfrm>
          <a:prstGeom prst="rect">
            <a:avLst/>
          </a:prstGeom>
          <a:noFill/>
        </p:spPr>
        <p:txBody>
          <a:bodyPr wrap="square" lIns="0" tIns="0" rIns="0" bIns="0" rtlCol="0">
            <a:spAutoFit/>
          </a:bodyPr>
          <a:lstStyle/>
          <a:p>
            <a:pPr algn="ctr">
              <a:spcBef>
                <a:spcPts val="360"/>
              </a:spcBef>
              <a:spcAft>
                <a:spcPts val="360"/>
              </a:spcAft>
              <a:tabLst/>
            </a:pPr>
            <a:r>
              <a:rPr lang="de-DE" b="1">
                <a:solidFill>
                  <a:schemeClr val="tx2"/>
                </a:solidFill>
              </a:rPr>
              <a:t>Beratungsgebühren</a:t>
            </a:r>
            <a:endParaRPr lang="de-DE"/>
          </a:p>
        </p:txBody>
      </p:sp>
      <p:grpSp>
        <p:nvGrpSpPr>
          <p:cNvPr id="20" name="Gruppieren 19">
            <a:extLst>
              <a:ext uri="{FF2B5EF4-FFF2-40B4-BE49-F238E27FC236}">
                <a16:creationId xmlns:a16="http://schemas.microsoft.com/office/drawing/2014/main" id="{694DA32F-4879-9291-8448-76EFCC3E3622}"/>
              </a:ext>
            </a:extLst>
          </p:cNvPr>
          <p:cNvGrpSpPr/>
          <p:nvPr/>
        </p:nvGrpSpPr>
        <p:grpSpPr>
          <a:xfrm>
            <a:off x="728132" y="4352101"/>
            <a:ext cx="9900000" cy="169277"/>
            <a:chOff x="728132" y="4308555"/>
            <a:chExt cx="9549723" cy="169277"/>
          </a:xfrm>
        </p:grpSpPr>
        <p:sp>
          <p:nvSpPr>
            <p:cNvPr id="8" name="Textfeld 16">
              <a:extLst>
                <a:ext uri="{FF2B5EF4-FFF2-40B4-BE49-F238E27FC236}">
                  <a16:creationId xmlns:a16="http://schemas.microsoft.com/office/drawing/2014/main" id="{7D759FF2-65BD-E9D4-25BE-32CE8D1599A1}"/>
                </a:ext>
              </a:extLst>
            </p:cNvPr>
            <p:cNvSpPr txBox="1"/>
            <p:nvPr/>
          </p:nvSpPr>
          <p:spPr>
            <a:xfrm>
              <a:off x="1010520" y="4308555"/>
              <a:ext cx="9267335" cy="169277"/>
            </a:xfrm>
            <a:prstGeom prst="rect">
              <a:avLst/>
            </a:prstGeom>
            <a:noFill/>
          </p:spPr>
          <p:txBody>
            <a:bodyPr wrap="square" lIns="0" tIns="0" rIns="0" bIns="0" rtlCol="0">
              <a:spAutoFit/>
            </a:bodyPr>
            <a:lstStyle/>
            <a:p>
              <a:pPr defTabSz="1031875">
                <a:buClr>
                  <a:srgbClr val="003781"/>
                </a:buClr>
                <a:tabLst>
                  <a:tab pos="203200" algn="l"/>
                  <a:tab pos="1431925" algn="l"/>
                  <a:tab pos="4397375" algn="l"/>
                  <a:tab pos="5199063" algn="l"/>
                  <a:tab pos="6461125" algn="l"/>
                  <a:tab pos="8335963" algn="l"/>
                </a:tabLst>
                <a:defRPr/>
              </a:pPr>
              <a:r>
                <a:rPr lang="en-US" sz="1100" err="1">
                  <a:latin typeface="+mn-lt"/>
                  <a:ea typeface="PMingLiU" panose="02020500000000000000" pitchFamily="18" charset="-120"/>
                  <a:cs typeface="Times New Roman" panose="02020603050405020304" pitchFamily="18" charset="0"/>
                </a:rPr>
                <a:t>kurzlaufende</a:t>
              </a:r>
              <a:r>
                <a:rPr lang="en-US" sz="1100">
                  <a:latin typeface="+mn-lt"/>
                  <a:ea typeface="PMingLiU" panose="02020500000000000000" pitchFamily="18" charset="-120"/>
                  <a:cs typeface="Times New Roman" panose="02020603050405020304" pitchFamily="18" charset="0"/>
                </a:rPr>
                <a:t> Renten: 	</a:t>
              </a:r>
              <a:r>
                <a:rPr lang="en-US" sz="1100">
                  <a:effectLst/>
                  <a:latin typeface="+mn-lt"/>
                  <a:ea typeface="PMingLiU" panose="02020500000000000000" pitchFamily="18" charset="-120"/>
                  <a:cs typeface="Times New Roman" panose="02020603050405020304" pitchFamily="18" charset="0"/>
                </a:rPr>
                <a:t>Allianz Advanced Fixed Income Short Duration	</a:t>
              </a:r>
              <a:r>
                <a:rPr lang="de-DE" sz="1100">
                  <a:solidFill>
                    <a:srgbClr val="003781"/>
                  </a:solidFill>
                  <a:latin typeface="Arial"/>
                  <a:ea typeface="PMingLiU" panose="02020500000000000000" pitchFamily="18" charset="-120"/>
                  <a:cs typeface="Times New Roman" panose="02020603050405020304" pitchFamily="18" charset="0"/>
                </a:rPr>
                <a:t>		0,27%</a:t>
              </a:r>
              <a:r>
                <a:rPr kumimoji="0" lang="de-DE" sz="1100" b="0" i="0"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	</a:t>
              </a:r>
              <a:endParaRPr kumimoji="0" lang="de-DE" sz="1100" b="0" i="0" u="none" strike="noStrike" kern="0" cap="none" spc="0" normalizeH="0" baseline="0" noProof="0">
                <a:ln>
                  <a:noFill/>
                </a:ln>
                <a:solidFill>
                  <a:schemeClr val="accent1"/>
                </a:solidFill>
                <a:effectLst/>
                <a:uLnTx/>
                <a:uFillTx/>
                <a:latin typeface="Arial"/>
                <a:ea typeface="PMingLiU" panose="02020500000000000000" pitchFamily="18" charset="-120"/>
                <a:cs typeface="Times New Roman" panose="02020603050405020304" pitchFamily="18" charset="0"/>
              </a:endParaRPr>
            </a:p>
          </p:txBody>
        </p:sp>
        <p:sp>
          <p:nvSpPr>
            <p:cNvPr id="10" name="Rechteck 18">
              <a:extLst>
                <a:ext uri="{FF2B5EF4-FFF2-40B4-BE49-F238E27FC236}">
                  <a16:creationId xmlns:a16="http://schemas.microsoft.com/office/drawing/2014/main" id="{9228E825-6176-1D14-5DD3-64CC3AD25FF8}"/>
                </a:ext>
              </a:extLst>
            </p:cNvPr>
            <p:cNvSpPr/>
            <p:nvPr/>
          </p:nvSpPr>
          <p:spPr bwMode="auto">
            <a:xfrm>
              <a:off x="728132" y="4320259"/>
              <a:ext cx="197072" cy="145869"/>
            </a:xfrm>
            <a:prstGeom prst="rect">
              <a:avLst/>
            </a:prstGeom>
            <a:solidFill>
              <a:srgbClr val="CCE9E8"/>
            </a:solidFill>
            <a:ln w="19050" cap="flat" cmpd="sng" algn="ctr">
              <a:noFill/>
              <a:prstDash val="solid"/>
              <a:round/>
              <a:headEnd type="none" w="med" len="med"/>
              <a:tailEnd type="none" w="med" len="med"/>
            </a:ln>
            <a:effectLst/>
          </p:spPr>
          <p:txBody>
            <a:bodyPr lIns="72000" tIns="72000" rIns="72000" bIns="72000" rtlCol="0" anchor="ct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05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grpSp>
      <p:sp>
        <p:nvSpPr>
          <p:cNvPr id="12" name="TextBox 36">
            <a:extLst>
              <a:ext uri="{FF2B5EF4-FFF2-40B4-BE49-F238E27FC236}">
                <a16:creationId xmlns:a16="http://schemas.microsoft.com/office/drawing/2014/main" id="{F7A7D62A-4356-8984-198B-44A18E3D7072}"/>
              </a:ext>
            </a:extLst>
          </p:cNvPr>
          <p:cNvSpPr txBox="1">
            <a:spLocks/>
          </p:cNvSpPr>
          <p:nvPr/>
        </p:nvSpPr>
        <p:spPr bwMode="gray">
          <a:xfrm>
            <a:off x="5887029" y="3074419"/>
            <a:ext cx="4377105" cy="410241"/>
          </a:xfrm>
          <a:prstGeom prst="rect">
            <a:avLst/>
          </a:prstGeom>
          <a:noFill/>
          <a:ln>
            <a:noFill/>
          </a:ln>
        </p:spPr>
        <p:txBody>
          <a:bodyPr wrap="square" lIns="0" tIns="0" rIns="0" bIns="0" rtlCol="0" anchor="t" anchorCtr="0">
            <a:spAutoFit/>
          </a:bodyPr>
          <a:lstStyle/>
          <a:p>
            <a:pPr algn="ctr" defTabSz="990545">
              <a:spcBef>
                <a:spcPts val="0"/>
              </a:spcBef>
              <a:spcAft>
                <a:spcPts val="0"/>
              </a:spcAft>
              <a:tabLst/>
            </a:pPr>
            <a:r>
              <a:rPr lang="de-DE" b="1">
                <a:solidFill>
                  <a:schemeClr val="tx2"/>
                </a:solidFill>
              </a:rPr>
              <a:t>Kapitalanlagebausteine** </a:t>
            </a:r>
            <a:br>
              <a:rPr lang="de-DE" b="1">
                <a:solidFill>
                  <a:schemeClr val="tx2"/>
                </a:solidFill>
              </a:rPr>
            </a:br>
            <a:r>
              <a:rPr lang="de-DE">
                <a:solidFill>
                  <a:schemeClr val="tx2"/>
                </a:solidFill>
              </a:rPr>
              <a:t>(Total </a:t>
            </a:r>
            <a:r>
              <a:rPr lang="de-DE" err="1">
                <a:solidFill>
                  <a:schemeClr val="tx2"/>
                </a:solidFill>
              </a:rPr>
              <a:t>Expense</a:t>
            </a:r>
            <a:r>
              <a:rPr lang="de-DE">
                <a:solidFill>
                  <a:schemeClr val="tx2"/>
                </a:solidFill>
              </a:rPr>
              <a:t> Ratio)</a:t>
            </a:r>
          </a:p>
        </p:txBody>
      </p:sp>
      <p:sp>
        <p:nvSpPr>
          <p:cNvPr id="13" name="Rechteck 8">
            <a:extLst>
              <a:ext uri="{FF2B5EF4-FFF2-40B4-BE49-F238E27FC236}">
                <a16:creationId xmlns:a16="http://schemas.microsoft.com/office/drawing/2014/main" id="{9FFA4CEE-698D-4ABA-12F5-69FCCBEF83FC}"/>
              </a:ext>
            </a:extLst>
          </p:cNvPr>
          <p:cNvSpPr/>
          <p:nvPr/>
        </p:nvSpPr>
        <p:spPr bwMode="auto">
          <a:xfrm>
            <a:off x="587726" y="1791359"/>
            <a:ext cx="10076813" cy="811187"/>
          </a:xfrm>
          <a:prstGeom prst="rect">
            <a:avLst/>
          </a:prstGeom>
          <a:solidFill>
            <a:schemeClr val="bg1"/>
          </a:solidFill>
          <a:ln w="19050" cap="flat" cmpd="sng" algn="ctr">
            <a:solidFill>
              <a:schemeClr val="accent5"/>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14" name="Textfeld 16">
            <a:extLst>
              <a:ext uri="{FF2B5EF4-FFF2-40B4-BE49-F238E27FC236}">
                <a16:creationId xmlns:a16="http://schemas.microsoft.com/office/drawing/2014/main" id="{997FD3EC-B66E-F877-E322-6C5256687A76}"/>
              </a:ext>
            </a:extLst>
          </p:cNvPr>
          <p:cNvSpPr txBox="1"/>
          <p:nvPr/>
        </p:nvSpPr>
        <p:spPr>
          <a:xfrm>
            <a:off x="863994" y="1963690"/>
            <a:ext cx="9000000" cy="169277"/>
          </a:xfrm>
          <a:prstGeom prst="rect">
            <a:avLst/>
          </a:prstGeom>
          <a:noFill/>
        </p:spPr>
        <p:txBody>
          <a:bodyPr wrap="square" lIns="0" tIns="0" rIns="0" bIns="0" rtlCol="0">
            <a:spAutoFit/>
          </a:bodyPr>
          <a:lstStyle/>
          <a:p>
            <a:pPr>
              <a:buClr>
                <a:srgbClr val="003781"/>
              </a:buClr>
              <a:tabLst>
                <a:tab pos="203200" algn="l"/>
                <a:tab pos="4397375" algn="l"/>
                <a:tab pos="5202238" algn="l"/>
                <a:tab pos="6997700" algn="l"/>
              </a:tabLst>
            </a:pPr>
            <a:r>
              <a:rPr lang="de-DE" sz="1100">
                <a:solidFill>
                  <a:srgbClr val="003781"/>
                </a:solidFill>
                <a:latin typeface="Arial"/>
                <a:ea typeface="PMingLiU" panose="02020500000000000000" pitchFamily="18" charset="-120"/>
                <a:cs typeface="Times New Roman" panose="02020603050405020304" pitchFamily="18" charset="0"/>
              </a:rPr>
              <a:t>Beratung &amp; Konzeption </a:t>
            </a:r>
            <a:r>
              <a:rPr lang="de-DE" sz="1100" err="1">
                <a:solidFill>
                  <a:srgbClr val="003781"/>
                </a:solidFill>
                <a:latin typeface="Arial"/>
                <a:ea typeface="PMingLiU" panose="02020500000000000000" pitchFamily="18" charset="-120"/>
                <a:cs typeface="Times New Roman" panose="02020603050405020304" pitchFamily="18" charset="0"/>
              </a:rPr>
              <a:t>bAV</a:t>
            </a:r>
            <a:r>
              <a:rPr lang="de-DE" sz="1100">
                <a:solidFill>
                  <a:srgbClr val="003781"/>
                </a:solidFill>
                <a:latin typeface="Arial"/>
                <a:ea typeface="PMingLiU" panose="02020500000000000000" pitchFamily="18" charset="-120"/>
                <a:cs typeface="Times New Roman" panose="02020603050405020304" pitchFamily="18" charset="0"/>
              </a:rPr>
              <a:t> des </a:t>
            </a:r>
            <a:r>
              <a:rPr lang="de-DE" sz="1100" err="1">
                <a:solidFill>
                  <a:srgbClr val="003781"/>
                </a:solidFill>
                <a:latin typeface="Arial"/>
                <a:ea typeface="PMingLiU" panose="02020500000000000000" pitchFamily="18" charset="-120"/>
                <a:cs typeface="Times New Roman" panose="02020603050405020304" pitchFamily="18" charset="0"/>
              </a:rPr>
              <a:t>LifeCycles</a:t>
            </a:r>
            <a:r>
              <a:rPr lang="de-DE" sz="1100">
                <a:solidFill>
                  <a:srgbClr val="003781"/>
                </a:solidFill>
                <a:latin typeface="Arial"/>
                <a:ea typeface="PMingLiU" panose="02020500000000000000" pitchFamily="18" charset="-120"/>
                <a:cs typeface="Times New Roman" panose="02020603050405020304" pitchFamily="18" charset="0"/>
              </a:rPr>
              <a:t>		 	</a:t>
            </a:r>
            <a:r>
              <a:rPr kumimoji="0" lang="de-DE" sz="1100" b="0" i="0"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keine*</a:t>
            </a:r>
          </a:p>
        </p:txBody>
      </p:sp>
      <p:sp>
        <p:nvSpPr>
          <p:cNvPr id="15" name="Rechteck 18">
            <a:extLst>
              <a:ext uri="{FF2B5EF4-FFF2-40B4-BE49-F238E27FC236}">
                <a16:creationId xmlns:a16="http://schemas.microsoft.com/office/drawing/2014/main" id="{E11865BA-27A5-5210-1B2C-8D84823BF639}"/>
              </a:ext>
            </a:extLst>
          </p:cNvPr>
          <p:cNvSpPr/>
          <p:nvPr/>
        </p:nvSpPr>
        <p:spPr bwMode="auto">
          <a:xfrm>
            <a:off x="627324" y="1976824"/>
            <a:ext cx="197072" cy="145869"/>
          </a:xfrm>
          <a:prstGeom prst="rect">
            <a:avLst/>
          </a:prstGeom>
          <a:solidFill>
            <a:srgbClr val="CCE9E8"/>
          </a:solidFill>
          <a:ln w="19050" cap="flat" cmpd="sng" algn="ctr">
            <a:noFill/>
            <a:prstDash val="solid"/>
            <a:round/>
            <a:headEnd type="none" w="med" len="med"/>
            <a:tailEnd type="none" w="med" len="med"/>
          </a:ln>
          <a:effectLst/>
        </p:spPr>
        <p:txBody>
          <a:bodyPr lIns="72000" tIns="72000" rIns="72000" bIns="72000" rtlCol="0" anchor="ct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1050" b="0" i="0" u="none" strike="noStrike" kern="0" cap="none" spc="0" normalizeH="0" baseline="0" noProof="0">
                <a:ln>
                  <a:noFill/>
                </a:ln>
                <a:solidFill>
                  <a:srgbClr val="003781"/>
                </a:solidFill>
                <a:effectLst/>
                <a:uLnTx/>
                <a:uFillTx/>
                <a:latin typeface="Arial" panose="020B0604020202020204" pitchFamily="34" charset="0"/>
                <a:ea typeface="+mn-ea"/>
                <a:cs typeface="+mn-cs"/>
              </a:rPr>
              <a:t>1</a:t>
            </a:r>
          </a:p>
        </p:txBody>
      </p:sp>
      <p:sp>
        <p:nvSpPr>
          <p:cNvPr id="16" name="Textfeld 16">
            <a:extLst>
              <a:ext uri="{FF2B5EF4-FFF2-40B4-BE49-F238E27FC236}">
                <a16:creationId xmlns:a16="http://schemas.microsoft.com/office/drawing/2014/main" id="{A2EF1DB7-CD37-7862-3776-751B7B2C27A7}"/>
              </a:ext>
            </a:extLst>
          </p:cNvPr>
          <p:cNvSpPr txBox="1"/>
          <p:nvPr/>
        </p:nvSpPr>
        <p:spPr>
          <a:xfrm>
            <a:off x="870116" y="2276615"/>
            <a:ext cx="9000000" cy="169277"/>
          </a:xfrm>
          <a:prstGeom prst="rect">
            <a:avLst/>
          </a:prstGeom>
          <a:noFill/>
        </p:spPr>
        <p:txBody>
          <a:bodyPr wrap="square" lIns="0" tIns="0" rIns="0" bIns="0" rtlCol="0">
            <a:spAutoFit/>
          </a:bodyPr>
          <a:lstStyle/>
          <a:p>
            <a:pPr defTabSz="1022350">
              <a:buClr>
                <a:srgbClr val="003781"/>
              </a:buClr>
              <a:tabLst>
                <a:tab pos="203200" algn="l"/>
                <a:tab pos="4397375" algn="l"/>
                <a:tab pos="5202238" algn="l"/>
                <a:tab pos="6997700" algn="l"/>
              </a:tabLst>
            </a:pPr>
            <a:r>
              <a:rPr lang="de-DE" sz="1100">
                <a:solidFill>
                  <a:srgbClr val="003781"/>
                </a:solidFill>
                <a:latin typeface="Arial"/>
                <a:ea typeface="PMingLiU" panose="02020500000000000000" pitchFamily="18" charset="-120"/>
                <a:cs typeface="Times New Roman" panose="02020603050405020304" pitchFamily="18" charset="0"/>
              </a:rPr>
              <a:t>Einrichtung und Optimierung und jährlicher Review		 	keine*</a:t>
            </a:r>
          </a:p>
        </p:txBody>
      </p:sp>
      <p:sp>
        <p:nvSpPr>
          <p:cNvPr id="17" name="Rechteck 18">
            <a:extLst>
              <a:ext uri="{FF2B5EF4-FFF2-40B4-BE49-F238E27FC236}">
                <a16:creationId xmlns:a16="http://schemas.microsoft.com/office/drawing/2014/main" id="{0C652B9D-3C6A-E1C0-AF23-36C18E2B3026}"/>
              </a:ext>
            </a:extLst>
          </p:cNvPr>
          <p:cNvSpPr/>
          <p:nvPr/>
        </p:nvSpPr>
        <p:spPr bwMode="auto">
          <a:xfrm>
            <a:off x="627324" y="2321826"/>
            <a:ext cx="197072" cy="145869"/>
          </a:xfrm>
          <a:prstGeom prst="rect">
            <a:avLst/>
          </a:prstGeom>
          <a:solidFill>
            <a:srgbClr val="CCE9E8"/>
          </a:solidFill>
          <a:ln w="19050" cap="flat" cmpd="sng" algn="ctr">
            <a:noFill/>
            <a:prstDash val="solid"/>
            <a:round/>
            <a:headEnd type="none" w="med" len="med"/>
            <a:tailEnd type="none" w="med" len="med"/>
          </a:ln>
          <a:effectLst/>
        </p:spPr>
        <p:txBody>
          <a:bodyPr lIns="72000" tIns="72000" rIns="72000" bIns="72000" rtlCol="0" anchor="ct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1050" b="0" i="0" u="none" strike="noStrike" kern="0" cap="none" spc="0" normalizeH="0" baseline="0" noProof="0">
                <a:ln>
                  <a:noFill/>
                </a:ln>
                <a:solidFill>
                  <a:srgbClr val="003781"/>
                </a:solidFill>
                <a:effectLst/>
                <a:uLnTx/>
                <a:uFillTx/>
                <a:latin typeface="Arial" panose="020B0604020202020204" pitchFamily="34" charset="0"/>
                <a:ea typeface="+mn-ea"/>
                <a:cs typeface="+mn-cs"/>
              </a:rPr>
              <a:t>2</a:t>
            </a:r>
          </a:p>
        </p:txBody>
      </p:sp>
      <p:grpSp>
        <p:nvGrpSpPr>
          <p:cNvPr id="21" name="Gruppieren 20">
            <a:extLst>
              <a:ext uri="{FF2B5EF4-FFF2-40B4-BE49-F238E27FC236}">
                <a16:creationId xmlns:a16="http://schemas.microsoft.com/office/drawing/2014/main" id="{308ABEB6-71AB-5761-3AC8-01EB5FC876F1}"/>
              </a:ext>
            </a:extLst>
          </p:cNvPr>
          <p:cNvGrpSpPr/>
          <p:nvPr/>
        </p:nvGrpSpPr>
        <p:grpSpPr>
          <a:xfrm>
            <a:off x="728132" y="4067194"/>
            <a:ext cx="9900000" cy="169277"/>
            <a:chOff x="728132" y="4618268"/>
            <a:chExt cx="9723460" cy="169277"/>
          </a:xfrm>
        </p:grpSpPr>
        <p:sp>
          <p:nvSpPr>
            <p:cNvPr id="27" name="Textfeld 16">
              <a:extLst>
                <a:ext uri="{FF2B5EF4-FFF2-40B4-BE49-F238E27FC236}">
                  <a16:creationId xmlns:a16="http://schemas.microsoft.com/office/drawing/2014/main" id="{51750B7C-0596-7E77-3ED7-22D99FAC695D}"/>
                </a:ext>
              </a:extLst>
            </p:cNvPr>
            <p:cNvSpPr txBox="1"/>
            <p:nvPr/>
          </p:nvSpPr>
          <p:spPr>
            <a:xfrm>
              <a:off x="1010520" y="4618268"/>
              <a:ext cx="9441072" cy="169277"/>
            </a:xfrm>
            <a:prstGeom prst="rect">
              <a:avLst/>
            </a:prstGeom>
            <a:noFill/>
          </p:spPr>
          <p:txBody>
            <a:bodyPr wrap="square" lIns="0" tIns="0" rIns="0" bIns="0" rtlCol="0">
              <a:spAutoFit/>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200" algn="l"/>
                  <a:tab pos="1431925" algn="l"/>
                  <a:tab pos="4397375" algn="l"/>
                  <a:tab pos="5199063" algn="l"/>
                  <a:tab pos="6461125" algn="l"/>
                  <a:tab pos="8335963" algn="l"/>
                </a:tabLst>
                <a:defRPr/>
              </a:pPr>
              <a:r>
                <a:rPr lang="en-US" sz="1100">
                  <a:effectLst/>
                  <a:latin typeface="+mn-lt"/>
                  <a:ea typeface="PMingLiU" panose="02020500000000000000" pitchFamily="18" charset="-120"/>
                  <a:cs typeface="Times New Roman" panose="02020603050405020304" pitchFamily="18" charset="0"/>
                </a:rPr>
                <a:t>Multi-Asset: 	Allianz Dynamic Multi Asset Strategy SRI 75</a:t>
              </a:r>
              <a:r>
                <a:rPr lang="de-DE" sz="1100">
                  <a:solidFill>
                    <a:srgbClr val="003781"/>
                  </a:solidFill>
                  <a:latin typeface="Arial"/>
                  <a:ea typeface="PMingLiU" panose="02020500000000000000" pitchFamily="18" charset="-120"/>
                  <a:cs typeface="Times New Roman" panose="02020603050405020304" pitchFamily="18" charset="0"/>
                </a:rPr>
                <a:t>			</a:t>
              </a:r>
              <a:r>
                <a:rPr kumimoji="0" lang="de-DE" sz="1100" b="0" i="0"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0,98%</a:t>
              </a:r>
            </a:p>
          </p:txBody>
        </p:sp>
        <p:sp>
          <p:nvSpPr>
            <p:cNvPr id="28" name="Rechteck 18">
              <a:extLst>
                <a:ext uri="{FF2B5EF4-FFF2-40B4-BE49-F238E27FC236}">
                  <a16:creationId xmlns:a16="http://schemas.microsoft.com/office/drawing/2014/main" id="{9B72012A-EC65-B64C-CF5C-E648D09FE291}"/>
                </a:ext>
              </a:extLst>
            </p:cNvPr>
            <p:cNvSpPr/>
            <p:nvPr/>
          </p:nvSpPr>
          <p:spPr bwMode="auto">
            <a:xfrm>
              <a:off x="728132" y="4629972"/>
              <a:ext cx="197072" cy="145869"/>
            </a:xfrm>
            <a:prstGeom prst="rect">
              <a:avLst/>
            </a:prstGeom>
            <a:solidFill>
              <a:srgbClr val="CCE9E8"/>
            </a:solidFill>
            <a:ln w="19050" cap="flat" cmpd="sng" algn="ctr">
              <a:noFill/>
              <a:prstDash val="solid"/>
              <a:round/>
              <a:headEnd type="none" w="med" len="med"/>
              <a:tailEnd type="none" w="med" len="med"/>
            </a:ln>
            <a:effectLst/>
          </p:spPr>
          <p:txBody>
            <a:bodyPr lIns="72000" tIns="72000" rIns="72000" bIns="72000" rtlCol="0" anchor="ct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05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grpSp>
      <p:sp>
        <p:nvSpPr>
          <p:cNvPr id="31" name="Rechteck 8">
            <a:extLst>
              <a:ext uri="{FF2B5EF4-FFF2-40B4-BE49-F238E27FC236}">
                <a16:creationId xmlns:a16="http://schemas.microsoft.com/office/drawing/2014/main" id="{A5D8C767-7C6B-42CD-B668-58424A3A6332}"/>
              </a:ext>
            </a:extLst>
          </p:cNvPr>
          <p:cNvSpPr/>
          <p:nvPr/>
        </p:nvSpPr>
        <p:spPr bwMode="auto">
          <a:xfrm>
            <a:off x="642814" y="5256926"/>
            <a:ext cx="10021725" cy="388732"/>
          </a:xfrm>
          <a:prstGeom prst="rect">
            <a:avLst/>
          </a:prstGeom>
          <a:solidFill>
            <a:schemeClr val="bg1"/>
          </a:solidFill>
          <a:ln w="19050" cap="flat" cmpd="sng" algn="ctr">
            <a:solidFill>
              <a:schemeClr val="accent5"/>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32" name="Textfeld 16">
            <a:extLst>
              <a:ext uri="{FF2B5EF4-FFF2-40B4-BE49-F238E27FC236}">
                <a16:creationId xmlns:a16="http://schemas.microsoft.com/office/drawing/2014/main" id="{7D070919-0463-B70F-E88A-8B0200F13955}"/>
              </a:ext>
            </a:extLst>
          </p:cNvPr>
          <p:cNvSpPr txBox="1"/>
          <p:nvPr/>
        </p:nvSpPr>
        <p:spPr>
          <a:xfrm>
            <a:off x="947586" y="5373704"/>
            <a:ext cx="9716953" cy="169277"/>
          </a:xfrm>
          <a:prstGeom prst="rect">
            <a:avLst/>
          </a:prstGeom>
          <a:noFill/>
        </p:spPr>
        <p:txBody>
          <a:bodyPr wrap="square" lIns="0" tIns="0" rIns="0" bIns="0" rtlCol="0">
            <a:spAutoFit/>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200" algn="l"/>
                <a:tab pos="4397375" algn="l"/>
                <a:tab pos="5200650" algn="l"/>
                <a:tab pos="6904038" algn="l"/>
              </a:tabLst>
              <a:defRPr/>
            </a:pPr>
            <a:r>
              <a:rPr kumimoji="0" lang="de-DE" sz="1100" b="0" i="1"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nachrichtlich</a:t>
            </a:r>
            <a:r>
              <a:rPr lang="de-DE" sz="1100" i="1">
                <a:solidFill>
                  <a:srgbClr val="003781"/>
                </a:solidFill>
                <a:latin typeface="Arial"/>
                <a:ea typeface="PMingLiU" panose="02020500000000000000" pitchFamily="18" charset="-120"/>
                <a:cs typeface="Times New Roman" panose="02020603050405020304" pitchFamily="18" charset="0"/>
              </a:rPr>
              <a:t>: </a:t>
            </a:r>
            <a:r>
              <a:rPr kumimoji="0" lang="de-DE" sz="1100" b="0" i="1"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Ausgabeaufschlag		 	</a:t>
            </a:r>
            <a:r>
              <a:rPr kumimoji="0" lang="de-DE" sz="1100" b="0"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keiner</a:t>
            </a:r>
            <a:endParaRPr kumimoji="0" lang="de-DE" sz="1100" b="0" u="none" strike="noStrike" kern="0" cap="none" spc="0" normalizeH="0" baseline="0" noProof="0">
              <a:ln>
                <a:noFill/>
              </a:ln>
              <a:solidFill>
                <a:schemeClr val="accent1"/>
              </a:solidFill>
              <a:effectLst/>
              <a:uLnTx/>
              <a:uFillTx/>
              <a:latin typeface="Arial"/>
              <a:ea typeface="PMingLiU" panose="02020500000000000000" pitchFamily="18" charset="-120"/>
              <a:cs typeface="Times New Roman" panose="02020603050405020304" pitchFamily="18" charset="0"/>
            </a:endParaRPr>
          </a:p>
        </p:txBody>
      </p:sp>
      <p:sp>
        <p:nvSpPr>
          <p:cNvPr id="33" name="Rechteck 18">
            <a:extLst>
              <a:ext uri="{FF2B5EF4-FFF2-40B4-BE49-F238E27FC236}">
                <a16:creationId xmlns:a16="http://schemas.microsoft.com/office/drawing/2014/main" id="{5F513A16-D9C6-7AB1-9A1E-899577D8C76A}"/>
              </a:ext>
            </a:extLst>
          </p:cNvPr>
          <p:cNvSpPr/>
          <p:nvPr/>
        </p:nvSpPr>
        <p:spPr bwMode="auto">
          <a:xfrm>
            <a:off x="728132" y="5388323"/>
            <a:ext cx="197072" cy="145869"/>
          </a:xfrm>
          <a:prstGeom prst="rect">
            <a:avLst/>
          </a:prstGeom>
          <a:solidFill>
            <a:srgbClr val="CCE9E8"/>
          </a:solidFill>
          <a:ln w="19050" cap="flat" cmpd="sng" algn="ctr">
            <a:noFill/>
            <a:prstDash val="solid"/>
            <a:round/>
            <a:headEnd type="none" w="med" len="med"/>
            <a:tailEnd type="none" w="med" len="med"/>
          </a:ln>
          <a:effectLst/>
        </p:spPr>
        <p:txBody>
          <a:bodyPr lIns="72000" tIns="72000" rIns="72000" bIns="72000" rtlCol="0" anchor="ct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05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grpSp>
        <p:nvGrpSpPr>
          <p:cNvPr id="23" name="Gruppieren 22">
            <a:extLst>
              <a:ext uri="{FF2B5EF4-FFF2-40B4-BE49-F238E27FC236}">
                <a16:creationId xmlns:a16="http://schemas.microsoft.com/office/drawing/2014/main" id="{2DA6BC51-D694-F5E1-D565-C0AD4451E6B0}"/>
              </a:ext>
            </a:extLst>
          </p:cNvPr>
          <p:cNvGrpSpPr/>
          <p:nvPr/>
        </p:nvGrpSpPr>
        <p:grpSpPr>
          <a:xfrm>
            <a:off x="728132" y="4637009"/>
            <a:ext cx="9899997" cy="169277"/>
            <a:chOff x="728132" y="5163277"/>
            <a:chExt cx="9723460" cy="169277"/>
          </a:xfrm>
        </p:grpSpPr>
        <p:sp>
          <p:nvSpPr>
            <p:cNvPr id="18" name="Rechteck 18">
              <a:extLst>
                <a:ext uri="{FF2B5EF4-FFF2-40B4-BE49-F238E27FC236}">
                  <a16:creationId xmlns:a16="http://schemas.microsoft.com/office/drawing/2014/main" id="{A917ED2D-C48A-938A-0A2F-4D4604DBC554}"/>
                </a:ext>
              </a:extLst>
            </p:cNvPr>
            <p:cNvSpPr/>
            <p:nvPr/>
          </p:nvSpPr>
          <p:spPr bwMode="auto">
            <a:xfrm>
              <a:off x="728132" y="5174981"/>
              <a:ext cx="197072" cy="145869"/>
            </a:xfrm>
            <a:prstGeom prst="rect">
              <a:avLst/>
            </a:prstGeom>
            <a:solidFill>
              <a:srgbClr val="CCE9E8"/>
            </a:solidFill>
            <a:ln w="19050" cap="flat" cmpd="sng" algn="ctr">
              <a:noFill/>
              <a:prstDash val="solid"/>
              <a:round/>
              <a:headEnd type="none" w="med" len="med"/>
              <a:tailEnd type="none" w="med" len="med"/>
            </a:ln>
            <a:effectLst/>
          </p:spPr>
          <p:txBody>
            <a:bodyPr lIns="72000" tIns="72000" rIns="72000" bIns="72000" rtlCol="0" anchor="ct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05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19" name="Textfeld 16">
              <a:extLst>
                <a:ext uri="{FF2B5EF4-FFF2-40B4-BE49-F238E27FC236}">
                  <a16:creationId xmlns:a16="http://schemas.microsoft.com/office/drawing/2014/main" id="{A5F44966-9DE0-F753-4F5D-54C68EAF1C1C}"/>
                </a:ext>
              </a:extLst>
            </p:cNvPr>
            <p:cNvSpPr txBox="1"/>
            <p:nvPr/>
          </p:nvSpPr>
          <p:spPr>
            <a:xfrm>
              <a:off x="1010520" y="5163277"/>
              <a:ext cx="9441072" cy="169277"/>
            </a:xfrm>
            <a:prstGeom prst="rect">
              <a:avLst/>
            </a:prstGeom>
            <a:noFill/>
          </p:spPr>
          <p:txBody>
            <a:bodyPr wrap="square" lIns="0" tIns="0" rIns="0" bIns="0" rtlCol="0">
              <a:spAutoFit/>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200" algn="l"/>
                  <a:tab pos="1431925" algn="l"/>
                  <a:tab pos="4397375" algn="l"/>
                  <a:tab pos="5199063" algn="l"/>
                  <a:tab pos="6461125" algn="l"/>
                  <a:tab pos="8335963" algn="l"/>
                </a:tabLst>
                <a:defRPr/>
              </a:pPr>
              <a:r>
                <a:rPr kumimoji="0" lang="de-DE" sz="1100" b="0" i="0"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Privat </a:t>
              </a:r>
              <a:r>
                <a:rPr kumimoji="0" lang="de-DE" sz="1100" b="0" i="0" u="none" strike="noStrike" kern="0" cap="none" spc="0" normalizeH="0" baseline="0" noProof="0" err="1">
                  <a:ln>
                    <a:noFill/>
                  </a:ln>
                  <a:solidFill>
                    <a:srgbClr val="003781"/>
                  </a:solidFill>
                  <a:effectLst/>
                  <a:uLnTx/>
                  <a:uFillTx/>
                  <a:latin typeface="Arial"/>
                  <a:ea typeface="PMingLiU" panose="02020500000000000000" pitchFamily="18" charset="-120"/>
                  <a:cs typeface="Times New Roman" panose="02020603050405020304" pitchFamily="18" charset="0"/>
                </a:rPr>
                <a:t>Markets</a:t>
              </a:r>
              <a:r>
                <a:rPr kumimoji="0" lang="de-DE" sz="1100" b="0" i="0"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 	Allianz Core Private </a:t>
              </a:r>
              <a:r>
                <a:rPr kumimoji="0" lang="de-DE" sz="1100" b="0" i="0" u="none" strike="noStrike" kern="0" cap="none" spc="0" normalizeH="0" baseline="0" noProof="0" err="1">
                  <a:ln>
                    <a:noFill/>
                  </a:ln>
                  <a:solidFill>
                    <a:srgbClr val="003781"/>
                  </a:solidFill>
                  <a:effectLst/>
                  <a:uLnTx/>
                  <a:uFillTx/>
                  <a:latin typeface="Arial"/>
                  <a:ea typeface="PMingLiU" panose="02020500000000000000" pitchFamily="18" charset="-120"/>
                  <a:cs typeface="Times New Roman" panose="02020603050405020304" pitchFamily="18" charset="0"/>
                </a:rPr>
                <a:t>Markets</a:t>
              </a:r>
              <a:r>
                <a:rPr kumimoji="0" lang="de-DE" sz="1100" b="0" i="0"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 Fonds</a:t>
              </a:r>
              <a:r>
                <a:rPr lang="de-DE" sz="1100">
                  <a:solidFill>
                    <a:srgbClr val="003781"/>
                  </a:solidFill>
                  <a:latin typeface="Arial"/>
                  <a:ea typeface="PMingLiU" panose="02020500000000000000" pitchFamily="18" charset="-120"/>
                  <a:cs typeface="Times New Roman" panose="02020603050405020304" pitchFamily="18" charset="0"/>
                </a:rPr>
                <a:t>	</a:t>
              </a:r>
              <a:r>
                <a:rPr kumimoji="0" lang="de-DE" sz="1100" b="0" i="0"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		1,01%***	</a:t>
              </a:r>
              <a:endParaRPr kumimoji="0" lang="de-DE" sz="1100" b="0" i="0" u="none" strike="noStrike" kern="0" cap="none" spc="0" normalizeH="0" baseline="0" noProof="0">
                <a:ln>
                  <a:noFill/>
                </a:ln>
                <a:solidFill>
                  <a:schemeClr val="accent1"/>
                </a:solidFill>
                <a:effectLst/>
                <a:uLnTx/>
                <a:uFillTx/>
                <a:latin typeface="Arial"/>
                <a:ea typeface="PMingLiU" panose="02020500000000000000" pitchFamily="18" charset="-120"/>
                <a:cs typeface="Times New Roman" panose="02020603050405020304" pitchFamily="18" charset="0"/>
              </a:endParaRPr>
            </a:p>
          </p:txBody>
        </p:sp>
      </p:grpSp>
      <p:sp>
        <p:nvSpPr>
          <p:cNvPr id="24" name="Conclusion">
            <a:extLst>
              <a:ext uri="{FF2B5EF4-FFF2-40B4-BE49-F238E27FC236}">
                <a16:creationId xmlns:a16="http://schemas.microsoft.com/office/drawing/2014/main" id="{E805C1AD-AE82-5D79-59C1-756987403E6E}"/>
              </a:ext>
            </a:extLst>
          </p:cNvPr>
          <p:cNvSpPr/>
          <p:nvPr>
            <p:custDataLst>
              <p:tags r:id="rId1"/>
            </p:custDataLst>
          </p:nvPr>
        </p:nvSpPr>
        <p:spPr>
          <a:xfrm>
            <a:off x="0" y="5930493"/>
            <a:ext cx="12194204" cy="479979"/>
          </a:xfrm>
          <a:prstGeom prst="rect">
            <a:avLst/>
          </a:prstGeom>
          <a:solidFill>
            <a:schemeClr val="accent6"/>
          </a:solidFill>
          <a:ln>
            <a:noFill/>
          </a:ln>
        </p:spPr>
        <p:txBody>
          <a:bodyPr vert="horz" lIns="0" tIns="0" rIns="0" bIns="0" rtlCol="0" anchor="ctr">
            <a:noAutofit/>
          </a:bodyPr>
          <a:lstStyle/>
          <a:p>
            <a:pPr algn="ctr">
              <a:lnSpc>
                <a:spcPct val="115000"/>
              </a:lnSpc>
              <a:spcAft>
                <a:spcPts val="800"/>
              </a:spcAft>
            </a:pPr>
            <a:r>
              <a:rPr lang="de-DE" sz="1200" b="1" kern="100">
                <a:effectLst/>
                <a:latin typeface="+mn-lt"/>
                <a:ea typeface="PMingLiU" panose="02020500000000000000" pitchFamily="18" charset="-120"/>
                <a:cs typeface="Times New Roman" panose="02020603050405020304" pitchFamily="18" charset="0"/>
              </a:rPr>
              <a:t>Je nach Alter der Beschäftigten und Allokation im LifeCycle beträgt die Kapitalanlagegebühr (Total </a:t>
            </a:r>
            <a:r>
              <a:rPr lang="de-DE" sz="1200" b="1" kern="100" err="1">
                <a:effectLst/>
                <a:latin typeface="+mn-lt"/>
                <a:ea typeface="PMingLiU" panose="02020500000000000000" pitchFamily="18" charset="-120"/>
                <a:cs typeface="Times New Roman" panose="02020603050405020304" pitchFamily="18" charset="0"/>
              </a:rPr>
              <a:t>Expense</a:t>
            </a:r>
            <a:r>
              <a:rPr lang="de-DE" sz="1200" b="1" kern="100">
                <a:effectLst/>
                <a:latin typeface="+mn-lt"/>
                <a:ea typeface="PMingLiU" panose="02020500000000000000" pitchFamily="18" charset="-120"/>
                <a:cs typeface="Times New Roman" panose="02020603050405020304" pitchFamily="18" charset="0"/>
              </a:rPr>
              <a:t> Ratio) p.a. ca. 0,4% - 1,0%. </a:t>
            </a:r>
          </a:p>
        </p:txBody>
      </p:sp>
      <p:sp>
        <p:nvSpPr>
          <p:cNvPr id="7" name="Textfeld 16">
            <a:extLst>
              <a:ext uri="{FF2B5EF4-FFF2-40B4-BE49-F238E27FC236}">
                <a16:creationId xmlns:a16="http://schemas.microsoft.com/office/drawing/2014/main" id="{5AA0D9FA-F8A5-40A7-CE30-8DED99FC84CE}"/>
              </a:ext>
            </a:extLst>
          </p:cNvPr>
          <p:cNvSpPr txBox="1"/>
          <p:nvPr/>
        </p:nvSpPr>
        <p:spPr>
          <a:xfrm>
            <a:off x="8161146" y="4349518"/>
            <a:ext cx="1581592" cy="153888"/>
          </a:xfrm>
          <a:prstGeom prst="rect">
            <a:avLst/>
          </a:prstGeom>
          <a:noFill/>
        </p:spPr>
        <p:txBody>
          <a:bodyPr wrap="square" lIns="0" tIns="0" rIns="0" bIns="0" rtlCol="0">
            <a:spAutoFit/>
          </a:bodyPr>
          <a:lstStyle/>
          <a:p>
            <a:pPr algn="ctr" defTabSz="1031875">
              <a:buClr>
                <a:srgbClr val="003781"/>
              </a:buClr>
              <a:tabLst>
                <a:tab pos="203200" algn="l"/>
                <a:tab pos="1431925" algn="l"/>
                <a:tab pos="4397375" algn="l"/>
                <a:tab pos="5199063" algn="l"/>
                <a:tab pos="6461125" algn="l"/>
                <a:tab pos="8335963" algn="l"/>
              </a:tabLst>
              <a:defRPr/>
            </a:pPr>
            <a:r>
              <a:rPr kumimoji="0" lang="de-DE" sz="1000" b="0" i="1"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0,15%</a:t>
            </a:r>
            <a:endParaRPr kumimoji="0" lang="de-DE" sz="1000" b="0" i="1" u="none" strike="noStrike" kern="0" cap="none" spc="0" normalizeH="0" baseline="0" noProof="0">
              <a:ln>
                <a:noFill/>
              </a:ln>
              <a:solidFill>
                <a:schemeClr val="accent1"/>
              </a:solidFill>
              <a:effectLst/>
              <a:uLnTx/>
              <a:uFillTx/>
              <a:latin typeface="Arial"/>
              <a:ea typeface="PMingLiU" panose="02020500000000000000" pitchFamily="18" charset="-120"/>
              <a:cs typeface="Times New Roman" panose="02020603050405020304" pitchFamily="18" charset="0"/>
            </a:endParaRPr>
          </a:p>
        </p:txBody>
      </p:sp>
      <p:sp>
        <p:nvSpPr>
          <p:cNvPr id="22" name="Textfeld 16">
            <a:extLst>
              <a:ext uri="{FF2B5EF4-FFF2-40B4-BE49-F238E27FC236}">
                <a16:creationId xmlns:a16="http://schemas.microsoft.com/office/drawing/2014/main" id="{C9918DE5-29FE-138A-43A8-54F5942B8526}"/>
              </a:ext>
            </a:extLst>
          </p:cNvPr>
          <p:cNvSpPr txBox="1"/>
          <p:nvPr/>
        </p:nvSpPr>
        <p:spPr>
          <a:xfrm>
            <a:off x="8161146" y="4064611"/>
            <a:ext cx="1581592" cy="153888"/>
          </a:xfrm>
          <a:prstGeom prst="rect">
            <a:avLst/>
          </a:prstGeom>
          <a:noFill/>
        </p:spPr>
        <p:txBody>
          <a:bodyPr wrap="square" lIns="0" tIns="0" rIns="0" bIns="0" rtlCol="0">
            <a:spAutoFit/>
          </a:bodyPr>
          <a:lstStyle/>
          <a:p>
            <a:pPr marL="0" marR="0" lvl="0" indent="0" algn="ct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200" algn="l"/>
                <a:tab pos="1431925" algn="l"/>
                <a:tab pos="4397375" algn="l"/>
                <a:tab pos="5199063" algn="l"/>
                <a:tab pos="6461125" algn="l"/>
                <a:tab pos="8335963" algn="l"/>
              </a:tabLst>
              <a:defRPr/>
            </a:pPr>
            <a:r>
              <a:rPr kumimoji="0" lang="de-DE" sz="1000" b="0" i="1"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0,72%</a:t>
            </a:r>
          </a:p>
        </p:txBody>
      </p:sp>
      <p:sp>
        <p:nvSpPr>
          <p:cNvPr id="35" name="Textfeld 16">
            <a:extLst>
              <a:ext uri="{FF2B5EF4-FFF2-40B4-BE49-F238E27FC236}">
                <a16:creationId xmlns:a16="http://schemas.microsoft.com/office/drawing/2014/main" id="{D3578E0E-7FB2-F79F-A28C-270CB725C463}"/>
              </a:ext>
            </a:extLst>
          </p:cNvPr>
          <p:cNvSpPr txBox="1"/>
          <p:nvPr/>
        </p:nvSpPr>
        <p:spPr>
          <a:xfrm>
            <a:off x="8161146" y="4634426"/>
            <a:ext cx="1581592" cy="153888"/>
          </a:xfrm>
          <a:prstGeom prst="rect">
            <a:avLst/>
          </a:prstGeom>
          <a:noFill/>
        </p:spPr>
        <p:txBody>
          <a:bodyPr wrap="square" lIns="0" tIns="0" rIns="0" bIns="0" rtlCol="0">
            <a:spAutoFit/>
          </a:bodyPr>
          <a:lstStyle/>
          <a:p>
            <a:pPr marL="0" marR="0" lvl="0" indent="0" algn="ct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200" algn="l"/>
                <a:tab pos="1431925" algn="l"/>
                <a:tab pos="4397375" algn="l"/>
                <a:tab pos="5199063" algn="l"/>
                <a:tab pos="6461125" algn="l"/>
                <a:tab pos="8335963" algn="l"/>
              </a:tabLst>
              <a:defRPr/>
            </a:pPr>
            <a:r>
              <a:rPr lang="de-DE" sz="1000" i="1">
                <a:solidFill>
                  <a:srgbClr val="003781"/>
                </a:solidFill>
                <a:latin typeface="Arial"/>
                <a:ea typeface="PMingLiU" panose="02020500000000000000" pitchFamily="18" charset="-120"/>
                <a:cs typeface="Times New Roman" panose="02020603050405020304" pitchFamily="18" charset="0"/>
              </a:rPr>
              <a:t>0,45%</a:t>
            </a:r>
            <a:endParaRPr kumimoji="0" lang="de-DE" sz="1000" b="0" i="1" u="none" strike="noStrike" kern="0" cap="none" spc="0" normalizeH="0" baseline="0" noProof="0">
              <a:ln>
                <a:noFill/>
              </a:ln>
              <a:solidFill>
                <a:schemeClr val="accent1"/>
              </a:solidFill>
              <a:effectLst/>
              <a:uLnTx/>
              <a:uFillTx/>
              <a:latin typeface="Arial"/>
              <a:ea typeface="PMingLiU" panose="02020500000000000000" pitchFamily="18" charset="-120"/>
              <a:cs typeface="Times New Roman" panose="02020603050405020304" pitchFamily="18" charset="0"/>
            </a:endParaRPr>
          </a:p>
        </p:txBody>
      </p:sp>
      <p:sp>
        <p:nvSpPr>
          <p:cNvPr id="37" name="Textfeld 16">
            <a:extLst>
              <a:ext uri="{FF2B5EF4-FFF2-40B4-BE49-F238E27FC236}">
                <a16:creationId xmlns:a16="http://schemas.microsoft.com/office/drawing/2014/main" id="{5FA171F4-5A77-6342-5DD3-B24BC5007003}"/>
              </a:ext>
            </a:extLst>
          </p:cNvPr>
          <p:cNvSpPr txBox="1"/>
          <p:nvPr/>
        </p:nvSpPr>
        <p:spPr>
          <a:xfrm>
            <a:off x="8161146" y="3707811"/>
            <a:ext cx="1581592" cy="307777"/>
          </a:xfrm>
          <a:prstGeom prst="rect">
            <a:avLst/>
          </a:prstGeom>
          <a:noFill/>
        </p:spPr>
        <p:txBody>
          <a:bodyPr wrap="square" lIns="0" tIns="0" rIns="0" bIns="0" rtlCol="0">
            <a:spAutoFit/>
          </a:bodyPr>
          <a:lstStyle/>
          <a:p>
            <a:pPr marL="0" marR="0" lvl="0" indent="0" algn="ct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200" algn="l"/>
                <a:tab pos="1431925" algn="l"/>
                <a:tab pos="4397375" algn="l"/>
                <a:tab pos="5199063" algn="l"/>
                <a:tab pos="6461125" algn="l"/>
                <a:tab pos="8335963" algn="l"/>
              </a:tabLst>
              <a:defRPr/>
            </a:pPr>
            <a:r>
              <a:rPr kumimoji="0" lang="de-DE" sz="1000" b="0" i="1" u="none" strike="noStrike" kern="0" cap="none" spc="0" normalizeH="0" baseline="0" noProof="0">
                <a:ln>
                  <a:noFill/>
                </a:ln>
                <a:solidFill>
                  <a:srgbClr val="003781"/>
                </a:solidFill>
                <a:effectLst/>
                <a:uLnTx/>
                <a:uFillTx/>
                <a:latin typeface="Arial"/>
                <a:ea typeface="PMingLiU" panose="02020500000000000000" pitchFamily="18" charset="-120"/>
                <a:cs typeface="Times New Roman" panose="02020603050405020304" pitchFamily="18" charset="0"/>
              </a:rPr>
              <a:t>davon enthaltene Management-Fee</a:t>
            </a:r>
          </a:p>
        </p:txBody>
      </p:sp>
    </p:spTree>
    <p:extLst>
      <p:ext uri="{BB962C8B-B14F-4D97-AF65-F5344CB8AC3E}">
        <p14:creationId xmlns:p14="http://schemas.microsoft.com/office/powerpoint/2010/main" val="424234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F37DB-7050-2E64-57EE-33D0DE9F356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30EC271-768B-A3FB-06FB-4CD13240933D}"/>
              </a:ext>
            </a:extLst>
          </p:cNvPr>
          <p:cNvSpPr>
            <a:spLocks noGrp="1"/>
          </p:cNvSpPr>
          <p:nvPr>
            <p:ph type="title"/>
          </p:nvPr>
        </p:nvSpPr>
        <p:spPr bwMode="gray">
          <a:xfrm>
            <a:off x="255889" y="417008"/>
            <a:ext cx="9944006" cy="791565"/>
          </a:xfrm>
        </p:spPr>
        <p:txBody>
          <a:bodyPr/>
          <a:lstStyle/>
          <a:p>
            <a:r>
              <a:rPr lang="de-DE"/>
              <a:t>Kostenrahmen für </a:t>
            </a:r>
            <a:r>
              <a:rPr lang="de-DE">
                <a:solidFill>
                  <a:srgbClr val="13A0D3"/>
                </a:solidFill>
              </a:rPr>
              <a:t>Treuhand, Administration und Depotbank</a:t>
            </a:r>
            <a:br>
              <a:rPr lang="de-DE">
                <a:solidFill>
                  <a:srgbClr val="13A0D3"/>
                </a:solidFill>
              </a:rPr>
            </a:br>
            <a:r>
              <a:rPr lang="de-DE" sz="1600"/>
              <a:t>Werden dem Unternehmen in Rechnung gestellt</a:t>
            </a:r>
          </a:p>
        </p:txBody>
      </p:sp>
      <p:sp>
        <p:nvSpPr>
          <p:cNvPr id="16" name="Textplatzhalter 15">
            <a:extLst>
              <a:ext uri="{FF2B5EF4-FFF2-40B4-BE49-F238E27FC236}">
                <a16:creationId xmlns:a16="http://schemas.microsoft.com/office/drawing/2014/main" id="{0506AE65-46A9-D943-4744-C6D9BF2776B5}"/>
              </a:ext>
            </a:extLst>
          </p:cNvPr>
          <p:cNvSpPr>
            <a:spLocks noGrp="1"/>
          </p:cNvSpPr>
          <p:nvPr>
            <p:ph type="body" sz="quarter" idx="22"/>
          </p:nvPr>
        </p:nvSpPr>
        <p:spPr>
          <a:xfrm>
            <a:off x="334946" y="6402269"/>
            <a:ext cx="10923402" cy="373805"/>
          </a:xfrm>
        </p:spPr>
        <p:txBody>
          <a:bodyPr/>
          <a:lstStyle/>
          <a:p>
            <a:r>
              <a:rPr lang="de-DE"/>
              <a:t>Die Gebühren verstehen sich zuzüglich Umsatzsteuer. Von der konto- bzw. depotführenden Stelle belastete Gebühren gehen zu Lasten des Treuhandkontos bzw. können weiterbelastet werden. Keine Extra-Gebühr für die Insolvenzabwicklung (Eventuell entstehende Kosten für die Insolvenzabwicklung werden dem Treuhandvermögen entnommen). </a:t>
            </a:r>
            <a:r>
              <a:rPr lang="de-DE" baseline="30000"/>
              <a:t>1</a:t>
            </a:r>
            <a:r>
              <a:rPr lang="de-DE"/>
              <a:t> In der Regel gibt es einen Treuhandvertrag pro rechtliche Einheit. In Ausnahmefällen kann es auch mehrere Treuhandverträge pro rechtliche Einheit geben.</a:t>
            </a:r>
            <a:br>
              <a:rPr lang="de-DE"/>
            </a:br>
            <a:r>
              <a:rPr lang="de-DE"/>
              <a:t>Stand:30.06.2025</a:t>
            </a:r>
          </a:p>
          <a:p>
            <a:endParaRPr lang="de-DE"/>
          </a:p>
        </p:txBody>
      </p:sp>
      <p:sp>
        <p:nvSpPr>
          <p:cNvPr id="13" name="TextBox 78">
            <a:extLst>
              <a:ext uri="{FF2B5EF4-FFF2-40B4-BE49-F238E27FC236}">
                <a16:creationId xmlns:a16="http://schemas.microsoft.com/office/drawing/2014/main" id="{A79CB623-0FAC-179D-8E43-8563A5B16B61}"/>
              </a:ext>
            </a:extLst>
          </p:cNvPr>
          <p:cNvSpPr txBox="1"/>
          <p:nvPr/>
        </p:nvSpPr>
        <p:spPr>
          <a:xfrm>
            <a:off x="5760071" y="1083169"/>
            <a:ext cx="5814201" cy="3156779"/>
          </a:xfrm>
          <a:prstGeom prst="roundRect">
            <a:avLst>
              <a:gd name="adj" fmla="val 0"/>
            </a:avLst>
          </a:prstGeom>
          <a:solidFill>
            <a:srgbClr val="D0ECF6">
              <a:alpha val="33000"/>
            </a:srgbClr>
          </a:solidFill>
          <a:ln>
            <a:solidFill>
              <a:srgbClr val="13A0D3"/>
            </a:solidFill>
          </a:ln>
        </p:spPr>
        <p:txBody>
          <a:bodyPr wrap="none" lIns="39000" tIns="39000" rIns="39000" bIns="39000" rtlCol="0" anchor="ctr" anchorCtr="0">
            <a:noAutofit/>
          </a:bodyPr>
          <a:lstStyle>
            <a:defPPr>
              <a:defRPr lang="de-DE"/>
            </a:defPPr>
            <a:lvl1pPr algn="ctr">
              <a:buClr>
                <a:srgbClr val="003781"/>
              </a:buClr>
              <a:defRPr b="1">
                <a:solidFill>
                  <a:schemeClr val="tx2"/>
                </a:solidFill>
              </a:defRPr>
            </a:lvl1p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endParaRPr kumimoji="0" lang="de-DE" sz="10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7" name="TextBox 78">
            <a:extLst>
              <a:ext uri="{FF2B5EF4-FFF2-40B4-BE49-F238E27FC236}">
                <a16:creationId xmlns:a16="http://schemas.microsoft.com/office/drawing/2014/main" id="{07407DDD-8F26-C843-708B-A86FE60185C2}"/>
              </a:ext>
            </a:extLst>
          </p:cNvPr>
          <p:cNvSpPr txBox="1"/>
          <p:nvPr/>
        </p:nvSpPr>
        <p:spPr>
          <a:xfrm>
            <a:off x="310419" y="1051492"/>
            <a:ext cx="5040000" cy="3156779"/>
          </a:xfrm>
          <a:prstGeom prst="roundRect">
            <a:avLst>
              <a:gd name="adj" fmla="val 0"/>
            </a:avLst>
          </a:prstGeom>
          <a:solidFill>
            <a:srgbClr val="D0ECF6">
              <a:alpha val="33000"/>
            </a:srgbClr>
          </a:solidFill>
          <a:ln>
            <a:solidFill>
              <a:srgbClr val="13A0D3"/>
            </a:solidFill>
          </a:ln>
        </p:spPr>
        <p:txBody>
          <a:bodyPr wrap="none" lIns="39000" tIns="39000" rIns="39000" bIns="39000" rtlCol="0" anchor="ctr" anchorCtr="0">
            <a:noAutofit/>
          </a:bodyPr>
          <a:lstStyle>
            <a:defPPr>
              <a:defRPr lang="de-DE"/>
            </a:defPPr>
            <a:lvl1pPr algn="ctr">
              <a:buClr>
                <a:srgbClr val="003781"/>
              </a:buClr>
              <a:defRPr b="1">
                <a:solidFill>
                  <a:schemeClr val="tx2"/>
                </a:solidFill>
              </a:defRPr>
            </a:lvl1pPr>
          </a:lstStyle>
          <a:p>
            <a:endParaRPr lang="de-DE" sz="900"/>
          </a:p>
        </p:txBody>
      </p:sp>
      <p:sp>
        <p:nvSpPr>
          <p:cNvPr id="11" name="TextBox 72">
            <a:extLst>
              <a:ext uri="{FF2B5EF4-FFF2-40B4-BE49-F238E27FC236}">
                <a16:creationId xmlns:a16="http://schemas.microsoft.com/office/drawing/2014/main" id="{684D1075-E9C8-7334-3F72-98D8B6C904A5}"/>
              </a:ext>
            </a:extLst>
          </p:cNvPr>
          <p:cNvSpPr txBox="1"/>
          <p:nvPr/>
        </p:nvSpPr>
        <p:spPr>
          <a:xfrm>
            <a:off x="163855" y="922793"/>
            <a:ext cx="5040000" cy="467588"/>
          </a:xfrm>
          <a:prstGeom prst="rect">
            <a:avLst/>
          </a:prstGeom>
          <a:noFill/>
        </p:spPr>
        <p:txBody>
          <a:bodyPr wrap="none" lIns="39000" tIns="39000" rIns="39000" bIns="39000" rtlCol="0" anchor="ctr" anchorCtr="0">
            <a:noAutofit/>
          </a:bodyPr>
          <a:lstStyle/>
          <a:p>
            <a:pPr algn="ctr">
              <a:lnSpc>
                <a:spcPct val="150000"/>
              </a:lnSpc>
              <a:buClr>
                <a:srgbClr val="003781"/>
              </a:buClr>
            </a:pPr>
            <a:br>
              <a:rPr lang="de-DE" sz="1733" b="1">
                <a:solidFill>
                  <a:schemeClr val="tx2"/>
                </a:solidFill>
                <a:latin typeface="+mn-lt"/>
              </a:rPr>
            </a:br>
            <a:r>
              <a:rPr lang="de-DE" sz="1733" b="1">
                <a:solidFill>
                  <a:schemeClr val="tx2"/>
                </a:solidFill>
                <a:latin typeface="+mn-lt"/>
              </a:rPr>
              <a:t>Insolvenzsicherung/Treuhand</a:t>
            </a:r>
            <a:br>
              <a:rPr lang="de-DE" sz="1733" b="1" baseline="30000">
                <a:solidFill>
                  <a:schemeClr val="tx2"/>
                </a:solidFill>
                <a:latin typeface="+mn-lt"/>
              </a:rPr>
            </a:br>
            <a:r>
              <a:rPr lang="de-DE" sz="1733" b="1" baseline="30000">
                <a:solidFill>
                  <a:schemeClr val="tx2"/>
                </a:solidFill>
                <a:latin typeface="+mn-lt"/>
              </a:rPr>
              <a:t>(Allianz Treuhand)</a:t>
            </a:r>
          </a:p>
        </p:txBody>
      </p:sp>
      <p:sp>
        <p:nvSpPr>
          <p:cNvPr id="14" name="TextBox 13">
            <a:extLst>
              <a:ext uri="{FF2B5EF4-FFF2-40B4-BE49-F238E27FC236}">
                <a16:creationId xmlns:a16="http://schemas.microsoft.com/office/drawing/2014/main" id="{9FD89259-A445-F287-956E-83876BD373CF}"/>
              </a:ext>
            </a:extLst>
          </p:cNvPr>
          <p:cNvSpPr txBox="1"/>
          <p:nvPr/>
        </p:nvSpPr>
        <p:spPr>
          <a:xfrm>
            <a:off x="1531298" y="1821655"/>
            <a:ext cx="2470225" cy="1846659"/>
          </a:xfrm>
          <a:prstGeom prst="rect">
            <a:avLst/>
          </a:prstGeom>
          <a:noFill/>
        </p:spPr>
        <p:txBody>
          <a:bodyPr wrap="square" lIns="0" tIns="0" rIns="0" bIns="0" rtlCol="0">
            <a:spAutoFit/>
          </a:bodyPr>
          <a:lstStyle/>
          <a:p>
            <a:pPr algn="ctr" fontAlgn="b">
              <a:spcBef>
                <a:spcPts val="0"/>
              </a:spcBef>
              <a:spcAft>
                <a:spcPts val="0"/>
              </a:spcAft>
            </a:pPr>
            <a:r>
              <a:rPr lang="de-DE" sz="1000" kern="1200">
                <a:solidFill>
                  <a:srgbClr val="003781"/>
                </a:solidFill>
                <a:cs typeface="Arial" panose="020B0604020202020204" pitchFamily="34" charset="0"/>
              </a:rPr>
              <a:t>Einmalige Einrichtungskosten: </a:t>
            </a:r>
            <a:endParaRPr lang="de-DE" sz="1000"/>
          </a:p>
          <a:p>
            <a:pPr algn="ctr" fontAlgn="b">
              <a:spcBef>
                <a:spcPts val="0"/>
              </a:spcBef>
              <a:spcAft>
                <a:spcPts val="0"/>
              </a:spcAft>
            </a:pPr>
            <a:r>
              <a:rPr lang="de-DE" sz="1000" kern="1200">
                <a:cs typeface="Arial" panose="020B0604020202020204" pitchFamily="34" charset="0"/>
              </a:rPr>
              <a:t>500 EUR je Treuhandvertrag</a:t>
            </a:r>
            <a:r>
              <a:rPr lang="de-DE" sz="1000" kern="1200" baseline="30000">
                <a:cs typeface="Arial" panose="020B0604020202020204" pitchFamily="34" charset="0"/>
              </a:rPr>
              <a:t>1</a:t>
            </a:r>
          </a:p>
          <a:p>
            <a:pPr algn="ctr" fontAlgn="b">
              <a:spcBef>
                <a:spcPts val="200"/>
              </a:spcBef>
              <a:spcAft>
                <a:spcPts val="200"/>
              </a:spcAft>
            </a:pPr>
            <a:br>
              <a:rPr lang="de-DE" sz="1000" kern="1200">
                <a:cs typeface="Arial" panose="020B0604020202020204" pitchFamily="34" charset="0"/>
              </a:rPr>
            </a:br>
            <a:r>
              <a:rPr lang="de-DE" sz="1000" kern="1200">
                <a:cs typeface="Arial" panose="020B0604020202020204" pitchFamily="34" charset="0"/>
              </a:rPr>
              <a:t>Laufende jährliche Kosten auf die </a:t>
            </a:r>
            <a:r>
              <a:rPr lang="de-DE" sz="1000" kern="1200" err="1">
                <a:cs typeface="Arial" panose="020B0604020202020204" pitchFamily="34" charset="0"/>
              </a:rPr>
              <a:t>AuM</a:t>
            </a:r>
            <a:r>
              <a:rPr lang="de-DE" sz="1000" kern="1200">
                <a:cs typeface="Arial" panose="020B0604020202020204" pitchFamily="34" charset="0"/>
              </a:rPr>
              <a:t>: </a:t>
            </a:r>
            <a:br>
              <a:rPr lang="de-DE" sz="1000" kern="1200">
                <a:cs typeface="Arial" panose="020B0604020202020204" pitchFamily="34" charset="0"/>
              </a:rPr>
            </a:br>
            <a:br>
              <a:rPr lang="de-DE" sz="1000" kern="1200">
                <a:cs typeface="Arial" panose="020B0604020202020204" pitchFamily="34" charset="0"/>
              </a:rPr>
            </a:br>
            <a:r>
              <a:rPr lang="de-DE" sz="1000" kern="1200">
                <a:cs typeface="Arial" panose="020B0604020202020204" pitchFamily="34" charset="0"/>
              </a:rPr>
              <a:t>0,025 % p.a., wenn AuM</a:t>
            </a:r>
            <a:r>
              <a:rPr lang="de-DE" sz="1000" kern="1200" baseline="30000">
                <a:cs typeface="Arial" panose="020B0604020202020204" pitchFamily="34" charset="0"/>
              </a:rPr>
              <a:t>2</a:t>
            </a:r>
            <a:r>
              <a:rPr lang="de-DE" sz="1000" kern="1200">
                <a:cs typeface="Arial" panose="020B0604020202020204" pitchFamily="34" charset="0"/>
              </a:rPr>
              <a:t> ≥ 25 Mio. EUR,</a:t>
            </a:r>
            <a:endParaRPr lang="de-DE" sz="1000"/>
          </a:p>
          <a:p>
            <a:pPr algn="ctr" fontAlgn="b">
              <a:spcBef>
                <a:spcPts val="200"/>
              </a:spcBef>
              <a:spcAft>
                <a:spcPts val="200"/>
              </a:spcAft>
            </a:pPr>
            <a:r>
              <a:rPr lang="de-DE" sz="1000" kern="1200">
                <a:cs typeface="Arial" panose="020B0604020202020204" pitchFamily="34" charset="0"/>
              </a:rPr>
              <a:t>0,05 % p.a., wenn AuM</a:t>
            </a:r>
            <a:r>
              <a:rPr lang="de-DE" sz="1000" kern="1200" baseline="30000">
                <a:cs typeface="Arial" panose="020B0604020202020204" pitchFamily="34" charset="0"/>
              </a:rPr>
              <a:t>2</a:t>
            </a:r>
            <a:r>
              <a:rPr lang="de-DE" sz="1000" kern="1200">
                <a:cs typeface="Arial" panose="020B0604020202020204" pitchFamily="34" charset="0"/>
              </a:rPr>
              <a:t> 10 - &lt; 25 Mio. EUR</a:t>
            </a:r>
            <a:endParaRPr lang="de-DE" sz="1000"/>
          </a:p>
          <a:p>
            <a:pPr algn="ctr" fontAlgn="b">
              <a:spcBef>
                <a:spcPts val="200"/>
              </a:spcBef>
              <a:spcAft>
                <a:spcPts val="200"/>
              </a:spcAft>
            </a:pPr>
            <a:r>
              <a:rPr lang="de-DE" sz="1000" kern="1200">
                <a:cs typeface="Arial" panose="020B0604020202020204" pitchFamily="34" charset="0"/>
              </a:rPr>
              <a:t>0,075 % p.a., wenn AuM</a:t>
            </a:r>
            <a:r>
              <a:rPr lang="de-DE" sz="1000" kern="1200" baseline="30000">
                <a:cs typeface="Arial" panose="020B0604020202020204" pitchFamily="34" charset="0"/>
              </a:rPr>
              <a:t>2</a:t>
            </a:r>
            <a:r>
              <a:rPr lang="de-DE" sz="1000" kern="1200">
                <a:cs typeface="Arial" panose="020B0604020202020204" pitchFamily="34" charset="0"/>
              </a:rPr>
              <a:t> &lt; 10 Mio. EUR,</a:t>
            </a:r>
          </a:p>
          <a:p>
            <a:pPr algn="ctr" fontAlgn="b">
              <a:spcBef>
                <a:spcPts val="0"/>
              </a:spcBef>
              <a:spcAft>
                <a:spcPts val="0"/>
              </a:spcAft>
            </a:pPr>
            <a:br>
              <a:rPr lang="de-DE" sz="1000" kern="1200">
                <a:cs typeface="Arial" panose="020B0604020202020204" pitchFamily="34" charset="0"/>
              </a:rPr>
            </a:br>
            <a:r>
              <a:rPr lang="de-DE" sz="1000" kern="1200">
                <a:cs typeface="Arial" panose="020B0604020202020204" pitchFamily="34" charset="0"/>
              </a:rPr>
              <a:t>mindestens 500 EUR p.a. </a:t>
            </a:r>
            <a:br>
              <a:rPr lang="de-DE" sz="1000" kern="1200">
                <a:cs typeface="Arial" panose="020B0604020202020204" pitchFamily="34" charset="0"/>
              </a:rPr>
            </a:br>
            <a:r>
              <a:rPr lang="de-DE" sz="1000" kern="1200">
                <a:cs typeface="Arial" panose="020B0604020202020204" pitchFamily="34" charset="0"/>
              </a:rPr>
              <a:t>je Treuhandvertrag</a:t>
            </a:r>
            <a:r>
              <a:rPr lang="de-DE" sz="1000" kern="1200" baseline="30000">
                <a:cs typeface="Arial" panose="020B0604020202020204" pitchFamily="34" charset="0"/>
              </a:rPr>
              <a:t>1</a:t>
            </a:r>
          </a:p>
        </p:txBody>
      </p:sp>
      <p:sp>
        <p:nvSpPr>
          <p:cNvPr id="8" name="TextBox 72">
            <a:extLst>
              <a:ext uri="{FF2B5EF4-FFF2-40B4-BE49-F238E27FC236}">
                <a16:creationId xmlns:a16="http://schemas.microsoft.com/office/drawing/2014/main" id="{95CD27A7-B304-737E-62EB-D92BE5F79F7B}"/>
              </a:ext>
            </a:extLst>
          </p:cNvPr>
          <p:cNvSpPr txBox="1"/>
          <p:nvPr/>
        </p:nvSpPr>
        <p:spPr>
          <a:xfrm>
            <a:off x="7082377" y="1031162"/>
            <a:ext cx="2808000" cy="317424"/>
          </a:xfrm>
          <a:prstGeom prst="rect">
            <a:avLst/>
          </a:prstGeom>
          <a:noFill/>
        </p:spPr>
        <p:txBody>
          <a:bodyPr wrap="none" lIns="39000" tIns="39000" rIns="39000" bIns="39000" rtlCol="0" anchor="ctr" anchorCtr="0">
            <a:noAutofit/>
          </a:bodyPr>
          <a:lstStyle/>
          <a:p>
            <a:pPr algn="ctr">
              <a:lnSpc>
                <a:spcPct val="150000"/>
              </a:lnSpc>
              <a:buClr>
                <a:srgbClr val="003781"/>
              </a:buClr>
            </a:pPr>
            <a:br>
              <a:rPr lang="de-DE" sz="1733" b="1">
                <a:solidFill>
                  <a:schemeClr val="tx2"/>
                </a:solidFill>
                <a:latin typeface="+mn-lt"/>
              </a:rPr>
            </a:br>
            <a:r>
              <a:rPr lang="de-DE" sz="1733" b="1">
                <a:solidFill>
                  <a:schemeClr val="tx2"/>
                </a:solidFill>
                <a:latin typeface="+mn-lt"/>
              </a:rPr>
              <a:t>Administration</a:t>
            </a:r>
            <a:br>
              <a:rPr lang="de-DE" sz="1733" b="1" baseline="30000">
                <a:solidFill>
                  <a:schemeClr val="tx2"/>
                </a:solidFill>
                <a:latin typeface="+mn-lt"/>
              </a:rPr>
            </a:br>
            <a:r>
              <a:rPr lang="de-DE" sz="1733" b="1" baseline="30000">
                <a:solidFill>
                  <a:schemeClr val="tx2"/>
                </a:solidFill>
                <a:latin typeface="+mn-lt"/>
              </a:rPr>
              <a:t>(</a:t>
            </a:r>
            <a:r>
              <a:rPr lang="de-DE" sz="1733" b="1" baseline="30000" err="1">
                <a:solidFill>
                  <a:schemeClr val="tx2"/>
                </a:solidFill>
                <a:latin typeface="+mn-lt"/>
              </a:rPr>
              <a:t>Lurse</a:t>
            </a:r>
            <a:r>
              <a:rPr lang="de-DE" sz="1733" b="1" baseline="30000">
                <a:solidFill>
                  <a:schemeClr val="tx2"/>
                </a:solidFill>
                <a:latin typeface="+mn-lt"/>
              </a:rPr>
              <a:t>)</a:t>
            </a:r>
          </a:p>
        </p:txBody>
      </p:sp>
      <p:sp>
        <p:nvSpPr>
          <p:cNvPr id="10" name="TextBox 13">
            <a:extLst>
              <a:ext uri="{FF2B5EF4-FFF2-40B4-BE49-F238E27FC236}">
                <a16:creationId xmlns:a16="http://schemas.microsoft.com/office/drawing/2014/main" id="{C14BE55C-26B4-3B49-1325-B40F14DF0532}"/>
              </a:ext>
            </a:extLst>
          </p:cNvPr>
          <p:cNvSpPr txBox="1"/>
          <p:nvPr/>
        </p:nvSpPr>
        <p:spPr>
          <a:xfrm>
            <a:off x="5896420" y="1742459"/>
            <a:ext cx="5592633" cy="887422"/>
          </a:xfrm>
          <a:prstGeom prst="rect">
            <a:avLst/>
          </a:prstGeom>
          <a:noFill/>
        </p:spPr>
        <p:txBody>
          <a:bodyPr wrap="square" lIns="0" tIns="0" rIns="0" bIns="0" rtlCol="0">
            <a:spAutoFit/>
          </a:bodyPr>
          <a:lstStyle/>
          <a:p>
            <a:pPr algn="ctr"/>
            <a:r>
              <a:rPr lang="de-DE" sz="1000" kern="1200">
                <a:cs typeface="Arial" panose="020B0604020202020204" pitchFamily="34" charset="0"/>
              </a:rPr>
              <a:t>Einmalige </a:t>
            </a:r>
            <a:r>
              <a:rPr lang="de-DE" sz="1000"/>
              <a:t>Einrichtungskosten: Keine</a:t>
            </a:r>
            <a:br>
              <a:rPr lang="de-DE" sz="1000"/>
            </a:br>
            <a:br>
              <a:rPr lang="de-DE" sz="1000"/>
            </a:br>
            <a:r>
              <a:rPr lang="de-DE" sz="1000" kern="1200">
                <a:cs typeface="Arial" panose="020B0604020202020204" pitchFamily="34" charset="0"/>
              </a:rPr>
              <a:t>Laufende jährliche Kosten </a:t>
            </a:r>
            <a:r>
              <a:rPr lang="de-DE" sz="1000"/>
              <a:t>für Konten-/Anwartschaftsverwaltung als Rechnung:</a:t>
            </a:r>
          </a:p>
          <a:p>
            <a:br>
              <a:rPr lang="de-DE" sz="1000"/>
            </a:br>
            <a:endParaRPr lang="de-DE" sz="1100"/>
          </a:p>
        </p:txBody>
      </p:sp>
      <p:sp>
        <p:nvSpPr>
          <p:cNvPr id="12" name="TextBox 78">
            <a:extLst>
              <a:ext uri="{FF2B5EF4-FFF2-40B4-BE49-F238E27FC236}">
                <a16:creationId xmlns:a16="http://schemas.microsoft.com/office/drawing/2014/main" id="{0AA2FB5F-907F-A4F2-66DC-E7EC7E22ED2C}"/>
              </a:ext>
            </a:extLst>
          </p:cNvPr>
          <p:cNvSpPr txBox="1"/>
          <p:nvPr/>
        </p:nvSpPr>
        <p:spPr>
          <a:xfrm>
            <a:off x="310419" y="4279404"/>
            <a:ext cx="5040000" cy="1962135"/>
          </a:xfrm>
          <a:prstGeom prst="roundRect">
            <a:avLst>
              <a:gd name="adj" fmla="val 0"/>
            </a:avLst>
          </a:prstGeom>
          <a:solidFill>
            <a:srgbClr val="D0ECF6">
              <a:alpha val="33000"/>
            </a:srgbClr>
          </a:solidFill>
          <a:ln>
            <a:solidFill>
              <a:srgbClr val="13A0D3"/>
            </a:solidFill>
          </a:ln>
        </p:spPr>
        <p:txBody>
          <a:bodyPr wrap="none" lIns="39000" tIns="39000" rIns="39000" bIns="39000" rtlCol="0" anchor="ctr" anchorCtr="0">
            <a:noAutofit/>
          </a:bodyPr>
          <a:lstStyle>
            <a:defPPr>
              <a:defRPr lang="de-DE"/>
            </a:defPPr>
            <a:lvl1pPr algn="ctr">
              <a:buClr>
                <a:srgbClr val="003781"/>
              </a:buClr>
              <a:defRPr b="1">
                <a:solidFill>
                  <a:schemeClr val="tx2"/>
                </a:solidFill>
              </a:defRPr>
            </a:lvl1pPr>
          </a:lstStyle>
          <a:p>
            <a:endParaRPr lang="de-DE"/>
          </a:p>
        </p:txBody>
      </p:sp>
      <p:sp>
        <p:nvSpPr>
          <p:cNvPr id="17" name="TextBox 72">
            <a:extLst>
              <a:ext uri="{FF2B5EF4-FFF2-40B4-BE49-F238E27FC236}">
                <a16:creationId xmlns:a16="http://schemas.microsoft.com/office/drawing/2014/main" id="{85ABF481-1044-FEA4-45C7-E689552A87EE}"/>
              </a:ext>
            </a:extLst>
          </p:cNvPr>
          <p:cNvSpPr txBox="1"/>
          <p:nvPr/>
        </p:nvSpPr>
        <p:spPr>
          <a:xfrm>
            <a:off x="1599241" y="4434151"/>
            <a:ext cx="2808000" cy="317424"/>
          </a:xfrm>
          <a:prstGeom prst="rect">
            <a:avLst/>
          </a:prstGeom>
          <a:noFill/>
        </p:spPr>
        <p:txBody>
          <a:bodyPr wrap="none" lIns="39000" tIns="39000" rIns="39000" bIns="39000" rtlCol="0" anchor="ctr" anchorCtr="0">
            <a:noAutofit/>
          </a:bodyPr>
          <a:lstStyle/>
          <a:p>
            <a:pPr algn="ctr">
              <a:lnSpc>
                <a:spcPct val="90000"/>
              </a:lnSpc>
              <a:buClr>
                <a:srgbClr val="003781"/>
              </a:buClr>
            </a:pPr>
            <a:br>
              <a:rPr lang="de-DE" sz="1733" b="1">
                <a:latin typeface="+mn-lt"/>
              </a:rPr>
            </a:br>
            <a:r>
              <a:rPr lang="de-DE" sz="1733" b="1">
                <a:latin typeface="+mn-lt"/>
              </a:rPr>
              <a:t>Depotführung</a:t>
            </a:r>
            <a:br>
              <a:rPr lang="de-DE" sz="1733" b="1" baseline="30000">
                <a:latin typeface="+mn-lt"/>
              </a:rPr>
            </a:br>
            <a:br>
              <a:rPr lang="de-DE" sz="1733" b="1" baseline="30000">
                <a:latin typeface="+mn-lt"/>
              </a:rPr>
            </a:br>
            <a:r>
              <a:rPr lang="de-DE" sz="1733" b="1" baseline="30000">
                <a:latin typeface="+mn-lt"/>
              </a:rPr>
              <a:t>(FNZ)</a:t>
            </a:r>
          </a:p>
        </p:txBody>
      </p:sp>
      <p:sp>
        <p:nvSpPr>
          <p:cNvPr id="18" name="TextBox 13">
            <a:extLst>
              <a:ext uri="{FF2B5EF4-FFF2-40B4-BE49-F238E27FC236}">
                <a16:creationId xmlns:a16="http://schemas.microsoft.com/office/drawing/2014/main" id="{7102D17E-A145-3643-EDC3-C49563186999}"/>
              </a:ext>
            </a:extLst>
          </p:cNvPr>
          <p:cNvSpPr txBox="1"/>
          <p:nvPr/>
        </p:nvSpPr>
        <p:spPr>
          <a:xfrm>
            <a:off x="1049097" y="4959454"/>
            <a:ext cx="3908287" cy="1231106"/>
          </a:xfrm>
          <a:prstGeom prst="rect">
            <a:avLst/>
          </a:prstGeom>
          <a:noFill/>
        </p:spPr>
        <p:txBody>
          <a:bodyPr wrap="square" lIns="0" tIns="0" rIns="0" bIns="0" rtlCol="0">
            <a:spAutoFit/>
          </a:bodyPr>
          <a:lstStyle/>
          <a:p>
            <a:pPr algn="ctr" fontAlgn="b">
              <a:spcBef>
                <a:spcPts val="0"/>
              </a:spcBef>
              <a:spcAft>
                <a:spcPts val="0"/>
              </a:spcAft>
            </a:pPr>
            <a:r>
              <a:rPr lang="de-DE" sz="1000" kern="1200" dirty="0">
                <a:cs typeface="Arial" panose="020B0604020202020204" pitchFamily="34" charset="0"/>
              </a:rPr>
              <a:t>Laufende jährliche Kosten</a:t>
            </a:r>
            <a:br>
              <a:rPr lang="de-DE" sz="1000" kern="1200" dirty="0">
                <a:cs typeface="Arial" panose="020B0604020202020204" pitchFamily="34" charset="0"/>
              </a:rPr>
            </a:br>
            <a:r>
              <a:rPr lang="de-DE" sz="1000" kern="1200" dirty="0">
                <a:cs typeface="Arial" panose="020B0604020202020204" pitchFamily="34" charset="0"/>
              </a:rPr>
              <a:t>je Treugeber-Depot</a:t>
            </a:r>
            <a:r>
              <a:rPr lang="de-DE" sz="1000" kern="1200" baseline="30000" dirty="0">
                <a:solidFill>
                  <a:srgbClr val="003781"/>
                </a:solidFill>
                <a:cs typeface="Arial" panose="020B0604020202020204" pitchFamily="34" charset="0"/>
              </a:rPr>
              <a:t>1</a:t>
            </a:r>
            <a:endParaRPr lang="de-DE" sz="1000" kern="1200" dirty="0">
              <a:cs typeface="Arial" panose="020B0604020202020204" pitchFamily="34" charset="0"/>
            </a:endParaRPr>
          </a:p>
          <a:p>
            <a:pPr algn="ctr" fontAlgn="b">
              <a:spcBef>
                <a:spcPts val="0"/>
              </a:spcBef>
              <a:spcAft>
                <a:spcPts val="0"/>
              </a:spcAft>
            </a:pPr>
            <a:endParaRPr lang="de-DE" sz="1000" kern="1200" dirty="0">
              <a:cs typeface="Arial" panose="020B0604020202020204" pitchFamily="34" charset="0"/>
            </a:endParaRPr>
          </a:p>
          <a:p>
            <a:pPr algn="ctr" fontAlgn="b">
              <a:spcBef>
                <a:spcPts val="0"/>
              </a:spcBef>
              <a:spcAft>
                <a:spcPts val="0"/>
              </a:spcAft>
            </a:pPr>
            <a:r>
              <a:rPr lang="de-DE" sz="1000" kern="1200" dirty="0">
                <a:cs typeface="Arial" panose="020B0604020202020204" pitchFamily="34" charset="0"/>
              </a:rPr>
              <a:t>80 EUR p.a. </a:t>
            </a:r>
          </a:p>
          <a:p>
            <a:pPr algn="ctr" fontAlgn="b">
              <a:spcBef>
                <a:spcPts val="0"/>
              </a:spcBef>
              <a:spcAft>
                <a:spcPts val="0"/>
              </a:spcAft>
            </a:pPr>
            <a:r>
              <a:rPr lang="de-DE" sz="1000" kern="1200" dirty="0">
                <a:cs typeface="Arial" panose="020B0604020202020204" pitchFamily="34" charset="0"/>
              </a:rPr>
              <a:t>plus</a:t>
            </a:r>
          </a:p>
          <a:p>
            <a:pPr algn="ctr" fontAlgn="b">
              <a:spcBef>
                <a:spcPts val="0"/>
              </a:spcBef>
              <a:spcAft>
                <a:spcPts val="0"/>
              </a:spcAft>
            </a:pPr>
            <a:r>
              <a:rPr lang="de-DE" sz="1000" kern="1200" dirty="0">
                <a:cs typeface="Arial" panose="020B0604020202020204" pitchFamily="34" charset="0"/>
              </a:rPr>
              <a:t>0,03 % p.a. auf die </a:t>
            </a:r>
            <a:r>
              <a:rPr lang="de-DE" sz="1000" kern="1200" dirty="0" err="1">
                <a:cs typeface="Arial" panose="020B0604020202020204" pitchFamily="34" charset="0"/>
              </a:rPr>
              <a:t>AuM</a:t>
            </a:r>
            <a:r>
              <a:rPr lang="de-DE" sz="1000" kern="1200" dirty="0">
                <a:cs typeface="Arial" panose="020B0604020202020204" pitchFamily="34" charset="0"/>
              </a:rPr>
              <a:t> (max.12.000 EUR p.a.)</a:t>
            </a:r>
            <a:br>
              <a:rPr lang="de-DE" sz="1000" kern="1200" dirty="0">
                <a:cs typeface="Arial" panose="020B0604020202020204" pitchFamily="34" charset="0"/>
              </a:rPr>
            </a:br>
            <a:br>
              <a:rPr lang="de-DE" sz="1000" kern="1200" dirty="0">
                <a:cs typeface="Arial" panose="020B0604020202020204" pitchFamily="34" charset="0"/>
              </a:rPr>
            </a:br>
            <a:r>
              <a:rPr lang="de-DE" sz="1000" kern="1200" dirty="0">
                <a:cs typeface="Arial" panose="020B0604020202020204" pitchFamily="34" charset="0"/>
              </a:rPr>
              <a:t>mindestens 50 EUR p.a.</a:t>
            </a:r>
          </a:p>
        </p:txBody>
      </p:sp>
      <p:sp>
        <p:nvSpPr>
          <p:cNvPr id="19" name="Textfeld 18">
            <a:extLst>
              <a:ext uri="{FF2B5EF4-FFF2-40B4-BE49-F238E27FC236}">
                <a16:creationId xmlns:a16="http://schemas.microsoft.com/office/drawing/2014/main" id="{7162B38A-1578-8328-DF62-50AD00761A3F}"/>
              </a:ext>
            </a:extLst>
          </p:cNvPr>
          <p:cNvSpPr txBox="1"/>
          <p:nvPr/>
        </p:nvSpPr>
        <p:spPr>
          <a:xfrm>
            <a:off x="5796647" y="3700903"/>
            <a:ext cx="5737116" cy="453183"/>
          </a:xfrm>
          <a:prstGeom prst="rect">
            <a:avLst/>
          </a:prstGeom>
          <a:solidFill>
            <a:srgbClr val="D3E9F0"/>
          </a:solidFill>
        </p:spPr>
        <p:txBody>
          <a:bodyPr wrap="square" lIns="72000" tIns="72000" rIns="72000" bIns="72000" rtlCol="0">
            <a:spAutoFit/>
          </a:bodyPr>
          <a:lstStyle/>
          <a:p>
            <a:pPr marL="719138" indent="-719138" algn="ctr">
              <a:spcBef>
                <a:spcPts val="360"/>
              </a:spcBef>
              <a:spcAft>
                <a:spcPts val="360"/>
              </a:spcAft>
              <a:tabLst>
                <a:tab pos="719138" algn="l"/>
              </a:tabLst>
            </a:pPr>
            <a:r>
              <a:rPr lang="de-DE" sz="1000" b="1" i="1"/>
              <a:t>Zusätzlich Inkludiert</a:t>
            </a:r>
            <a:r>
              <a:rPr lang="de-DE" sz="1000" i="1"/>
              <a:t>: Arbeitgeberportal, Arbeitnehmerportal, techn. Mitarbeiter- &amp; Fachbereichshotline, Versorgungsordnung, Gutachteninput.</a:t>
            </a:r>
            <a:endParaRPr lang="de-DE" sz="1050" i="1"/>
          </a:p>
        </p:txBody>
      </p:sp>
      <p:sp>
        <p:nvSpPr>
          <p:cNvPr id="20" name="Textfeld 19">
            <a:extLst>
              <a:ext uri="{FF2B5EF4-FFF2-40B4-BE49-F238E27FC236}">
                <a16:creationId xmlns:a16="http://schemas.microsoft.com/office/drawing/2014/main" id="{B39C7B2F-0DC2-6C03-6FF9-B94C374A4956}"/>
              </a:ext>
            </a:extLst>
          </p:cNvPr>
          <p:cNvSpPr txBox="1"/>
          <p:nvPr/>
        </p:nvSpPr>
        <p:spPr>
          <a:xfrm>
            <a:off x="384624" y="3730819"/>
            <a:ext cx="4909876" cy="299295"/>
          </a:xfrm>
          <a:prstGeom prst="rect">
            <a:avLst/>
          </a:prstGeom>
          <a:solidFill>
            <a:srgbClr val="D3E9F0"/>
          </a:solidFill>
        </p:spPr>
        <p:txBody>
          <a:bodyPr wrap="square" lIns="72000" tIns="72000" rIns="72000" bIns="72000" rtlCol="0">
            <a:spAutoFit/>
          </a:bodyPr>
          <a:lstStyle/>
          <a:p>
            <a:pPr algn="ctr">
              <a:spcBef>
                <a:spcPts val="360"/>
              </a:spcBef>
              <a:spcAft>
                <a:spcPts val="360"/>
              </a:spcAft>
              <a:tabLst/>
            </a:pPr>
            <a:r>
              <a:rPr lang="de-DE" sz="1000" i="1">
                <a:cs typeface="Arial" panose="020B0604020202020204" pitchFamily="34" charset="0"/>
              </a:rPr>
              <a:t>Es gilt jeweils die niedrigere Kostenstufe bezogen auf die erreichten </a:t>
            </a:r>
            <a:r>
              <a:rPr lang="de-DE" sz="1000" i="1" err="1">
                <a:cs typeface="Arial" panose="020B0604020202020204" pitchFamily="34" charset="0"/>
              </a:rPr>
              <a:t>AuMs</a:t>
            </a:r>
            <a:r>
              <a:rPr lang="de-DE" sz="1000">
                <a:cs typeface="Arial" panose="020B0604020202020204" pitchFamily="34" charset="0"/>
              </a:rPr>
              <a:t>.</a:t>
            </a:r>
            <a:endParaRPr lang="de-DE" sz="1000" kern="1200">
              <a:solidFill>
                <a:srgbClr val="003781"/>
              </a:solidFill>
              <a:cs typeface="Arial" panose="020B0604020202020204" pitchFamily="34" charset="0"/>
            </a:endParaRPr>
          </a:p>
        </p:txBody>
      </p:sp>
      <p:sp>
        <p:nvSpPr>
          <p:cNvPr id="6" name="TextBox 78">
            <a:extLst>
              <a:ext uri="{FF2B5EF4-FFF2-40B4-BE49-F238E27FC236}">
                <a16:creationId xmlns:a16="http://schemas.microsoft.com/office/drawing/2014/main" id="{006F1DB8-3F68-DDA0-EB93-EE33C6B9D035}"/>
              </a:ext>
            </a:extLst>
          </p:cNvPr>
          <p:cNvSpPr txBox="1"/>
          <p:nvPr/>
        </p:nvSpPr>
        <p:spPr>
          <a:xfrm>
            <a:off x="5760071" y="4279404"/>
            <a:ext cx="5822276" cy="2002366"/>
          </a:xfrm>
          <a:prstGeom prst="roundRect">
            <a:avLst>
              <a:gd name="adj" fmla="val 0"/>
            </a:avLst>
          </a:prstGeom>
          <a:solidFill>
            <a:schemeClr val="bg2">
              <a:lumMod val="20000"/>
              <a:lumOff val="80000"/>
              <a:alpha val="33000"/>
            </a:schemeClr>
          </a:solidFill>
          <a:ln>
            <a:solidFill>
              <a:srgbClr val="13A0D3"/>
            </a:solidFill>
          </a:ln>
        </p:spPr>
        <p:txBody>
          <a:bodyPr wrap="none" lIns="39000" tIns="39000" rIns="39000" bIns="39000" rtlCol="0" anchor="ctr" anchorCtr="0">
            <a:noAutofit/>
          </a:bodyPr>
          <a:lstStyle>
            <a:defPPr>
              <a:defRPr lang="de-DE"/>
            </a:defPPr>
            <a:lvl1pPr algn="ctr">
              <a:buClr>
                <a:srgbClr val="003781"/>
              </a:buClr>
              <a:defRPr b="1">
                <a:solidFill>
                  <a:schemeClr val="tx2"/>
                </a:solidFill>
              </a:defRPr>
            </a:lvl1pPr>
          </a:lstStyle>
          <a:p>
            <a:endParaRPr lang="de-DE"/>
          </a:p>
        </p:txBody>
      </p:sp>
      <p:sp>
        <p:nvSpPr>
          <p:cNvPr id="9" name="TextBox 72">
            <a:extLst>
              <a:ext uri="{FF2B5EF4-FFF2-40B4-BE49-F238E27FC236}">
                <a16:creationId xmlns:a16="http://schemas.microsoft.com/office/drawing/2014/main" id="{CA1BFF5B-E04D-F489-2067-2F7D3DA6A17D}"/>
              </a:ext>
            </a:extLst>
          </p:cNvPr>
          <p:cNvSpPr txBox="1"/>
          <p:nvPr/>
        </p:nvSpPr>
        <p:spPr>
          <a:xfrm>
            <a:off x="7360737" y="4358458"/>
            <a:ext cx="2808000" cy="317424"/>
          </a:xfrm>
          <a:prstGeom prst="rect">
            <a:avLst/>
          </a:prstGeom>
          <a:noFill/>
        </p:spPr>
        <p:txBody>
          <a:bodyPr wrap="none" lIns="39000" tIns="39000" rIns="39000" bIns="39000" rtlCol="0" anchor="ctr" anchorCtr="0">
            <a:noAutofit/>
          </a:bodyPr>
          <a:lstStyle/>
          <a:p>
            <a:pPr algn="ctr">
              <a:lnSpc>
                <a:spcPct val="90000"/>
              </a:lnSpc>
              <a:buClr>
                <a:srgbClr val="003781"/>
              </a:buClr>
            </a:pPr>
            <a:br>
              <a:rPr lang="de-DE" sz="1733" b="1">
                <a:solidFill>
                  <a:schemeClr val="bg1">
                    <a:lumMod val="50000"/>
                  </a:schemeClr>
                </a:solidFill>
                <a:latin typeface="+mn-lt"/>
              </a:rPr>
            </a:br>
            <a:r>
              <a:rPr lang="de-DE" sz="1733" b="1">
                <a:solidFill>
                  <a:schemeClr val="bg1">
                    <a:lumMod val="50000"/>
                  </a:schemeClr>
                </a:solidFill>
                <a:latin typeface="+mn-lt"/>
              </a:rPr>
              <a:t>Administration (optionale Zusatzservices)</a:t>
            </a:r>
            <a:br>
              <a:rPr lang="de-DE" sz="1733" b="1" baseline="30000">
                <a:solidFill>
                  <a:schemeClr val="bg1">
                    <a:lumMod val="50000"/>
                  </a:schemeClr>
                </a:solidFill>
                <a:latin typeface="+mn-lt"/>
              </a:rPr>
            </a:br>
            <a:endParaRPr lang="de-DE" sz="1733" b="1" baseline="30000">
              <a:solidFill>
                <a:schemeClr val="bg1">
                  <a:lumMod val="50000"/>
                </a:schemeClr>
              </a:solidFill>
              <a:latin typeface="+mn-lt"/>
            </a:endParaRPr>
          </a:p>
        </p:txBody>
      </p:sp>
      <p:sp>
        <p:nvSpPr>
          <p:cNvPr id="15" name="TextBox 13">
            <a:extLst>
              <a:ext uri="{FF2B5EF4-FFF2-40B4-BE49-F238E27FC236}">
                <a16:creationId xmlns:a16="http://schemas.microsoft.com/office/drawing/2014/main" id="{F1F2FCD8-FF67-5141-CC4A-CB4296D883B1}"/>
              </a:ext>
            </a:extLst>
          </p:cNvPr>
          <p:cNvSpPr txBox="1"/>
          <p:nvPr/>
        </p:nvSpPr>
        <p:spPr>
          <a:xfrm>
            <a:off x="6128463" y="4735221"/>
            <a:ext cx="5313859" cy="1436291"/>
          </a:xfrm>
          <a:prstGeom prst="rect">
            <a:avLst/>
          </a:prstGeom>
          <a:noFill/>
        </p:spPr>
        <p:txBody>
          <a:bodyPr wrap="square" lIns="0" tIns="0" rIns="0" bIns="0" rtlCol="0">
            <a:spAutoFit/>
          </a:bodyPr>
          <a:lstStyle/>
          <a:p>
            <a:pPr marL="171450" indent="-171450" fontAlgn="b">
              <a:spcBef>
                <a:spcPts val="200"/>
              </a:spcBef>
              <a:spcAft>
                <a:spcPts val="600"/>
              </a:spcAft>
              <a:buFont typeface="Arial" panose="020B0604020202020204" pitchFamily="34" charset="0"/>
              <a:buChar char="•"/>
            </a:pPr>
            <a:r>
              <a:rPr lang="de-DE" sz="1000" b="1">
                <a:solidFill>
                  <a:schemeClr val="bg1">
                    <a:lumMod val="50000"/>
                  </a:schemeClr>
                </a:solidFill>
                <a:cs typeface="Arial" panose="020B0604020202020204" pitchFamily="34" charset="0"/>
              </a:rPr>
              <a:t>Versorgungsausgleich</a:t>
            </a:r>
            <a:r>
              <a:rPr lang="de-DE" sz="1000">
                <a:solidFill>
                  <a:schemeClr val="bg1">
                    <a:lumMod val="50000"/>
                  </a:schemeClr>
                </a:solidFill>
                <a:cs typeface="Arial" panose="020B0604020202020204" pitchFamily="34" charset="0"/>
              </a:rPr>
              <a:t>: 	</a:t>
            </a:r>
            <a:br>
              <a:rPr lang="de-DE" sz="1000">
                <a:solidFill>
                  <a:schemeClr val="bg1">
                    <a:lumMod val="50000"/>
                  </a:schemeClr>
                </a:solidFill>
                <a:cs typeface="Arial" panose="020B0604020202020204" pitchFamily="34" charset="0"/>
              </a:rPr>
            </a:br>
            <a:r>
              <a:rPr lang="de-DE" sz="1000">
                <a:solidFill>
                  <a:schemeClr val="bg1">
                    <a:lumMod val="50000"/>
                  </a:schemeClr>
                </a:solidFill>
                <a:cs typeface="Arial" panose="020B0604020202020204" pitchFamily="34" charset="0"/>
              </a:rPr>
              <a:t>Einzelfallpauschale 350 EUR </a:t>
            </a:r>
          </a:p>
          <a:p>
            <a:pPr marL="171450" indent="-171450" fontAlgn="b">
              <a:spcBef>
                <a:spcPts val="200"/>
              </a:spcBef>
              <a:spcAft>
                <a:spcPts val="600"/>
              </a:spcAft>
              <a:buFont typeface="Arial" panose="020B0604020202020204" pitchFamily="34" charset="0"/>
              <a:buChar char="•"/>
            </a:pPr>
            <a:r>
              <a:rPr lang="de-DE" sz="1000" b="1">
                <a:solidFill>
                  <a:schemeClr val="bg1">
                    <a:lumMod val="50000"/>
                  </a:schemeClr>
                </a:solidFill>
                <a:cs typeface="Arial" panose="020B0604020202020204" pitchFamily="34" charset="0"/>
              </a:rPr>
              <a:t>Leistungsabrechnung (</a:t>
            </a:r>
            <a:r>
              <a:rPr lang="de-DE" sz="1000" b="1" err="1">
                <a:solidFill>
                  <a:schemeClr val="bg1">
                    <a:lumMod val="50000"/>
                  </a:schemeClr>
                </a:solidFill>
                <a:cs typeface="Arial" panose="020B0604020202020204" pitchFamily="34" charset="0"/>
              </a:rPr>
              <a:t>Payroll</a:t>
            </a:r>
            <a:r>
              <a:rPr lang="de-DE" sz="1000" b="1">
                <a:solidFill>
                  <a:schemeClr val="bg1">
                    <a:lumMod val="50000"/>
                  </a:schemeClr>
                </a:solidFill>
                <a:cs typeface="Arial" panose="020B0604020202020204" pitchFamily="34" charset="0"/>
              </a:rPr>
              <a:t>) inkl. Steuer-/SV-Berechnung:</a:t>
            </a:r>
            <a:br>
              <a:rPr lang="de-DE" sz="1000" b="1">
                <a:solidFill>
                  <a:schemeClr val="bg1">
                    <a:lumMod val="50000"/>
                  </a:schemeClr>
                </a:solidFill>
                <a:cs typeface="Arial" panose="020B0604020202020204" pitchFamily="34" charset="0"/>
              </a:rPr>
            </a:br>
            <a:r>
              <a:rPr lang="de-DE" sz="1000">
                <a:solidFill>
                  <a:schemeClr val="bg1">
                    <a:lumMod val="50000"/>
                  </a:schemeClr>
                </a:solidFill>
                <a:cs typeface="Arial" panose="020B0604020202020204" pitchFamily="34" charset="0"/>
              </a:rPr>
              <a:t>Grundpreis p.a. pro Treugeber: 1.500 EUR</a:t>
            </a:r>
            <a:br>
              <a:rPr lang="de-DE" sz="1000">
                <a:solidFill>
                  <a:schemeClr val="bg1">
                    <a:lumMod val="50000"/>
                  </a:schemeClr>
                </a:solidFill>
                <a:cs typeface="Arial" panose="020B0604020202020204" pitchFamily="34" charset="0"/>
              </a:rPr>
            </a:br>
            <a:r>
              <a:rPr lang="de-DE" sz="1000">
                <a:solidFill>
                  <a:schemeClr val="bg1">
                    <a:lumMod val="50000"/>
                  </a:schemeClr>
                </a:solidFill>
                <a:cs typeface="Arial" panose="020B0604020202020204" pitchFamily="34" charset="0"/>
              </a:rPr>
              <a:t>zzgl. Fallpauschale je abzurechnenden Mitarbeiter: 250 EUR</a:t>
            </a:r>
          </a:p>
          <a:p>
            <a:pPr marL="171450" indent="-171450" fontAlgn="b">
              <a:spcBef>
                <a:spcPts val="200"/>
              </a:spcBef>
              <a:spcAft>
                <a:spcPts val="600"/>
              </a:spcAft>
              <a:buFont typeface="Arial" panose="020B0604020202020204" pitchFamily="34" charset="0"/>
              <a:buChar char="•"/>
            </a:pPr>
            <a:r>
              <a:rPr lang="de-DE" sz="1000" b="1">
                <a:solidFill>
                  <a:schemeClr val="bg1">
                    <a:lumMod val="50000"/>
                  </a:schemeClr>
                </a:solidFill>
                <a:cs typeface="Arial" panose="020B0604020202020204" pitchFamily="34" charset="0"/>
              </a:rPr>
              <a:t>Aktuariat/Gutachten für Steuer-/Handelsbilanz</a:t>
            </a:r>
            <a:r>
              <a:rPr lang="de-DE" sz="1000">
                <a:solidFill>
                  <a:schemeClr val="bg1">
                    <a:lumMod val="50000"/>
                  </a:schemeClr>
                </a:solidFill>
                <a:cs typeface="Arial" panose="020B0604020202020204" pitchFamily="34" charset="0"/>
              </a:rPr>
              <a:t>: </a:t>
            </a:r>
            <a:br>
              <a:rPr lang="de-DE" sz="1000">
                <a:solidFill>
                  <a:schemeClr val="bg1">
                    <a:lumMod val="50000"/>
                  </a:schemeClr>
                </a:solidFill>
                <a:cs typeface="Arial" panose="020B0604020202020204" pitchFamily="34" charset="0"/>
              </a:rPr>
            </a:br>
            <a:r>
              <a:rPr lang="de-DE" sz="1000">
                <a:solidFill>
                  <a:schemeClr val="bg1">
                    <a:lumMod val="50000"/>
                  </a:schemeClr>
                </a:solidFill>
                <a:cs typeface="Arial" panose="020B0604020202020204" pitchFamily="34" charset="0"/>
              </a:rPr>
              <a:t>10 EUR p.a. pro Konto (min. 500 EUR/max. 7.900 EUR p.a.) für einen Treugeber</a:t>
            </a:r>
            <a:br>
              <a:rPr lang="de-DE" sz="1000">
                <a:solidFill>
                  <a:schemeClr val="bg1">
                    <a:lumMod val="50000"/>
                  </a:schemeClr>
                </a:solidFill>
                <a:cs typeface="Arial" panose="020B0604020202020204" pitchFamily="34" charset="0"/>
              </a:rPr>
            </a:br>
            <a:r>
              <a:rPr lang="de-DE" sz="1000">
                <a:solidFill>
                  <a:schemeClr val="bg1">
                    <a:lumMod val="50000"/>
                  </a:schemeClr>
                </a:solidFill>
                <a:cs typeface="Arial" panose="020B0604020202020204" pitchFamily="34" charset="0"/>
              </a:rPr>
              <a:t> plus 250 EUR pro zusätzlichem Treugeber</a:t>
            </a:r>
          </a:p>
        </p:txBody>
      </p:sp>
      <p:pic>
        <p:nvPicPr>
          <p:cNvPr id="4" name="Grafik 1" descr="A close up of a logo&#10;&#10;AI-generated content may be incorrect.">
            <a:extLst>
              <a:ext uri="{FF2B5EF4-FFF2-40B4-BE49-F238E27FC236}">
                <a16:creationId xmlns:a16="http://schemas.microsoft.com/office/drawing/2014/main" id="{8F8D2DF9-C8BD-3E4C-7C72-592B747A4FC7}"/>
              </a:ext>
            </a:extLst>
          </p:cNvPr>
          <p:cNvPicPr>
            <a:picLocks noChangeAspect="1"/>
          </p:cNvPicPr>
          <p:nvPr/>
        </p:nvPicPr>
        <p:blipFill>
          <a:blip r:embed="rId3"/>
          <a:stretch>
            <a:fillRect/>
          </a:stretch>
        </p:blipFill>
        <p:spPr>
          <a:xfrm>
            <a:off x="9877303" y="240750"/>
            <a:ext cx="2058808" cy="524793"/>
          </a:xfrm>
          <a:prstGeom prst="rect">
            <a:avLst/>
          </a:prstGeom>
        </p:spPr>
      </p:pic>
      <p:sp>
        <p:nvSpPr>
          <p:cNvPr id="22" name="TextBox 21">
            <a:extLst>
              <a:ext uri="{FF2B5EF4-FFF2-40B4-BE49-F238E27FC236}">
                <a16:creationId xmlns:a16="http://schemas.microsoft.com/office/drawing/2014/main" id="{F12CADF0-EA39-FA88-B342-42C4EF36131B}"/>
              </a:ext>
            </a:extLst>
          </p:cNvPr>
          <p:cNvSpPr txBox="1"/>
          <p:nvPr/>
        </p:nvSpPr>
        <p:spPr>
          <a:xfrm>
            <a:off x="7509632" y="3373996"/>
            <a:ext cx="2311146" cy="246542"/>
          </a:xfrm>
          <a:prstGeom prst="rect">
            <a:avLst/>
          </a:prstGeom>
          <a:noFill/>
        </p:spPr>
        <p:txBody>
          <a:bodyPr wrap="square">
            <a:spAutoFit/>
          </a:bodyPr>
          <a:lstStyle/>
          <a:p>
            <a:pPr>
              <a:lnSpc>
                <a:spcPts val="1300"/>
              </a:lnSpc>
            </a:pPr>
            <a:r>
              <a:rPr lang="de-DE" sz="1000"/>
              <a:t>max. 250.000 EUR p.a. in Summe</a:t>
            </a:r>
          </a:p>
        </p:txBody>
      </p:sp>
      <p:sp>
        <p:nvSpPr>
          <p:cNvPr id="21" name="TextBox 20">
            <a:extLst>
              <a:ext uri="{FF2B5EF4-FFF2-40B4-BE49-F238E27FC236}">
                <a16:creationId xmlns:a16="http://schemas.microsoft.com/office/drawing/2014/main" id="{6D9E7502-00C2-0CDC-032C-742922F9D851}"/>
              </a:ext>
            </a:extLst>
          </p:cNvPr>
          <p:cNvSpPr txBox="1"/>
          <p:nvPr/>
        </p:nvSpPr>
        <p:spPr>
          <a:xfrm>
            <a:off x="384624" y="4052990"/>
            <a:ext cx="4909876" cy="356508"/>
          </a:xfrm>
          <a:prstGeom prst="rect">
            <a:avLst/>
          </a:prstGeom>
          <a:noFill/>
        </p:spPr>
        <p:txBody>
          <a:bodyPr wrap="square" lIns="0" tIns="0" rIns="0" bIns="0" rtlCol="0">
            <a:spAutoFit/>
          </a:bodyPr>
          <a:lstStyle/>
          <a:p>
            <a:pPr>
              <a:spcBef>
                <a:spcPts val="360"/>
              </a:spcBef>
              <a:spcAft>
                <a:spcPts val="360"/>
              </a:spcAft>
              <a:buClr>
                <a:schemeClr val="tx2"/>
              </a:buClr>
            </a:pPr>
            <a:r>
              <a:rPr lang="de-DE" sz="750" baseline="30000"/>
              <a:t>2</a:t>
            </a:r>
            <a:r>
              <a:rPr lang="de-DE" sz="750"/>
              <a:t> </a:t>
            </a:r>
            <a:r>
              <a:rPr lang="de-DE" sz="900" err="1">
                <a:solidFill>
                  <a:schemeClr val="tx2"/>
                </a:solidFill>
                <a:latin typeface="Arial Narrow" panose="020B0606020202030204" pitchFamily="34" charset="0"/>
              </a:rPr>
              <a:t>AuM</a:t>
            </a:r>
            <a:r>
              <a:rPr lang="de-DE" sz="900">
                <a:solidFill>
                  <a:schemeClr val="tx2"/>
                </a:solidFill>
                <a:latin typeface="Arial Narrow" panose="020B0606020202030204" pitchFamily="34" charset="0"/>
              </a:rPr>
              <a:t>: „Assets </a:t>
            </a:r>
            <a:r>
              <a:rPr lang="de-DE" sz="900" err="1">
                <a:solidFill>
                  <a:schemeClr val="tx2"/>
                </a:solidFill>
                <a:latin typeface="Arial Narrow" panose="020B0606020202030204" pitchFamily="34" charset="0"/>
              </a:rPr>
              <a:t>under</a:t>
            </a:r>
            <a:r>
              <a:rPr lang="de-DE" sz="900">
                <a:solidFill>
                  <a:schemeClr val="tx2"/>
                </a:solidFill>
                <a:latin typeface="Arial Narrow" panose="020B0606020202030204" pitchFamily="34" charset="0"/>
              </a:rPr>
              <a:t> Management“ entspricht dem Marktwert der Kapitalanlagen im Depot je Treuhandvertrag.</a:t>
            </a:r>
          </a:p>
          <a:p>
            <a:pPr algn="l">
              <a:spcBef>
                <a:spcPts val="360"/>
              </a:spcBef>
              <a:spcAft>
                <a:spcPts val="360"/>
              </a:spcAft>
              <a:buClr>
                <a:schemeClr val="tx2"/>
              </a:buClr>
              <a:tabLst/>
            </a:pPr>
            <a:endParaRPr lang="de-DE" sz="750" err="1"/>
          </a:p>
        </p:txBody>
      </p:sp>
      <p:sp>
        <p:nvSpPr>
          <p:cNvPr id="26" name="TextBox 4">
            <a:extLst>
              <a:ext uri="{FF2B5EF4-FFF2-40B4-BE49-F238E27FC236}">
                <a16:creationId xmlns:a16="http://schemas.microsoft.com/office/drawing/2014/main" id="{7DDD5C7C-89EE-46D2-53B5-8A037552BEDF}"/>
              </a:ext>
            </a:extLst>
          </p:cNvPr>
          <p:cNvSpPr txBox="1"/>
          <p:nvPr/>
        </p:nvSpPr>
        <p:spPr>
          <a:xfrm>
            <a:off x="6172737" y="2322354"/>
            <a:ext cx="2520000" cy="988997"/>
          </a:xfrm>
          <a:prstGeom prst="rect">
            <a:avLst/>
          </a:prstGeom>
          <a:noFill/>
        </p:spPr>
        <p:txBody>
          <a:bodyPr wrap="none" lIns="0" tIns="0" rIns="0" bIns="0" rtlCol="0">
            <a:noAutofit/>
          </a:bodyPr>
          <a:lstStyle/>
          <a:p>
            <a:pPr lvl="0">
              <a:lnSpc>
                <a:spcPts val="1000"/>
              </a:lnSpc>
              <a:spcBef>
                <a:spcPts val="200"/>
              </a:spcBef>
              <a:spcAft>
                <a:spcPts val="200"/>
              </a:spcAft>
              <a:buClr>
                <a:srgbClr val="003781"/>
              </a:buClr>
              <a:defRPr/>
            </a:pPr>
            <a:r>
              <a:rPr lang="de-DE" sz="1000">
                <a:solidFill>
                  <a:srgbClr val="003781"/>
                </a:solidFill>
              </a:rPr>
              <a:t>Sockelbetrag p.a. für ≤ 4 Treugeber: </a:t>
            </a:r>
          </a:p>
          <a:p>
            <a:pPr marL="171450" lvl="0" indent="-171450">
              <a:lnSpc>
                <a:spcPts val="1000"/>
              </a:lnSpc>
              <a:spcBef>
                <a:spcPts val="200"/>
              </a:spcBef>
              <a:spcAft>
                <a:spcPts val="200"/>
              </a:spcAft>
              <a:buClr>
                <a:srgbClr val="003781"/>
              </a:buClr>
              <a:buFont typeface="Arial" panose="020B0604020202020204" pitchFamily="34" charset="0"/>
              <a:buChar char="•"/>
              <a:defRPr/>
            </a:pPr>
            <a:r>
              <a:rPr lang="de-DE" sz="1000">
                <a:solidFill>
                  <a:srgbClr val="003781"/>
                </a:solidFill>
              </a:rPr>
              <a:t>bis 250 Konten: 2.500 EUR</a:t>
            </a:r>
          </a:p>
          <a:p>
            <a:pPr marL="171450" lvl="0" indent="-171450">
              <a:lnSpc>
                <a:spcPts val="1000"/>
              </a:lnSpc>
              <a:spcBef>
                <a:spcPts val="200"/>
              </a:spcBef>
              <a:spcAft>
                <a:spcPts val="200"/>
              </a:spcAft>
              <a:buClr>
                <a:srgbClr val="003781"/>
              </a:buClr>
              <a:buFont typeface="Arial" panose="020B0604020202020204" pitchFamily="34" charset="0"/>
              <a:buChar char="•"/>
              <a:defRPr/>
            </a:pPr>
            <a:r>
              <a:rPr lang="de-DE" sz="1000">
                <a:solidFill>
                  <a:srgbClr val="003781"/>
                </a:solidFill>
              </a:rPr>
              <a:t>bei mehr als 250 Konten: 5.000 EUR</a:t>
            </a:r>
            <a:br>
              <a:rPr lang="de-DE" sz="1000">
                <a:solidFill>
                  <a:srgbClr val="003781"/>
                </a:solidFill>
              </a:rPr>
            </a:br>
            <a:r>
              <a:rPr lang="de-DE" sz="1000">
                <a:solidFill>
                  <a:srgbClr val="003781"/>
                </a:solidFill>
              </a:rPr>
              <a:t> </a:t>
            </a:r>
          </a:p>
          <a:p>
            <a:pPr lvl="0">
              <a:lnSpc>
                <a:spcPts val="1000"/>
              </a:lnSpc>
              <a:spcBef>
                <a:spcPts val="200"/>
              </a:spcBef>
              <a:spcAft>
                <a:spcPts val="200"/>
              </a:spcAft>
              <a:buClr>
                <a:srgbClr val="003781"/>
              </a:buClr>
              <a:defRPr/>
            </a:pPr>
            <a:r>
              <a:rPr lang="de-DE" sz="1000">
                <a:solidFill>
                  <a:srgbClr val="003781"/>
                </a:solidFill>
              </a:rPr>
              <a:t>Je weiterem Treugeber: 250 EUR</a:t>
            </a:r>
          </a:p>
        </p:txBody>
      </p:sp>
      <p:sp>
        <p:nvSpPr>
          <p:cNvPr id="27" name="TextBox 4">
            <a:extLst>
              <a:ext uri="{FF2B5EF4-FFF2-40B4-BE49-F238E27FC236}">
                <a16:creationId xmlns:a16="http://schemas.microsoft.com/office/drawing/2014/main" id="{611FD373-2EFF-9B30-0558-4500F7AA70E9}"/>
              </a:ext>
            </a:extLst>
          </p:cNvPr>
          <p:cNvSpPr txBox="1"/>
          <p:nvPr/>
        </p:nvSpPr>
        <p:spPr>
          <a:xfrm>
            <a:off x="8939226" y="2322354"/>
            <a:ext cx="2520000" cy="988997"/>
          </a:xfrm>
          <a:prstGeom prst="rect">
            <a:avLst/>
          </a:prstGeom>
          <a:noFill/>
        </p:spPr>
        <p:txBody>
          <a:bodyPr wrap="none" lIns="0" tIns="0" rIns="0" bIns="0" rtlCol="0">
            <a:noAutofit/>
          </a:bodyPr>
          <a:lstStyle/>
          <a:p>
            <a:pPr marL="0" marR="0" lvl="0" indent="0" algn="l" defTabSz="1038977" rtl="0" eaLnBrk="1" fontAlgn="base" latinLnBrk="0" hangingPunct="1">
              <a:spcBef>
                <a:spcPts val="200"/>
              </a:spcBef>
              <a:spcAft>
                <a:spcPts val="200"/>
              </a:spcAft>
              <a:buClr>
                <a:srgbClr val="003781"/>
              </a:buClr>
              <a:buSzTx/>
              <a:buFont typeface="Wingdings" panose="05000000000000000000" pitchFamily="2" charset="2"/>
              <a:buNone/>
              <a:tabLst>
                <a:tab pos="203827" algn="l"/>
              </a:tabLst>
              <a:defRPr/>
            </a:pPr>
            <a:r>
              <a:rPr kumimoji="0" lang="de-DE" sz="1000" b="0" i="0" u="none" strike="noStrike" kern="0" cap="none" spc="0" normalizeH="0" baseline="0" noProof="0">
                <a:ln>
                  <a:noFill/>
                </a:ln>
                <a:solidFill>
                  <a:srgbClr val="003781"/>
                </a:solidFill>
                <a:effectLst/>
                <a:uLnTx/>
                <a:uFillTx/>
                <a:latin typeface="Arial" panose="020B0604020202020204" pitchFamily="34" charset="0"/>
                <a:ea typeface="+mn-ea"/>
                <a:cs typeface="+mn-cs"/>
              </a:rPr>
              <a:t>Zzgl. Kostenstaffel pro Mitarbeiterkonto p.a.</a:t>
            </a:r>
          </a:p>
          <a:p>
            <a:pPr marL="171450" marR="0" lvl="0" indent="-171450" algn="l" defTabSz="1038977" rtl="0" eaLnBrk="1" fontAlgn="base" latinLnBrk="0" hangingPunct="1">
              <a:spcBef>
                <a:spcPts val="200"/>
              </a:spcBef>
              <a:spcAft>
                <a:spcPts val="200"/>
              </a:spcAft>
              <a:buClr>
                <a:srgbClr val="003781"/>
              </a:buClr>
              <a:buSzTx/>
              <a:buFont typeface="Arial" panose="020B0604020202020204" pitchFamily="34" charset="0"/>
              <a:buChar char="•"/>
              <a:tabLst>
                <a:tab pos="203827" algn="l"/>
              </a:tabLst>
              <a:defRPr/>
            </a:pPr>
            <a:r>
              <a:rPr kumimoji="0" lang="de-DE" sz="1000" b="0" i="0" u="none" strike="noStrike" kern="0" cap="none" spc="0" normalizeH="0" baseline="0" noProof="0">
                <a:ln>
                  <a:noFill/>
                </a:ln>
                <a:solidFill>
                  <a:srgbClr val="003781"/>
                </a:solidFill>
                <a:effectLst/>
                <a:uLnTx/>
                <a:uFillTx/>
                <a:latin typeface="Arial" panose="020B0604020202020204" pitchFamily="34" charset="0"/>
                <a:ea typeface="+mn-ea"/>
                <a:cs typeface="+mn-cs"/>
              </a:rPr>
              <a:t>für Konto 1-125: 80 EUR </a:t>
            </a:r>
          </a:p>
          <a:p>
            <a:pPr marL="171450" marR="0" lvl="0" indent="-171450" algn="l" defTabSz="1038977" rtl="0" eaLnBrk="1" fontAlgn="base" latinLnBrk="0" hangingPunct="1">
              <a:spcBef>
                <a:spcPts val="200"/>
              </a:spcBef>
              <a:spcAft>
                <a:spcPts val="200"/>
              </a:spcAft>
              <a:buClr>
                <a:srgbClr val="003781"/>
              </a:buClr>
              <a:buSzTx/>
              <a:buFont typeface="Arial" panose="020B0604020202020204" pitchFamily="34" charset="0"/>
              <a:buChar char="•"/>
              <a:tabLst>
                <a:tab pos="203827" algn="l"/>
              </a:tabLst>
              <a:defRPr/>
            </a:pPr>
            <a:r>
              <a:rPr kumimoji="0" lang="de-DE" sz="1000" b="0" i="0" u="none" strike="noStrike" kern="0" cap="none" spc="0" normalizeH="0" baseline="0" noProof="0">
                <a:ln>
                  <a:noFill/>
                </a:ln>
                <a:solidFill>
                  <a:srgbClr val="003781"/>
                </a:solidFill>
                <a:effectLst/>
                <a:uLnTx/>
                <a:uFillTx/>
                <a:latin typeface="Arial" panose="020B0604020202020204" pitchFamily="34" charset="0"/>
                <a:ea typeface="+mn-ea"/>
                <a:cs typeface="+mn-cs"/>
              </a:rPr>
              <a:t>für Konto 126-250: 70 EUR </a:t>
            </a:r>
          </a:p>
          <a:p>
            <a:pPr marL="171450" marR="0" lvl="0" indent="-171450" algn="l" defTabSz="1038977" rtl="0" eaLnBrk="1" fontAlgn="base" latinLnBrk="0" hangingPunct="1">
              <a:spcBef>
                <a:spcPts val="200"/>
              </a:spcBef>
              <a:spcAft>
                <a:spcPts val="200"/>
              </a:spcAft>
              <a:buClr>
                <a:srgbClr val="003781"/>
              </a:buClr>
              <a:buSzTx/>
              <a:buFont typeface="Arial" panose="020B0604020202020204" pitchFamily="34" charset="0"/>
              <a:buChar char="•"/>
              <a:tabLst>
                <a:tab pos="203827" algn="l"/>
              </a:tabLst>
              <a:defRPr/>
            </a:pPr>
            <a:r>
              <a:rPr kumimoji="0" lang="de-DE" sz="1000" b="0" i="0" u="none" strike="noStrike" kern="0" cap="none" spc="0" normalizeH="0" baseline="0" noProof="0">
                <a:ln>
                  <a:noFill/>
                </a:ln>
                <a:solidFill>
                  <a:srgbClr val="003781"/>
                </a:solidFill>
                <a:effectLst/>
                <a:uLnTx/>
                <a:uFillTx/>
                <a:latin typeface="Arial" panose="020B0604020202020204" pitchFamily="34" charset="0"/>
                <a:ea typeface="+mn-ea"/>
                <a:cs typeface="+mn-cs"/>
              </a:rPr>
              <a:t>für Konto 251-500: 60 EUR</a:t>
            </a:r>
            <a:endParaRPr kumimoji="0" lang="de-DE" sz="1000" b="0" i="0" u="none" strike="sngStrike" kern="0" cap="none" spc="0" normalizeH="0" baseline="0" noProof="0">
              <a:ln>
                <a:noFill/>
              </a:ln>
              <a:solidFill>
                <a:srgbClr val="003781"/>
              </a:solidFill>
              <a:effectLst/>
              <a:uLnTx/>
              <a:uFillTx/>
              <a:latin typeface="Arial" panose="020B0604020202020204" pitchFamily="34" charset="0"/>
              <a:ea typeface="+mn-ea"/>
              <a:cs typeface="+mn-cs"/>
            </a:endParaRPr>
          </a:p>
          <a:p>
            <a:pPr marL="171450" marR="0" lvl="0" indent="-171450" algn="l" defTabSz="1038977" rtl="0" eaLnBrk="1" fontAlgn="base" latinLnBrk="0" hangingPunct="1">
              <a:spcBef>
                <a:spcPts val="200"/>
              </a:spcBef>
              <a:spcAft>
                <a:spcPts val="200"/>
              </a:spcAft>
              <a:buClr>
                <a:srgbClr val="003781"/>
              </a:buClr>
              <a:buSzTx/>
              <a:buFont typeface="Arial" panose="020B0604020202020204" pitchFamily="34" charset="0"/>
              <a:buChar char="•"/>
              <a:tabLst>
                <a:tab pos="203827" algn="l"/>
              </a:tabLst>
              <a:defRPr/>
            </a:pPr>
            <a:r>
              <a:rPr lang="de-DE" sz="1000">
                <a:solidFill>
                  <a:srgbClr val="003781"/>
                </a:solidFill>
              </a:rPr>
              <a:t>a</a:t>
            </a:r>
            <a:r>
              <a:rPr kumimoji="0" lang="de-DE" sz="1000" b="0" i="0" u="none" strike="noStrike" kern="0" cap="none" spc="0" normalizeH="0" baseline="0" noProof="0">
                <a:ln>
                  <a:noFill/>
                </a:ln>
                <a:solidFill>
                  <a:srgbClr val="003781"/>
                </a:solidFill>
                <a:effectLst/>
                <a:uLnTx/>
                <a:uFillTx/>
                <a:latin typeface="Arial" panose="020B0604020202020204" pitchFamily="34" charset="0"/>
                <a:ea typeface="+mn-ea"/>
                <a:cs typeface="+mn-cs"/>
              </a:rPr>
              <a:t>b Konto 501: 50 EUR</a:t>
            </a:r>
            <a:endPar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94547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line">
            <a:extLst>
              <a:ext uri="{FF2B5EF4-FFF2-40B4-BE49-F238E27FC236}">
                <a16:creationId xmlns:a16="http://schemas.microsoft.com/office/drawing/2014/main" id="{ECEECC48-D5D9-8C2B-944D-51D09A2E3587}"/>
              </a:ext>
            </a:extLst>
          </p:cNvPr>
          <p:cNvSpPr>
            <a:spLocks noGrp="1"/>
          </p:cNvSpPr>
          <p:nvPr>
            <p:ph type="title"/>
          </p:nvPr>
        </p:nvSpPr>
        <p:spPr/>
        <p:txBody>
          <a:bodyPr/>
          <a:lstStyle/>
          <a:p>
            <a:r>
              <a:rPr lang="de-DE"/>
              <a:t>Disclaimer</a:t>
            </a:r>
          </a:p>
        </p:txBody>
      </p:sp>
      <p:sp>
        <p:nvSpPr>
          <p:cNvPr id="2" name="Content disclaimer">
            <a:extLst>
              <a:ext uri="{FF2B5EF4-FFF2-40B4-BE49-F238E27FC236}">
                <a16:creationId xmlns:a16="http://schemas.microsoft.com/office/drawing/2014/main" id="{E2D60238-6F30-415F-A083-860F790CCE76}"/>
              </a:ext>
            </a:extLst>
          </p:cNvPr>
          <p:cNvSpPr>
            <a:spLocks noGrp="1"/>
          </p:cNvSpPr>
          <p:nvPr>
            <p:ph sz="quarter" idx="21"/>
          </p:nvPr>
        </p:nvSpPr>
        <p:spPr/>
        <p:txBody>
          <a:bodyPr/>
          <a:lstStyle/>
          <a:p>
            <a:r>
              <a:rPr lang="de-DE"/>
              <a:t>“</a:t>
            </a:r>
            <a:r>
              <a:rPr lang="de-DE" err="1"/>
              <a:t>risklab</a:t>
            </a:r>
            <a:r>
              <a:rPr lang="de-DE"/>
              <a:t>” und “          ” sind in den Vereinigten Staaten von Amerika, der Europäischen Union, Hongkong sowie in weiteren Ländern eingetragene Markennamen. Inhaber dieser Markennamen ist Allianz Global Investors GmbH, eine bei der Bundesanstalt für Finanzdienstleistungsaufsicht (BaFin) nach dem Kapitalanlagegesetzbuch (KAGB) registrierte Kapitalverwaltungsgesellschaft, die auch als Finanzdienstleister in Deutschland zugelassen ist. Die Eintragung dieser Markennamen berechtigt nicht zur ausschließlichen Verwendung des Wortes RISK oder des Wortes LAB, jeweils separat und losgelöst von den Markennamen.</a:t>
            </a:r>
          </a:p>
          <a:p>
            <a:endParaRPr lang="de-DE"/>
          </a:p>
          <a:p>
            <a:endParaRPr lang="de-DE"/>
          </a:p>
          <a:p>
            <a:r>
              <a:rPr lang="de-DE"/>
              <a:t>Backtestings sowie hypothetische oder simulierte Wertentwicklungsdaten sind mit mehreren Einschränkungen behaftet, u.a. auch die nachfolgend aufgeführten:(i) Sie werden im Nachhinein ermittelt, basieren auf historischen Daten und spiegeln nicht die möglichen Auswirkungen bestimmter wirtschaftlicher und marktbedingter Faktoren auf den Entscheidungsprozess bei einem tatsächlich gemanagten Kundeportfolio wider. Keine hypothetische, back-testete oder simulierte Wertentwicklung kann die Auswirkung finanzieller Risiken auf die tatsächliche Wertentwicklung ausweisen. (ii) Solche Daten spiegeln keine tatsächlichen Transaktionen wider und können eine Bereitschaft, Verluste hinzunehmen, nicht zuverlässig nachbilden.(iii) Die Information beruht teilweise auf hypothetischen Annahmen zu Zwecken der Modellrechnung, die für das tatsächliche Management von Portfolien möglicherweise nicht zutreffen. Es wird keine Zusage abgegeben und keine Garantie übernommen hinsichtlich der Angemessenheit der Annahmen oder hinsichtlich der Tatsache, dass alle Annahmen für die Erreichung der Renditen angegeben oder vollumfänglich berücksichtigt wurden. Veränderungen der Annahmen können signifikante Auswirkungen auf die dargestellten modellhaften Renditen haben. Die im Backtesting ermittelte Wertentwicklung weicht von einer tatsächlichen Portfoliowertentwicklung ab, da die Investmentstrategie jederzeit und aus jedem beliebigen Grund angepasst werden kann. Investoren sollten nicht annehmen, dass sie eine den gezeigten Backtestings oder hypothetischen oder simulierten Wertentwicklungsdaten vergleichbare Wertentwicklung erfahren werden. Die tatsächlich erzielten Ergebnisse einer Investmentstrategie können signifikant von den Backtestings oder den hypothetischen oder simulierten Wertentwicklungsdaten abweichen.</a:t>
            </a:r>
          </a:p>
          <a:p>
            <a:endParaRPr lang="de-DE"/>
          </a:p>
          <a:p>
            <a:r>
              <a:rPr lang="de-DE"/>
              <a:t>Investieren birgt Risiken. Der Wert einer Anlage und Erträge daraus können sinken oder steigen. Investoren erhalten den investierten Betrag gegebenenfalls nicht in voller Höhe zurück. Die Volatilität der Preise für Fondsanteilwerte kann erhöht oder sogar stark erhöht sein. Die frühere Wertentwicklung lässt nicht auf zukünftige Renditen schließen. Wenn die Währung, in der die frühere Wertentwicklung dargestellt wird, von der Heimatwährung des Anlegers abweicht, sollte der Anleger beachten, dass die dargestellte Wertentwicklung aufgrund von Wechselkursschwankungen höher oder niedriger sein kann, wenn sie in die lokale Währung des Anlegers umgerechnet wird. Im Gegensatz zu einer wirklichen Wertentwicklung beruhen Simulationen nicht auf tatsächlichen Transaktionen; es kommt Ihnen somit nur eine begrenzte Aussagekraft zu. Da Geschäfte nicht wirklich abgeschlossen werden, kann es zu einer nur unzureichenden Berücksichtigung des Einflusses bestimmter Marktfaktoren, wie etwa fehlender Liquidität, kommen. Sofern beim Erwerb der Fondsanteile ein Ausgabeaufschlag anfällt, kann dieser bis zu 100 % vom Vertriebspartner vereinnahmt werden; die genaue Höhe des Betrags wird durch den Vertriebspartner im Rahmen der Anlageberatung auf Rückfrage mitgeteilt. Dies gilt auch für die eventuelle Zahlung einer laufenden Vertriebsprovision aus der Verwaltungsvergütung von der Verwaltungsgesellschaft an den Vertriebspartner. Diese Informationen sind allgemeiner Natur und berücksichtigen daher nicht die rechtliche und / oder steuerliche Situation von einzelnen Personen oder Rechtsträgern. Die steuerliche Behandlung hängt von den persönlichen Verhältnissen des jeweiligen Steuerpflichtigen ab und kann künftig Änderungen unterworfen sein. Es besteht keine Gewähr dafür, dass eine jederzeitige Aktualisierung der Informationen vorgenommen werden kann oder dass aufgrund der hierin vorhandenen Informationen von einem aktuellen oder zukünftigen Sachverhalt auf die rechtlichen und steuerlichen Folgen geschlossen werden kann. Die aufgeführten Informationen sollen und können eine eingehende Abklärung und eine professionelle Beratung durch den persönlichen Rechts- und / oder Steuerberater als Entscheidungs- oder Handlungsgrundlage nicht ersetzen. Dies ist nur zur Information bestimmt und daher nicht als Angebot oder Aufforderung zur Abgabe eines Angebots, zum Abschluss eines Vertrags oder zum Erwerb oder Veräußerung von Wertpapieren zu verstehen. Die hierin beschriebenen Produkte oder Wertpapiere sind möglicherweise nicht in allen Ländern oder nur bestimmten Anlegerkategorien zum Erwerb verfügbar. Diese Information darf nur im Rahmen des anwendbaren Rechts und insbesondere nicht an Staatsangehörige der USA oder dort wohnhafte Personen verteilt werden. Die darin beschriebenen Anlagemöglichkeiten berücksichtigen nicht die Anlageziele, finanzielle Situation, Kenntnisse, Erfahrung oder besondere Bedürfnisse einer einzelnen Person und sind nicht garantiert. Die Verwaltungsgesellschaften können beschließen, die Vorkehrungen, die sie für den Vertrieb der Anteile ihrer Organismen für gemeinsame Anlagen getroffenen haben, gemäß den geltenden Vorschriften für eine De-Notifizierung aufzuheben. Die dargestellten Einschätzungen und Meinungen sind die des Herausgebers und/oder verbundener Unternehmen zum Veröffentlichungszeitpunkt und können sich – ohne Mitteilung darüber – ändern. Die verwendeten Daten stammen aus verschiedenen Quellen und wurden zum Veröffentlichungszeitpunkt als korrekt und verlässlich bewertet. Bestehende oder zukünftige Angebots- oder Vertragsbedingungen genießen Vorrang. Tagesaktuelle Fondspreise, Verkaufsprospekte, Gründungsunterlagen, aktuelle Halbjahres- und Jahresberichte und das Basisinformationsblatt in deutscher Sprache sind kostenlos beim Herausgeber postalisch oder als Download unter der Adresse regulatory.allianzgi.com erhältlich. Bitte lesen Sie diese alleinverbindlichen Unterlagen sorgfältig vor einer Anlageentscheidung. Dies ist eine Marketingmitteilung herausgegeben von Allianz Global Investors GmbH, www.allianzgi.de, eine Kapitalverwaltungsgesellschaft mit beschränkter Haftung, gegründet in Deutschland; Sitz: Bockenheimer Landstr. 42-44, 60323 Frankfurt/M., Handelsregister des Amtsgerichts Frankfurt/M., HRB 9340; zugelassen von der Bundesanstalt für Finanzdienstleistungsaufsicht (www.bafin.de). Die Zusammenfassung der Anlegerrechte ist auf Englisch, Französisch, Deutsch, Italienisch und Spanisch unter https://regulatory.allianzgi.com/en/investors-rights verfügbar. Die Vervielfältigung, Veröffentlichung sowie die Weitergabe des Inhalts in jedweder Form ist nicht gestattet; es sei denn dies wurde durch Allianz Global Investors GmbH explizit gestattet.</a:t>
            </a:r>
          </a:p>
          <a:p>
            <a:r>
              <a:rPr lang="de-DE" err="1"/>
              <a:t>Admaster</a:t>
            </a:r>
            <a:r>
              <a:rPr lang="de-DE"/>
              <a:t>: 3744217</a:t>
            </a:r>
          </a:p>
        </p:txBody>
      </p:sp>
      <p:pic>
        <p:nvPicPr>
          <p:cNvPr id="4" name="Picture 3">
            <a:extLst>
              <a:ext uri="{FF2B5EF4-FFF2-40B4-BE49-F238E27FC236}">
                <a16:creationId xmlns:a16="http://schemas.microsoft.com/office/drawing/2014/main" id="{D3CDDB52-8471-667F-0364-28AECD5BDC0D}"/>
              </a:ext>
            </a:extLst>
          </p:cNvPr>
          <p:cNvPicPr>
            <a:picLocks noChangeAspect="1"/>
          </p:cNvPicPr>
          <p:nvPr/>
        </p:nvPicPr>
        <p:blipFill>
          <a:blip r:embed="rId3"/>
          <a:stretch>
            <a:fillRect/>
          </a:stretch>
        </p:blipFill>
        <p:spPr>
          <a:xfrm>
            <a:off x="9894740" y="242049"/>
            <a:ext cx="1979808" cy="470575"/>
          </a:xfrm>
          <a:prstGeom prst="rect">
            <a:avLst/>
          </a:prstGeom>
        </p:spPr>
      </p:pic>
      <p:pic>
        <p:nvPicPr>
          <p:cNvPr id="5" name="Picture 4">
            <a:extLst>
              <a:ext uri="{FF2B5EF4-FFF2-40B4-BE49-F238E27FC236}">
                <a16:creationId xmlns:a16="http://schemas.microsoft.com/office/drawing/2014/main" id="{60942F72-1522-9675-23CA-531C3FAEBAA8}"/>
              </a:ext>
            </a:extLst>
          </p:cNvPr>
          <p:cNvPicPr>
            <a:picLocks noChangeAspect="1"/>
          </p:cNvPicPr>
          <p:nvPr/>
        </p:nvPicPr>
        <p:blipFill>
          <a:blip r:embed="rId4"/>
          <a:stretch>
            <a:fillRect/>
          </a:stretch>
        </p:blipFill>
        <p:spPr>
          <a:xfrm>
            <a:off x="882728" y="1589055"/>
            <a:ext cx="249958" cy="140090"/>
          </a:xfrm>
          <a:prstGeom prst="rect">
            <a:avLst/>
          </a:prstGeom>
        </p:spPr>
      </p:pic>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n-US" sz="100"/>
              <a:t>ADMASTER-STAMP!ADM-3744217</a:t>
            </a:r>
          </a:p>
        </p:txBody>
      </p:sp>
      <p:sp>
        <p:nvSpPr>
          <p:cNvPr id="7" name="TextBox 7"/>
          <p:cNvSpPr txBox="1"/>
          <p:nvPr/>
        </p:nvSpPr>
        <p:spPr>
          <a:xfrm>
            <a:off x="4876800" y="6667500"/>
            <a:ext cx="3810000" cy="133091"/>
          </a:xfrm>
          <a:prstGeom prst="rect">
            <a:avLst/>
          </a:prstGeom>
        </p:spPr>
        <p:txBody>
          <a:bodyPr lIns="0" tIns="0" rIns="0" bIns="0" rtlCol="0" anchor="t" anchorCtr="0">
            <a:noAutofit/>
          </a:bodyPr>
          <a:lstStyle/>
          <a:p>
            <a:pPr algn="l">
              <a:defRPr/>
            </a:pPr>
            <a:r>
              <a:rPr lang="en-US" sz="600" b="0" i="0">
                <a:solidFill>
                  <a:srgbClr val="414141"/>
                </a:solidFill>
                <a:latin typeface="Helvetica"/>
              </a:rPr>
              <a:t>ADM-3744217</a:t>
            </a:r>
            <a:endParaRPr lang="en-US"/>
          </a:p>
        </p:txBody>
      </p:sp>
    </p:spTree>
    <p:extLst>
      <p:ext uri="{BB962C8B-B14F-4D97-AF65-F5344CB8AC3E}">
        <p14:creationId xmlns:p14="http://schemas.microsoft.com/office/powerpoint/2010/main" val="569953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57D4D-9776-AA0D-E99F-BA5357F32011}"/>
              </a:ext>
            </a:extLst>
          </p:cNvPr>
          <p:cNvSpPr>
            <a:spLocks noGrp="1"/>
          </p:cNvSpPr>
          <p:nvPr>
            <p:ph type="title"/>
          </p:nvPr>
        </p:nvSpPr>
        <p:spPr/>
        <p:txBody>
          <a:bodyPr/>
          <a:lstStyle/>
          <a:p>
            <a:r>
              <a:rPr lang="de-DE"/>
              <a:t>Was ist eine </a:t>
            </a:r>
            <a:r>
              <a:rPr lang="de-DE">
                <a:solidFill>
                  <a:srgbClr val="13A0D3"/>
                </a:solidFill>
              </a:rPr>
              <a:t>wertpapiergebundene Direktzusage </a:t>
            </a:r>
            <a:r>
              <a:rPr lang="de-DE">
                <a:solidFill>
                  <a:schemeClr val="tx1"/>
                </a:solidFill>
              </a:rPr>
              <a:t>im Kontext </a:t>
            </a:r>
            <a:r>
              <a:rPr lang="de-DE">
                <a:solidFill>
                  <a:srgbClr val="13A0D3"/>
                </a:solidFill>
              </a:rPr>
              <a:t>Allianz Plug-In Pension</a:t>
            </a:r>
            <a:r>
              <a:rPr lang="de-DE"/>
              <a:t>?</a:t>
            </a:r>
          </a:p>
        </p:txBody>
      </p:sp>
      <p:sp>
        <p:nvSpPr>
          <p:cNvPr id="15" name="Rectangle 14">
            <a:extLst>
              <a:ext uri="{FF2B5EF4-FFF2-40B4-BE49-F238E27FC236}">
                <a16:creationId xmlns:a16="http://schemas.microsoft.com/office/drawing/2014/main" id="{2D038433-A600-177F-0829-63D70072DFEB}"/>
              </a:ext>
            </a:extLst>
          </p:cNvPr>
          <p:cNvSpPr/>
          <p:nvPr/>
        </p:nvSpPr>
        <p:spPr bwMode="auto">
          <a:xfrm>
            <a:off x="3220477" y="1967052"/>
            <a:ext cx="8255740" cy="1385073"/>
          </a:xfrm>
          <a:prstGeom prst="rect">
            <a:avLst/>
          </a:prstGeom>
          <a:solidFill>
            <a:schemeClr val="bg1"/>
          </a:solidFill>
          <a:ln w="19050" cap="flat" cmpd="sng" algn="ctr">
            <a:solidFill>
              <a:schemeClr val="accent5"/>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marL="285750" indent="-182880">
              <a:spcBef>
                <a:spcPts val="400"/>
              </a:spcBef>
              <a:spcAft>
                <a:spcPts val="400"/>
              </a:spcAft>
              <a:buFont typeface="Wingdings,Sans-Serif"/>
              <a:buChar char="§"/>
            </a:pPr>
            <a:r>
              <a:rPr lang="de-DE" sz="1300">
                <a:latin typeface="Arial"/>
                <a:cs typeface="Arial"/>
              </a:rPr>
              <a:t>Sie ist als sogenannte </a:t>
            </a:r>
            <a:r>
              <a:rPr lang="de-DE" sz="1300" b="1">
                <a:latin typeface="Arial"/>
                <a:cs typeface="Arial"/>
              </a:rPr>
              <a:t>beitragsorientierte Leistungszusage (BOLZ) </a:t>
            </a:r>
            <a:r>
              <a:rPr lang="de-DE" sz="1300">
                <a:latin typeface="Arial"/>
                <a:cs typeface="Arial"/>
              </a:rPr>
              <a:t>ausgestaltet, bei der der Arbeitgeber einen vereinbarten Beitrag zahlt sowie einen gewissen Beitragserhalt garantiert (z.B. 80% oder 100%)</a:t>
            </a:r>
            <a:endParaRPr lang="en-US" sz="1300">
              <a:latin typeface="Arial"/>
              <a:cs typeface="Arial"/>
            </a:endParaRPr>
          </a:p>
          <a:p>
            <a:pPr marL="285750" indent="-182880">
              <a:spcBef>
                <a:spcPts val="400"/>
              </a:spcBef>
              <a:spcAft>
                <a:spcPts val="400"/>
              </a:spcAft>
              <a:buFont typeface="Wingdings,Sans-Serif"/>
              <a:buChar char="§"/>
            </a:pPr>
            <a:r>
              <a:rPr lang="de-DE" sz="1300">
                <a:latin typeface="Arial"/>
                <a:cs typeface="Arial"/>
              </a:rPr>
              <a:t>Die Beiträge der Mitarbeitenden werden bei Allianz Plug-In Pension am Kapitalmarkt gemäß Mitarbeiteralter angelegt und führen daher in der Regel zu einem sehr </a:t>
            </a:r>
            <a:r>
              <a:rPr lang="de-DE" sz="1300" b="1">
                <a:latin typeface="Arial"/>
                <a:cs typeface="Arial"/>
              </a:rPr>
              <a:t>attraktiven Versorgungsniveau für Mitarbeitende</a:t>
            </a:r>
            <a:r>
              <a:rPr lang="de-DE" sz="1300">
                <a:latin typeface="Arial"/>
                <a:cs typeface="Arial"/>
              </a:rPr>
              <a:t>. Hierdurch wird ein signifikanter Beitrag zur Schließung der Rentenlücke geleistet.</a:t>
            </a:r>
            <a:endParaRPr lang="en-US">
              <a:latin typeface="Arial"/>
              <a:cs typeface="Arial"/>
            </a:endParaRPr>
          </a:p>
        </p:txBody>
      </p:sp>
      <p:sp>
        <p:nvSpPr>
          <p:cNvPr id="17" name="Rectangle 16">
            <a:extLst>
              <a:ext uri="{FF2B5EF4-FFF2-40B4-BE49-F238E27FC236}">
                <a16:creationId xmlns:a16="http://schemas.microsoft.com/office/drawing/2014/main" id="{C2BBCA56-80EB-F194-A2A4-05F7EE9DF723}"/>
              </a:ext>
            </a:extLst>
          </p:cNvPr>
          <p:cNvSpPr/>
          <p:nvPr/>
        </p:nvSpPr>
        <p:spPr bwMode="auto">
          <a:xfrm>
            <a:off x="932282" y="3474212"/>
            <a:ext cx="10543934" cy="1853401"/>
          </a:xfrm>
          <a:prstGeom prst="rect">
            <a:avLst/>
          </a:prstGeom>
          <a:solidFill>
            <a:schemeClr val="bg1"/>
          </a:solidFill>
          <a:ln w="19050" cap="flat" cmpd="sng" algn="ctr">
            <a:solidFill>
              <a:schemeClr val="accent5"/>
            </a:solidFill>
            <a:prstDash val="solid"/>
            <a:round/>
            <a:headEnd type="none" w="med" len="med"/>
            <a:tailEnd type="none" w="med" len="med"/>
          </a:ln>
          <a:effectLst/>
        </p:spPr>
        <p:txBody>
          <a:bodyPr lIns="72000" tIns="72000" rIns="72000" bIns="72000" rtlCol="0" anchor="ctr"/>
          <a:lstStyle/>
          <a:p>
            <a:pPr marL="285750" indent="-182880">
              <a:spcBef>
                <a:spcPts val="400"/>
              </a:spcBef>
              <a:spcAft>
                <a:spcPts val="400"/>
              </a:spcAft>
              <a:buFont typeface="Wingdings,Sans-Serif"/>
              <a:buChar char="§"/>
            </a:pPr>
            <a:r>
              <a:rPr lang="de-DE" sz="1300">
                <a:latin typeface="Arial"/>
                <a:cs typeface="Arial"/>
              </a:rPr>
              <a:t>Die Arbeitgeber-Beiträge sind bei der Direktzusage unbegrenzt Steuer-/SV-frei. Dies macht Allianz Plug-In Pension daher auch vor allem </a:t>
            </a:r>
            <a:r>
              <a:rPr lang="de-DE" sz="1300" b="1">
                <a:latin typeface="Arial"/>
                <a:cs typeface="Arial"/>
              </a:rPr>
              <a:t>für Einkommensbezieher oberhalb der Beitragsbemessungsgrenze zur gesetzlichen Rentenversicherung (BBG) interessant</a:t>
            </a:r>
            <a:r>
              <a:rPr lang="de-DE" sz="1300">
                <a:latin typeface="Arial"/>
                <a:cs typeface="Arial"/>
              </a:rPr>
              <a:t>.</a:t>
            </a:r>
            <a:endParaRPr lang="en-US" sz="1300">
              <a:latin typeface="Arial"/>
              <a:cs typeface="Arial"/>
            </a:endParaRPr>
          </a:p>
          <a:p>
            <a:pPr marL="285750" indent="-182880">
              <a:spcBef>
                <a:spcPts val="400"/>
              </a:spcBef>
              <a:spcAft>
                <a:spcPts val="400"/>
              </a:spcAft>
              <a:buFont typeface="Wingdings,Sans-Serif"/>
              <a:buChar char="§"/>
            </a:pPr>
            <a:r>
              <a:rPr lang="de-DE" sz="1300">
                <a:latin typeface="Arial"/>
                <a:cs typeface="Arial"/>
              </a:rPr>
              <a:t>Die Kapitalanlage wird über einen Treuhänder, ein sogenanntes </a:t>
            </a:r>
            <a:r>
              <a:rPr lang="de-DE" sz="1300" err="1">
                <a:latin typeface="Arial"/>
                <a:cs typeface="Arial"/>
              </a:rPr>
              <a:t>Contractual</a:t>
            </a:r>
            <a:r>
              <a:rPr lang="de-DE" sz="1300">
                <a:latin typeface="Arial"/>
                <a:cs typeface="Arial"/>
              </a:rPr>
              <a:t> Trust Arrangement (CTA), </a:t>
            </a:r>
            <a:r>
              <a:rPr lang="de-DE" sz="1300" b="1">
                <a:latin typeface="Arial"/>
                <a:cs typeface="Arial"/>
              </a:rPr>
              <a:t>zweckgebunden und insolvenzgeschützt</a:t>
            </a:r>
            <a:r>
              <a:rPr lang="de-DE" sz="1300">
                <a:latin typeface="Arial"/>
                <a:cs typeface="Arial"/>
              </a:rPr>
              <a:t>. Das Kapital gilt dann als Deckungsvermögen und muss in der Bilanz nach § 246 Abs. 2 Satz 2 HGB mit der Verpflichtung (in Höhe des Erfüllungsbetrages) saldiert werden. De facto sind damit i.d.R. keine Rückstellungen in der Bilanz auszuweisen. Denn der Zeitwert der Kapitalanlage entspricht bei einer wertpapiergebundenen Zusage der Höhe der Versorgungsverpflichtung (sofern dieser über den Barwert der Mindestleistung liegt). Eine Rückstellung muss nur dann gebildet werden, wenn das Deckungsvermögen unter der garantierten Mindestleistung liegt.</a:t>
            </a:r>
            <a:endParaRPr lang="en-US" sz="1300">
              <a:latin typeface="Arial"/>
              <a:cs typeface="Arial"/>
            </a:endParaRPr>
          </a:p>
        </p:txBody>
      </p:sp>
      <p:sp>
        <p:nvSpPr>
          <p:cNvPr id="18" name="Rectangle 17">
            <a:extLst>
              <a:ext uri="{FF2B5EF4-FFF2-40B4-BE49-F238E27FC236}">
                <a16:creationId xmlns:a16="http://schemas.microsoft.com/office/drawing/2014/main" id="{AC8840A4-508A-E710-76EC-6C929C543B04}"/>
              </a:ext>
            </a:extLst>
          </p:cNvPr>
          <p:cNvSpPr/>
          <p:nvPr/>
        </p:nvSpPr>
        <p:spPr bwMode="auto">
          <a:xfrm>
            <a:off x="937132" y="5447928"/>
            <a:ext cx="10536120" cy="1155582"/>
          </a:xfrm>
          <a:prstGeom prst="rect">
            <a:avLst/>
          </a:prstGeom>
          <a:solidFill>
            <a:schemeClr val="bg1"/>
          </a:solidFill>
          <a:ln w="19050" cap="flat" cmpd="sng" algn="ctr">
            <a:solidFill>
              <a:schemeClr val="accent5"/>
            </a:solidFill>
            <a:prstDash val="solid"/>
            <a:round/>
            <a:headEnd type="none" w="med" len="med"/>
            <a:tailEnd type="none" w="med" len="med"/>
          </a:ln>
          <a:effectLst/>
        </p:spPr>
        <p:txBody>
          <a:bodyPr lIns="72000" tIns="72000" rIns="72000" bIns="72000" rtlCol="0" anchor="ctr"/>
          <a:lstStyle/>
          <a:p>
            <a:pPr marL="285750" indent="-182880">
              <a:spcBef>
                <a:spcPts val="400"/>
              </a:spcBef>
              <a:spcAft>
                <a:spcPts val="400"/>
              </a:spcAft>
              <a:buFont typeface="Wingdings,Sans-Serif"/>
              <a:buChar char="§"/>
            </a:pPr>
            <a:r>
              <a:rPr lang="de-DE" sz="1300">
                <a:latin typeface="Arial"/>
                <a:cs typeface="Arial"/>
              </a:rPr>
              <a:t>Somit wird lediglich der </a:t>
            </a:r>
            <a:r>
              <a:rPr lang="de-DE" sz="1300" b="1">
                <a:latin typeface="Arial"/>
                <a:cs typeface="Arial"/>
              </a:rPr>
              <a:t>Beitrag wird als Aufwand </a:t>
            </a:r>
            <a:r>
              <a:rPr lang="de-DE" sz="1300">
                <a:latin typeface="Arial"/>
                <a:cs typeface="Arial"/>
              </a:rPr>
              <a:t>in der Gewinn- und Verlustrechnung gezeigt*.</a:t>
            </a:r>
            <a:endParaRPr lang="en-US" sz="1300">
              <a:latin typeface="Arial"/>
              <a:cs typeface="Arial"/>
            </a:endParaRPr>
          </a:p>
          <a:p>
            <a:pPr marL="285750" indent="-182880">
              <a:spcBef>
                <a:spcPts val="400"/>
              </a:spcBef>
              <a:spcAft>
                <a:spcPts val="400"/>
              </a:spcAft>
              <a:buFont typeface="Wingdings,Sans-Serif"/>
              <a:buChar char="§"/>
            </a:pPr>
            <a:r>
              <a:rPr lang="de-DE" sz="1300">
                <a:latin typeface="Arial"/>
                <a:cs typeface="Arial"/>
              </a:rPr>
              <a:t>Die Versorgungsleistungen sind gesetzlich über den </a:t>
            </a:r>
            <a:r>
              <a:rPr lang="de-DE" sz="1300" b="1">
                <a:latin typeface="Arial"/>
                <a:cs typeface="Arial"/>
              </a:rPr>
              <a:t>PSV gesichert</a:t>
            </a:r>
            <a:r>
              <a:rPr lang="de-DE" sz="1300">
                <a:latin typeface="Arial"/>
                <a:cs typeface="Arial"/>
              </a:rPr>
              <a:t>. Dafür muss das Unternehmen entsprechende Beiträge an den PSV entrichten.</a:t>
            </a:r>
          </a:p>
          <a:p>
            <a:pPr marL="102870">
              <a:spcBef>
                <a:spcPts val="400"/>
              </a:spcBef>
              <a:spcAft>
                <a:spcPts val="400"/>
              </a:spcAft>
            </a:pPr>
            <a:r>
              <a:rPr lang="de-DE" sz="1300">
                <a:latin typeface="Arial"/>
                <a:cs typeface="Arial"/>
              </a:rPr>
              <a:t>*</a:t>
            </a:r>
            <a:r>
              <a:rPr lang="de-DE" sz="1000">
                <a:latin typeface="Arial"/>
                <a:cs typeface="Arial"/>
              </a:rPr>
              <a:t>sofern</a:t>
            </a:r>
            <a:r>
              <a:rPr lang="de-DE" sz="1300">
                <a:latin typeface="Arial"/>
                <a:cs typeface="Arial"/>
              </a:rPr>
              <a:t> </a:t>
            </a:r>
            <a:r>
              <a:rPr lang="de-DE" sz="1000">
                <a:latin typeface="Arial"/>
                <a:cs typeface="Arial"/>
              </a:rPr>
              <a:t>das Deckungsvermögen höher ist als die Mindestleistung</a:t>
            </a:r>
            <a:endParaRPr lang="de-DE" sz="1300">
              <a:latin typeface="Arial"/>
              <a:cs typeface="Arial"/>
            </a:endParaRPr>
          </a:p>
        </p:txBody>
      </p:sp>
      <p:sp>
        <p:nvSpPr>
          <p:cNvPr id="19" name="Rectangle 18">
            <a:extLst>
              <a:ext uri="{FF2B5EF4-FFF2-40B4-BE49-F238E27FC236}">
                <a16:creationId xmlns:a16="http://schemas.microsoft.com/office/drawing/2014/main" id="{4BEB9BA2-9A6C-EB63-E284-C74FA8E6C59B}"/>
              </a:ext>
            </a:extLst>
          </p:cNvPr>
          <p:cNvSpPr/>
          <p:nvPr/>
        </p:nvSpPr>
        <p:spPr bwMode="auto">
          <a:xfrm>
            <a:off x="615124" y="1747750"/>
            <a:ext cx="2424655" cy="1584501"/>
          </a:xfrm>
          <a:prstGeom prst="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r">
              <a:lnSpc>
                <a:spcPct val="150000"/>
              </a:lnSpc>
              <a:spcBef>
                <a:spcPts val="360"/>
              </a:spcBef>
              <a:spcAft>
                <a:spcPts val="360"/>
              </a:spcAft>
            </a:pPr>
            <a:r>
              <a:rPr lang="de-DE" sz="1400" b="1">
                <a:solidFill>
                  <a:schemeClr val="tx1"/>
                </a:solidFill>
                <a:latin typeface="Arial"/>
                <a:cs typeface="Arial"/>
              </a:rPr>
              <a:t>Die wertpapiergebundene Versorgungszusage </a:t>
            </a:r>
            <a:endParaRPr lang="en-US" sz="1400" b="1">
              <a:solidFill>
                <a:schemeClr val="tx1"/>
              </a:solidFill>
              <a:latin typeface="Arial"/>
              <a:cs typeface="Arial"/>
            </a:endParaRPr>
          </a:p>
          <a:p>
            <a:pPr algn="r">
              <a:spcBef>
                <a:spcPts val="360"/>
              </a:spcBef>
              <a:spcAft>
                <a:spcPts val="360"/>
              </a:spcAft>
            </a:pPr>
            <a:r>
              <a:rPr lang="de-DE" sz="1300">
                <a:solidFill>
                  <a:schemeClr val="tx1"/>
                </a:solidFill>
                <a:latin typeface="Arial"/>
                <a:cs typeface="Arial"/>
              </a:rPr>
              <a:t>als Direktzusage</a:t>
            </a:r>
            <a:r>
              <a:rPr lang="de-DE" sz="1300">
                <a:latin typeface="Arial"/>
                <a:cs typeface="Arial"/>
              </a:rPr>
              <a:t> </a:t>
            </a:r>
          </a:p>
          <a:p>
            <a:pPr algn="r">
              <a:spcBef>
                <a:spcPts val="360"/>
              </a:spcBef>
              <a:spcAft>
                <a:spcPts val="360"/>
              </a:spcAft>
            </a:pPr>
            <a:r>
              <a:rPr lang="de-DE" sz="1300" b="1">
                <a:latin typeface="Arial"/>
                <a:cs typeface="Arial"/>
              </a:rPr>
              <a:t>(§ 253 Abs. 1 Satz 3 HGB)</a:t>
            </a:r>
            <a:endParaRPr lang="de-DE" sz="1300">
              <a:latin typeface="Arial"/>
              <a:cs typeface="Arial"/>
            </a:endParaRPr>
          </a:p>
        </p:txBody>
      </p:sp>
      <p:pic>
        <p:nvPicPr>
          <p:cNvPr id="5" name="Graphic 4" descr="Magnifying glass with solid fill">
            <a:extLst>
              <a:ext uri="{FF2B5EF4-FFF2-40B4-BE49-F238E27FC236}">
                <a16:creationId xmlns:a16="http://schemas.microsoft.com/office/drawing/2014/main" id="{26235C31-6C64-9B78-2B9A-F9185E53431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1180000" flipH="1">
            <a:off x="656491" y="2384181"/>
            <a:ext cx="562708" cy="574431"/>
          </a:xfrm>
          <a:prstGeom prst="rect">
            <a:avLst/>
          </a:prstGeom>
        </p:spPr>
      </p:pic>
      <p:pic>
        <p:nvPicPr>
          <p:cNvPr id="4" name="Picture 3">
            <a:extLst>
              <a:ext uri="{FF2B5EF4-FFF2-40B4-BE49-F238E27FC236}">
                <a16:creationId xmlns:a16="http://schemas.microsoft.com/office/drawing/2014/main" id="{D6409A52-2CD2-C240-D67D-FA7E7EE0210E}"/>
              </a:ext>
            </a:extLst>
          </p:cNvPr>
          <p:cNvPicPr>
            <a:picLocks noChangeAspect="1"/>
          </p:cNvPicPr>
          <p:nvPr/>
        </p:nvPicPr>
        <p:blipFill>
          <a:blip r:embed="rId3"/>
          <a:stretch>
            <a:fillRect/>
          </a:stretch>
        </p:blipFill>
        <p:spPr>
          <a:xfrm>
            <a:off x="9894740" y="242049"/>
            <a:ext cx="1979808" cy="470575"/>
          </a:xfrm>
          <a:prstGeom prst="rect">
            <a:avLst/>
          </a:prstGeom>
        </p:spPr>
      </p:pic>
    </p:spTree>
    <p:extLst>
      <p:ext uri="{BB962C8B-B14F-4D97-AF65-F5344CB8AC3E}">
        <p14:creationId xmlns:p14="http://schemas.microsoft.com/office/powerpoint/2010/main" val="1222557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227725-4336-3B9C-5B3D-0E9A643714B8}"/>
              </a:ext>
            </a:extLst>
          </p:cNvPr>
          <p:cNvSpPr>
            <a:spLocks noGrp="1"/>
          </p:cNvSpPr>
          <p:nvPr>
            <p:ph type="title"/>
          </p:nvPr>
        </p:nvSpPr>
        <p:spPr/>
        <p:txBody>
          <a:bodyPr/>
          <a:lstStyle/>
          <a:p>
            <a:r>
              <a:rPr lang="de-DE" i="1">
                <a:latin typeface="Arial"/>
                <a:cs typeface="Arial"/>
              </a:rPr>
              <a:t>Allianz Plug-In Pension </a:t>
            </a:r>
            <a:r>
              <a:rPr lang="de-DE">
                <a:latin typeface="Arial"/>
                <a:cs typeface="Arial"/>
              </a:rPr>
              <a:t>- </a:t>
            </a:r>
            <a:r>
              <a:rPr lang="de-DE">
                <a:solidFill>
                  <a:schemeClr val="accent4"/>
                </a:solidFill>
                <a:latin typeface="Arial"/>
                <a:cs typeface="Arial"/>
              </a:rPr>
              <a:t>Ihre Vorteile</a:t>
            </a:r>
            <a:endParaRPr lang="en-US">
              <a:solidFill>
                <a:schemeClr val="accent4"/>
              </a:solidFill>
              <a:latin typeface="Arial"/>
            </a:endParaRPr>
          </a:p>
        </p:txBody>
      </p:sp>
      <p:sp>
        <p:nvSpPr>
          <p:cNvPr id="21" name="Freihandform: Form 20">
            <a:extLst>
              <a:ext uri="{FF2B5EF4-FFF2-40B4-BE49-F238E27FC236}">
                <a16:creationId xmlns:a16="http://schemas.microsoft.com/office/drawing/2014/main" id="{06C0AC39-AFC9-A499-3872-E11C64BD0EF3}"/>
              </a:ext>
            </a:extLst>
          </p:cNvPr>
          <p:cNvSpPr/>
          <p:nvPr>
            <p:custDataLst>
              <p:tags r:id="rId2"/>
            </p:custDataLst>
          </p:nvPr>
        </p:nvSpPr>
        <p:spPr bwMode="auto">
          <a:xfrm>
            <a:off x="4504016" y="2130631"/>
            <a:ext cx="2206117" cy="1045931"/>
          </a:xfrm>
          <a:custGeom>
            <a:avLst/>
            <a:gdLst>
              <a:gd name="connsiteX0" fmla="*/ 1591985 w 2206117"/>
              <a:gd name="connsiteY0" fmla="*/ 0 h 1045931"/>
              <a:gd name="connsiteX1" fmla="*/ 2107894 w 2206117"/>
              <a:gd name="connsiteY1" fmla="*/ 77998 h 1045931"/>
              <a:gd name="connsiteX2" fmla="*/ 2206117 w 2206117"/>
              <a:gd name="connsiteY2" fmla="*/ 113948 h 1045931"/>
              <a:gd name="connsiteX3" fmla="*/ 2206117 w 2206117"/>
              <a:gd name="connsiteY3" fmla="*/ 1045931 h 1045931"/>
              <a:gd name="connsiteX4" fmla="*/ 0 w 2206117"/>
              <a:gd name="connsiteY4" fmla="*/ 1045931 h 1045931"/>
              <a:gd name="connsiteX5" fmla="*/ 66470 w 2206117"/>
              <a:gd name="connsiteY5" fmla="*/ 907948 h 1045931"/>
              <a:gd name="connsiteX6" fmla="*/ 1591985 w 2206117"/>
              <a:gd name="connsiteY6" fmla="*/ 0 h 10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6117" h="1045931">
                <a:moveTo>
                  <a:pt x="1591985" y="0"/>
                </a:moveTo>
                <a:cubicBezTo>
                  <a:pt x="1771641" y="0"/>
                  <a:pt x="1944919" y="27307"/>
                  <a:pt x="2107894" y="77998"/>
                </a:cubicBezTo>
                <a:lnTo>
                  <a:pt x="2206117" y="113948"/>
                </a:lnTo>
                <a:lnTo>
                  <a:pt x="2206117" y="1045931"/>
                </a:lnTo>
                <a:lnTo>
                  <a:pt x="0" y="1045931"/>
                </a:lnTo>
                <a:lnTo>
                  <a:pt x="66470" y="907948"/>
                </a:lnTo>
                <a:cubicBezTo>
                  <a:pt x="360258" y="367133"/>
                  <a:pt x="933247" y="0"/>
                  <a:pt x="1591985" y="0"/>
                </a:cubicBezTo>
                <a:close/>
              </a:path>
            </a:pathLst>
          </a:custGeom>
          <a:solidFill>
            <a:srgbClr val="BCDAE6"/>
          </a:solidFill>
          <a:ln w="19050" cap="flat" cmpd="sng" algn="ctr">
            <a:solidFill>
              <a:schemeClr val="accent5"/>
            </a:solidFill>
            <a:prstDash val="solid"/>
            <a:round/>
            <a:headEnd type="none" w="med" len="med"/>
            <a:tailEnd type="none" w="med" len="med"/>
          </a:ln>
          <a:effectLst/>
        </p:spPr>
        <p:txBody>
          <a:bodyPr wrap="square" lIns="612000" tIns="72000" rIns="72000" bIns="72000" rtlCol="0" anchor="ctr">
            <a:noAutofit/>
          </a:body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24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20" name="Freihandform: Form 19">
            <a:extLst>
              <a:ext uri="{FF2B5EF4-FFF2-40B4-BE49-F238E27FC236}">
                <a16:creationId xmlns:a16="http://schemas.microsoft.com/office/drawing/2014/main" id="{D4EA8C09-D391-634E-5979-03E2A3538CBE}"/>
              </a:ext>
            </a:extLst>
          </p:cNvPr>
          <p:cNvSpPr/>
          <p:nvPr>
            <p:custDataLst>
              <p:tags r:id="rId3"/>
            </p:custDataLst>
          </p:nvPr>
        </p:nvSpPr>
        <p:spPr bwMode="auto">
          <a:xfrm>
            <a:off x="6833959" y="2316897"/>
            <a:ext cx="1035051" cy="2200875"/>
          </a:xfrm>
          <a:custGeom>
            <a:avLst/>
            <a:gdLst>
              <a:gd name="connsiteX0" fmla="*/ 0 w 1035051"/>
              <a:gd name="connsiteY0" fmla="*/ 0 h 2200875"/>
              <a:gd name="connsiteX1" fmla="*/ 127103 w 1035051"/>
              <a:gd name="connsiteY1" fmla="*/ 61228 h 2200875"/>
              <a:gd name="connsiteX2" fmla="*/ 1035051 w 1035051"/>
              <a:gd name="connsiteY2" fmla="*/ 1586743 h 2200875"/>
              <a:gd name="connsiteX3" fmla="*/ 957053 w 1035051"/>
              <a:gd name="connsiteY3" fmla="*/ 2102652 h 2200875"/>
              <a:gd name="connsiteX4" fmla="*/ 921103 w 1035051"/>
              <a:gd name="connsiteY4" fmla="*/ 2200875 h 2200875"/>
              <a:gd name="connsiteX5" fmla="*/ 0 w 1035051"/>
              <a:gd name="connsiteY5" fmla="*/ 2200875 h 2200875"/>
              <a:gd name="connsiteX6" fmla="*/ 0 w 1035051"/>
              <a:gd name="connsiteY6" fmla="*/ 0 h 220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051" h="2200875">
                <a:moveTo>
                  <a:pt x="0" y="0"/>
                </a:moveTo>
                <a:lnTo>
                  <a:pt x="127103" y="61228"/>
                </a:lnTo>
                <a:cubicBezTo>
                  <a:pt x="667918" y="355016"/>
                  <a:pt x="1035051" y="928005"/>
                  <a:pt x="1035051" y="1586743"/>
                </a:cubicBezTo>
                <a:cubicBezTo>
                  <a:pt x="1035051" y="1766399"/>
                  <a:pt x="1007744" y="1939677"/>
                  <a:pt x="957053" y="2102652"/>
                </a:cubicBezTo>
                <a:lnTo>
                  <a:pt x="921103" y="2200875"/>
                </a:lnTo>
                <a:lnTo>
                  <a:pt x="0" y="2200875"/>
                </a:lnTo>
                <a:lnTo>
                  <a:pt x="0" y="0"/>
                </a:lnTo>
                <a:close/>
              </a:path>
            </a:pathLst>
          </a:custGeom>
          <a:solidFill>
            <a:srgbClr val="4CA0D2"/>
          </a:solidFill>
          <a:ln w="19050" cap="flat" cmpd="sng" algn="ctr">
            <a:solidFill>
              <a:schemeClr val="accent4"/>
            </a:solidFill>
            <a:prstDash val="solid"/>
            <a:round/>
            <a:headEnd type="none" w="med" len="med"/>
            <a:tailEnd type="none" w="med" len="med"/>
          </a:ln>
          <a:effectLst/>
        </p:spPr>
        <p:txBody>
          <a:bodyPr wrap="square" lIns="72000" tIns="612000" rIns="72000" bIns="72000" rtlCol="0" anchor="ctr">
            <a:noAutofit/>
          </a:body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24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16" name="Freihandform: Form 15">
            <a:extLst>
              <a:ext uri="{FF2B5EF4-FFF2-40B4-BE49-F238E27FC236}">
                <a16:creationId xmlns:a16="http://schemas.microsoft.com/office/drawing/2014/main" id="{02B2F4EA-C538-30C6-B26B-2B4D862E7085}"/>
              </a:ext>
            </a:extLst>
          </p:cNvPr>
          <p:cNvSpPr/>
          <p:nvPr>
            <p:custDataLst>
              <p:tags r:id="rId4"/>
            </p:custDataLst>
          </p:nvPr>
        </p:nvSpPr>
        <p:spPr bwMode="auto">
          <a:xfrm>
            <a:off x="4322992" y="3300388"/>
            <a:ext cx="1040041" cy="2192399"/>
          </a:xfrm>
          <a:custGeom>
            <a:avLst/>
            <a:gdLst>
              <a:gd name="connsiteX0" fmla="*/ 109966 w 1040041"/>
              <a:gd name="connsiteY0" fmla="*/ 0 h 2192399"/>
              <a:gd name="connsiteX1" fmla="*/ 1040041 w 1040041"/>
              <a:gd name="connsiteY1" fmla="*/ 0 h 2192399"/>
              <a:gd name="connsiteX2" fmla="*/ 1040041 w 1040041"/>
              <a:gd name="connsiteY2" fmla="*/ 2192399 h 2192399"/>
              <a:gd name="connsiteX3" fmla="*/ 907948 w 1040041"/>
              <a:gd name="connsiteY3" fmla="*/ 2128767 h 2192399"/>
              <a:gd name="connsiteX4" fmla="*/ 0 w 1040041"/>
              <a:gd name="connsiteY4" fmla="*/ 603252 h 2192399"/>
              <a:gd name="connsiteX5" fmla="*/ 77998 w 1040041"/>
              <a:gd name="connsiteY5" fmla="*/ 87343 h 2192399"/>
              <a:gd name="connsiteX6" fmla="*/ 109966 w 1040041"/>
              <a:gd name="connsiteY6" fmla="*/ 0 h 219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0041" h="2192399">
                <a:moveTo>
                  <a:pt x="109966" y="0"/>
                </a:moveTo>
                <a:lnTo>
                  <a:pt x="1040041" y="0"/>
                </a:lnTo>
                <a:lnTo>
                  <a:pt x="1040041" y="2192399"/>
                </a:lnTo>
                <a:lnTo>
                  <a:pt x="907948" y="2128767"/>
                </a:lnTo>
                <a:cubicBezTo>
                  <a:pt x="367133" y="1834979"/>
                  <a:pt x="0" y="1261990"/>
                  <a:pt x="0" y="603252"/>
                </a:cubicBezTo>
                <a:cubicBezTo>
                  <a:pt x="0" y="423596"/>
                  <a:pt x="27307" y="250319"/>
                  <a:pt x="77998" y="87343"/>
                </a:cubicBezTo>
                <a:lnTo>
                  <a:pt x="109966" y="0"/>
                </a:lnTo>
                <a:close/>
              </a:path>
            </a:pathLst>
          </a:custGeom>
          <a:solidFill>
            <a:srgbClr val="567088"/>
          </a:solidFill>
          <a:ln w="19050" cap="flat" cmpd="sng" algn="ctr">
            <a:solidFill>
              <a:schemeClr val="accent2"/>
            </a:solidFill>
            <a:prstDash val="solid"/>
            <a:round/>
            <a:headEnd type="none" w="med" len="med"/>
            <a:tailEnd type="none" w="med" len="med"/>
          </a:ln>
          <a:effectLst/>
        </p:spPr>
        <p:txBody>
          <a:bodyPr wrap="square" lIns="72000" tIns="72000" rIns="72000" bIns="612000" rtlCol="0" anchor="ctr">
            <a:noAutofit/>
          </a:body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24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13" name="Freihandform: Form 12">
            <a:extLst>
              <a:ext uri="{FF2B5EF4-FFF2-40B4-BE49-F238E27FC236}">
                <a16:creationId xmlns:a16="http://schemas.microsoft.com/office/drawing/2014/main" id="{6CE50766-5DF8-F1AD-E2D1-4C75F47A5727}"/>
              </a:ext>
            </a:extLst>
          </p:cNvPr>
          <p:cNvSpPr/>
          <p:nvPr>
            <p:custDataLst>
              <p:tags r:id="rId5"/>
            </p:custDataLst>
          </p:nvPr>
        </p:nvSpPr>
        <p:spPr bwMode="auto">
          <a:xfrm>
            <a:off x="5486859" y="4641598"/>
            <a:ext cx="2195886" cy="1035051"/>
          </a:xfrm>
          <a:custGeom>
            <a:avLst/>
            <a:gdLst>
              <a:gd name="connsiteX0" fmla="*/ 0 w 2195886"/>
              <a:gd name="connsiteY0" fmla="*/ 0 h 1035051"/>
              <a:gd name="connsiteX1" fmla="*/ 2195886 w 2195886"/>
              <a:gd name="connsiteY1" fmla="*/ 0 h 1035051"/>
              <a:gd name="connsiteX2" fmla="*/ 2134657 w 2195886"/>
              <a:gd name="connsiteY2" fmla="*/ 127103 h 1035051"/>
              <a:gd name="connsiteX3" fmla="*/ 609142 w 2195886"/>
              <a:gd name="connsiteY3" fmla="*/ 1035051 h 1035051"/>
              <a:gd name="connsiteX4" fmla="*/ 93233 w 2195886"/>
              <a:gd name="connsiteY4" fmla="*/ 957053 h 1035051"/>
              <a:gd name="connsiteX5" fmla="*/ 0 w 2195886"/>
              <a:gd name="connsiteY5" fmla="*/ 922929 h 1035051"/>
              <a:gd name="connsiteX6" fmla="*/ 0 w 2195886"/>
              <a:gd name="connsiteY6" fmla="*/ 0 h 10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5886" h="1035051">
                <a:moveTo>
                  <a:pt x="0" y="0"/>
                </a:moveTo>
                <a:lnTo>
                  <a:pt x="2195886" y="0"/>
                </a:lnTo>
                <a:lnTo>
                  <a:pt x="2134657" y="127103"/>
                </a:lnTo>
                <a:cubicBezTo>
                  <a:pt x="1840869" y="667918"/>
                  <a:pt x="1267880" y="1035051"/>
                  <a:pt x="609142" y="1035051"/>
                </a:cubicBezTo>
                <a:cubicBezTo>
                  <a:pt x="429486" y="1035051"/>
                  <a:pt x="256209" y="1007744"/>
                  <a:pt x="93233" y="957053"/>
                </a:cubicBezTo>
                <a:lnTo>
                  <a:pt x="0" y="922929"/>
                </a:lnTo>
                <a:lnTo>
                  <a:pt x="0" y="0"/>
                </a:lnTo>
                <a:close/>
              </a:path>
            </a:pathLst>
          </a:custGeom>
          <a:solidFill>
            <a:srgbClr val="387AB2"/>
          </a:solidFill>
          <a:ln w="19050" cap="flat" cmpd="sng" algn="ctr">
            <a:solidFill>
              <a:schemeClr val="accent3"/>
            </a:solidFill>
            <a:prstDash val="solid"/>
            <a:round/>
            <a:headEnd type="none" w="med" len="med"/>
            <a:tailEnd type="none" w="med" len="med"/>
          </a:ln>
          <a:effectLst/>
        </p:spPr>
        <p:txBody>
          <a:bodyPr wrap="square" lIns="72000" tIns="72000" rIns="612000" bIns="72000" rtlCol="0" anchor="ctr">
            <a:noAutofit/>
          </a:body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24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26" name="Textfeld 25">
            <a:extLst>
              <a:ext uri="{FF2B5EF4-FFF2-40B4-BE49-F238E27FC236}">
                <a16:creationId xmlns:a16="http://schemas.microsoft.com/office/drawing/2014/main" id="{4D9A3BB9-81CE-20FA-EE26-A8039F1DB5E7}"/>
              </a:ext>
            </a:extLst>
          </p:cNvPr>
          <p:cNvSpPr txBox="1"/>
          <p:nvPr/>
        </p:nvSpPr>
        <p:spPr>
          <a:xfrm>
            <a:off x="5488193" y="3304574"/>
            <a:ext cx="1350766" cy="1194461"/>
          </a:xfrm>
          <a:prstGeom prst="rect">
            <a:avLst/>
          </a:prstGeom>
          <a:ln w="12700"/>
        </p:spPr>
        <p:style>
          <a:lnRef idx="2">
            <a:schemeClr val="accent1"/>
          </a:lnRef>
          <a:fillRef idx="1">
            <a:schemeClr val="lt1"/>
          </a:fillRef>
          <a:effectRef idx="0">
            <a:schemeClr val="accent1"/>
          </a:effectRef>
          <a:fontRef idx="minor">
            <a:schemeClr val="dk1"/>
          </a:fontRef>
        </p:style>
        <p:txBody>
          <a:bodyPr wrap="square" lIns="0" tIns="0" rIns="0" bIns="0" rtlCol="0" anchor="ctr">
            <a:spAutoFit/>
          </a:bodyPr>
          <a:lstStyle/>
          <a:p>
            <a:pPr marL="91440">
              <a:spcBef>
                <a:spcPts val="200"/>
              </a:spcBef>
              <a:spcAft>
                <a:spcPts val="0"/>
              </a:spcAft>
              <a:buClr>
                <a:srgbClr val="003781"/>
              </a:buClr>
              <a:tabLst/>
              <a:defRPr/>
            </a:pPr>
            <a:r>
              <a:rPr kumimoji="0" lang="de-DE" sz="1200" b="1" i="0" u="none" strike="noStrike" kern="0" cap="none" spc="0" normalizeH="0" baseline="0" noProof="0">
                <a:ln>
                  <a:noFill/>
                </a:ln>
                <a:solidFill>
                  <a:srgbClr val="003781"/>
                </a:solidFill>
                <a:effectLst/>
                <a:uLnTx/>
                <a:uFillTx/>
                <a:latin typeface="Arial"/>
                <a:ea typeface="+mn-ea"/>
                <a:cs typeface="Arial"/>
              </a:rPr>
              <a:t>Ein </a:t>
            </a:r>
            <a:r>
              <a:rPr lang="de-DE" sz="1200" b="1">
                <a:solidFill>
                  <a:srgbClr val="003781"/>
                </a:solidFill>
                <a:latin typeface="Arial"/>
                <a:cs typeface="Arial"/>
              </a:rPr>
              <a:t>digitaler Pensionsplan </a:t>
            </a:r>
            <a:endParaRPr lang="en-US" sz="1200" b="1">
              <a:solidFill>
                <a:srgbClr val="003781"/>
              </a:solidFill>
              <a:latin typeface="Arial"/>
              <a:cs typeface="Arial"/>
            </a:endParaRPr>
          </a:p>
          <a:p>
            <a:pPr marL="91440">
              <a:spcBef>
                <a:spcPts val="200"/>
              </a:spcBef>
              <a:spcAft>
                <a:spcPts val="0"/>
              </a:spcAft>
              <a:tabLst/>
              <a:defRPr/>
            </a:pPr>
            <a:r>
              <a:rPr kumimoji="0" lang="de-DE" sz="1200" b="1" i="0" u="none" strike="noStrike" kern="0" cap="none" spc="0" normalizeH="0" baseline="0" noProof="0">
                <a:ln>
                  <a:noFill/>
                </a:ln>
                <a:solidFill>
                  <a:srgbClr val="003781"/>
                </a:solidFill>
                <a:effectLst/>
                <a:uLnTx/>
                <a:uFillTx/>
                <a:latin typeface="Arial"/>
                <a:ea typeface="+mn-ea"/>
                <a:cs typeface="Arial"/>
              </a:rPr>
              <a:t>in Form einer</a:t>
            </a:r>
            <a:r>
              <a:rPr lang="de-DE" sz="1200" b="1">
                <a:solidFill>
                  <a:srgbClr val="003781"/>
                </a:solidFill>
                <a:latin typeface="Arial"/>
                <a:cs typeface="Arial"/>
              </a:rPr>
              <a:t> </a:t>
            </a:r>
            <a:endParaRPr lang="en-US" sz="1200" b="1">
              <a:solidFill>
                <a:srgbClr val="003781"/>
              </a:solidFill>
              <a:latin typeface="Arial"/>
              <a:cs typeface="Arial"/>
            </a:endParaRPr>
          </a:p>
          <a:p>
            <a:pPr marL="91440">
              <a:spcBef>
                <a:spcPts val="200"/>
              </a:spcBef>
              <a:spcAft>
                <a:spcPts val="600"/>
              </a:spcAft>
              <a:tabLst/>
              <a:defRPr/>
            </a:pPr>
            <a:r>
              <a:rPr lang="de-DE" sz="1200" b="1">
                <a:solidFill>
                  <a:srgbClr val="003781"/>
                </a:solidFill>
                <a:latin typeface="Arial"/>
                <a:cs typeface="Arial"/>
              </a:rPr>
              <a:t>wertpapier-gebundenen</a:t>
            </a:r>
            <a:r>
              <a:rPr kumimoji="0" lang="de-DE" sz="1200" b="1" i="0" u="none" strike="noStrike" kern="0" cap="none" spc="0" normalizeH="0" baseline="0" noProof="0">
                <a:ln>
                  <a:noFill/>
                </a:ln>
                <a:solidFill>
                  <a:srgbClr val="003781"/>
                </a:solidFill>
                <a:effectLst/>
                <a:uLnTx/>
                <a:uFillTx/>
                <a:latin typeface="Arial"/>
                <a:ea typeface="+mn-ea"/>
                <a:cs typeface="Arial"/>
              </a:rPr>
              <a:t> Direktzusage</a:t>
            </a:r>
            <a:endParaRPr lang="en-US" sz="1200" b="1" i="0" u="none" strike="noStrike" kern="0" cap="none" spc="0" normalizeH="0" baseline="0" noProof="0">
              <a:ln>
                <a:noFill/>
              </a:ln>
              <a:solidFill>
                <a:srgbClr val="003781"/>
              </a:solidFill>
              <a:effectLst/>
              <a:uLnTx/>
              <a:uFillTx/>
              <a:latin typeface="Arial"/>
              <a:cs typeface="Arial"/>
            </a:endParaRPr>
          </a:p>
        </p:txBody>
      </p:sp>
      <p:cxnSp>
        <p:nvCxnSpPr>
          <p:cNvPr id="27" name="Gerader Verbinder 26">
            <a:extLst>
              <a:ext uri="{FF2B5EF4-FFF2-40B4-BE49-F238E27FC236}">
                <a16:creationId xmlns:a16="http://schemas.microsoft.com/office/drawing/2014/main" id="{DAA74A70-CF99-AFB4-7FE9-C91F677FCFFE}"/>
              </a:ext>
            </a:extLst>
          </p:cNvPr>
          <p:cNvCxnSpPr>
            <a:cxnSpLocks/>
          </p:cNvCxnSpPr>
          <p:nvPr/>
        </p:nvCxnSpPr>
        <p:spPr bwMode="auto">
          <a:xfrm>
            <a:off x="7688994" y="2115920"/>
            <a:ext cx="2440039" cy="0"/>
          </a:xfrm>
          <a:prstGeom prst="line">
            <a:avLst/>
          </a:prstGeom>
          <a:noFill/>
          <a:ln w="19050" cap="flat" cmpd="sng" algn="ctr">
            <a:solidFill>
              <a:srgbClr val="64A0D1"/>
            </a:solidFill>
            <a:prstDash val="solid"/>
            <a:round/>
            <a:headEnd type="none" w="med" len="med"/>
            <a:tailEnd type="none" w="med" len="med"/>
          </a:ln>
          <a:effectLst/>
        </p:spPr>
      </p:cxnSp>
      <p:cxnSp>
        <p:nvCxnSpPr>
          <p:cNvPr id="29" name="Gerader Verbinder 28">
            <a:extLst>
              <a:ext uri="{FF2B5EF4-FFF2-40B4-BE49-F238E27FC236}">
                <a16:creationId xmlns:a16="http://schemas.microsoft.com/office/drawing/2014/main" id="{CA733181-5C07-A987-2F72-BEBF8630664F}"/>
              </a:ext>
            </a:extLst>
          </p:cNvPr>
          <p:cNvCxnSpPr>
            <a:cxnSpLocks/>
          </p:cNvCxnSpPr>
          <p:nvPr/>
        </p:nvCxnSpPr>
        <p:spPr bwMode="auto">
          <a:xfrm>
            <a:off x="7877277" y="4847198"/>
            <a:ext cx="3987800" cy="0"/>
          </a:xfrm>
          <a:prstGeom prst="line">
            <a:avLst/>
          </a:prstGeom>
          <a:noFill/>
          <a:ln w="19050" cap="flat" cmpd="sng" algn="ctr">
            <a:solidFill>
              <a:schemeClr val="accent3"/>
            </a:solidFill>
            <a:prstDash val="solid"/>
            <a:round/>
            <a:headEnd type="none" w="med" len="med"/>
            <a:tailEnd type="none" w="med" len="med"/>
          </a:ln>
          <a:effectLst/>
        </p:spPr>
      </p:cxnSp>
      <p:cxnSp>
        <p:nvCxnSpPr>
          <p:cNvPr id="31" name="Gerader Verbinder 30">
            <a:extLst>
              <a:ext uri="{FF2B5EF4-FFF2-40B4-BE49-F238E27FC236}">
                <a16:creationId xmlns:a16="http://schemas.microsoft.com/office/drawing/2014/main" id="{F4BEF03A-D834-F069-9A8E-700E07E1058B}"/>
              </a:ext>
            </a:extLst>
          </p:cNvPr>
          <p:cNvCxnSpPr>
            <a:cxnSpLocks/>
          </p:cNvCxnSpPr>
          <p:nvPr/>
        </p:nvCxnSpPr>
        <p:spPr bwMode="auto">
          <a:xfrm>
            <a:off x="310232" y="2033073"/>
            <a:ext cx="4151253" cy="6145"/>
          </a:xfrm>
          <a:prstGeom prst="line">
            <a:avLst/>
          </a:prstGeom>
          <a:noFill/>
          <a:ln w="19050" cap="flat" cmpd="sng" algn="ctr">
            <a:solidFill>
              <a:schemeClr val="accent5"/>
            </a:solidFill>
            <a:prstDash val="solid"/>
            <a:round/>
            <a:headEnd type="none" w="med" len="med"/>
            <a:tailEnd type="none" w="med" len="med"/>
          </a:ln>
          <a:effectLst/>
        </p:spPr>
      </p:cxnSp>
      <p:sp>
        <p:nvSpPr>
          <p:cNvPr id="32" name="Textfeld 31">
            <a:extLst>
              <a:ext uri="{FF2B5EF4-FFF2-40B4-BE49-F238E27FC236}">
                <a16:creationId xmlns:a16="http://schemas.microsoft.com/office/drawing/2014/main" id="{12C7BB74-EEEE-0430-85A2-F6A1079ABDB2}"/>
              </a:ext>
            </a:extLst>
          </p:cNvPr>
          <p:cNvSpPr txBox="1"/>
          <p:nvPr/>
        </p:nvSpPr>
        <p:spPr>
          <a:xfrm>
            <a:off x="348830" y="2130054"/>
            <a:ext cx="4036450" cy="1762021"/>
          </a:xfrm>
          <a:prstGeom prst="rect">
            <a:avLst/>
          </a:prstGeom>
          <a:noFill/>
        </p:spPr>
        <p:txBody>
          <a:bodyPr wrap="square" lIns="0" tIns="0" rIns="0" bIns="0" rtlCol="0" anchor="t">
            <a:spAutoFit/>
          </a:bodyPr>
          <a:lstStyle/>
          <a:p>
            <a:pPr marL="0" marR="0" lvl="0" indent="0" algn="l" defTabSz="1038977" rtl="0" eaLnBrk="1" fontAlgn="base" latinLnBrk="0" hangingPunct="1">
              <a:lnSpc>
                <a:spcPct val="150000"/>
              </a:lnSpc>
              <a:spcBef>
                <a:spcPts val="0"/>
              </a:spcBef>
              <a:spcAft>
                <a:spcPts val="600"/>
              </a:spcAft>
              <a:buClr>
                <a:srgbClr val="003781"/>
              </a:buClr>
              <a:buSzTx/>
              <a:buFont typeface="Wingdings" panose="05000000000000000000" pitchFamily="2" charset="2"/>
              <a:buNone/>
              <a:tabLst/>
              <a:defRPr/>
            </a:pPr>
            <a:r>
              <a:rPr kumimoji="0" lang="de-DE" sz="1100" b="0" i="0" u="none" strike="noStrike" kern="0" cap="none" spc="0" normalizeH="0" baseline="0" noProof="0">
                <a:ln>
                  <a:noFill/>
                </a:ln>
                <a:solidFill>
                  <a:srgbClr val="122B54"/>
                </a:solidFill>
                <a:effectLst/>
                <a:uLnTx/>
                <a:uFillTx/>
                <a:latin typeface="Arial"/>
                <a:ea typeface="+mn-ea"/>
                <a:cs typeface="Arial"/>
              </a:rPr>
              <a:t>Optimale Kapitalanlage für jedes Alter, denn</a:t>
            </a:r>
            <a:endParaRPr kumimoji="0" lang="en-US" sz="1333" b="0" i="0" u="none" strike="noStrike" kern="0" cap="none" spc="0" normalizeH="0" baseline="0" noProof="0">
              <a:ln>
                <a:noFill/>
              </a:ln>
              <a:solidFill>
                <a:srgbClr val="122B54"/>
              </a:solidFill>
              <a:effectLst/>
              <a:uLnTx/>
              <a:uFillTx/>
              <a:latin typeface="Arial" panose="020B0604020202020204" pitchFamily="34" charset="0"/>
              <a:ea typeface="+mn-ea"/>
              <a:cs typeface="Arial" panose="020B0604020202020204" pitchFamily="34" charset="0"/>
            </a:endParaRPr>
          </a:p>
          <a:p>
            <a:pPr marL="171450" marR="0" lvl="0" indent="-171450" algn="l" defTabSz="1038977" rtl="0" eaLnBrk="1" fontAlgn="base" latinLnBrk="0" hangingPunct="1">
              <a:lnSpc>
                <a:spcPct val="100000"/>
              </a:lnSpc>
              <a:spcBef>
                <a:spcPts val="0"/>
              </a:spcBef>
              <a:spcAft>
                <a:spcPts val="600"/>
              </a:spcAft>
              <a:buClr>
                <a:srgbClr val="003781"/>
              </a:buClr>
              <a:buSzTx/>
              <a:buFont typeface="Wingdings" panose="05000000000000000000" pitchFamily="2" charset="2"/>
              <a:buChar char="§"/>
              <a:tabLst/>
              <a:defRPr/>
            </a:pPr>
            <a:r>
              <a:rPr kumimoji="0" lang="de-DE" sz="1100" b="1" i="0" u="none" strike="noStrike" kern="0" cap="none" spc="0" normalizeH="0" baseline="0" noProof="0">
                <a:ln>
                  <a:noFill/>
                </a:ln>
                <a:solidFill>
                  <a:srgbClr val="122B54"/>
                </a:solidFill>
                <a:effectLst/>
                <a:uLnTx/>
                <a:uFillTx/>
                <a:latin typeface="Arial"/>
                <a:ea typeface="+mn-ea"/>
                <a:cs typeface="Arial"/>
              </a:rPr>
              <a:t>jüngere Mitarbeitende</a:t>
            </a:r>
            <a:r>
              <a:rPr kumimoji="0" lang="de-DE" sz="1100" b="0" i="0" u="none" strike="noStrike" kern="0" cap="none" spc="0" normalizeH="0" baseline="0" noProof="0">
                <a:ln>
                  <a:noFill/>
                </a:ln>
                <a:solidFill>
                  <a:srgbClr val="122B54"/>
                </a:solidFill>
                <a:effectLst/>
                <a:uLnTx/>
                <a:uFillTx/>
                <a:latin typeface="Arial"/>
                <a:ea typeface="+mn-ea"/>
                <a:cs typeface="Arial"/>
              </a:rPr>
              <a:t> mit längerer Zeit bis zum Renteneintritt investieren stärker in chancenorientierte Anlagen, um ein attraktives Vorsorgevermögen aufzubauen. </a:t>
            </a:r>
            <a:endParaRPr kumimoji="0" lang="en-US" sz="1100" b="0" i="0" u="none" strike="noStrike" kern="0" cap="none" spc="0" normalizeH="0" baseline="0" noProof="0">
              <a:ln>
                <a:noFill/>
              </a:ln>
              <a:solidFill>
                <a:srgbClr val="122B54"/>
              </a:solidFill>
              <a:effectLst/>
              <a:uLnTx/>
              <a:uFillTx/>
              <a:latin typeface="Arial" panose="020B0604020202020204" pitchFamily="34" charset="0"/>
              <a:ea typeface="+mn-ea"/>
              <a:cs typeface="Arial"/>
            </a:endParaRPr>
          </a:p>
          <a:p>
            <a:pPr marL="171450" marR="0" lvl="0" indent="-171450" algn="l" defTabSz="1038977" rtl="0" eaLnBrk="1" fontAlgn="base" latinLnBrk="0" hangingPunct="1">
              <a:lnSpc>
                <a:spcPct val="100000"/>
              </a:lnSpc>
              <a:spcBef>
                <a:spcPts val="0"/>
              </a:spcBef>
              <a:spcAft>
                <a:spcPts val="0"/>
              </a:spcAft>
              <a:buClr>
                <a:srgbClr val="003781"/>
              </a:buClr>
              <a:buSzTx/>
              <a:buFont typeface="Wingdings" panose="05000000000000000000" pitchFamily="2" charset="2"/>
              <a:buChar char="§"/>
              <a:tabLst/>
              <a:defRPr/>
            </a:pPr>
            <a:r>
              <a:rPr kumimoji="0" lang="de-DE" sz="1100" b="0" i="0" u="none" strike="noStrike" kern="0" cap="none" spc="0" normalizeH="0" baseline="0" noProof="0">
                <a:ln>
                  <a:noFill/>
                </a:ln>
                <a:solidFill>
                  <a:srgbClr val="122B54"/>
                </a:solidFill>
                <a:effectLst/>
                <a:uLnTx/>
                <a:uFillTx/>
                <a:latin typeface="Arial"/>
                <a:ea typeface="+mn-ea"/>
                <a:cs typeface="Arial"/>
              </a:rPr>
              <a:t>für </a:t>
            </a:r>
            <a:r>
              <a:rPr kumimoji="0" lang="de-DE" sz="1100" b="1" i="0" u="none" strike="noStrike" kern="0" cap="none" spc="0" normalizeH="0" baseline="0" noProof="0">
                <a:ln>
                  <a:noFill/>
                </a:ln>
                <a:solidFill>
                  <a:srgbClr val="122B54"/>
                </a:solidFill>
                <a:effectLst/>
                <a:uLnTx/>
                <a:uFillTx/>
                <a:latin typeface="Arial"/>
                <a:ea typeface="+mn-ea"/>
                <a:cs typeface="Arial"/>
              </a:rPr>
              <a:t>Mitarbeitende, die näher an den Renteneintritt rücken</a:t>
            </a:r>
            <a:r>
              <a:rPr kumimoji="0" lang="de-DE" sz="1100" b="0" i="0" u="none" strike="noStrike" kern="0" cap="none" spc="0" normalizeH="0" baseline="0" noProof="0">
                <a:ln>
                  <a:noFill/>
                </a:ln>
                <a:solidFill>
                  <a:srgbClr val="122B54"/>
                </a:solidFill>
                <a:effectLst/>
                <a:uLnTx/>
                <a:uFillTx/>
                <a:latin typeface="Arial"/>
                <a:ea typeface="+mn-ea"/>
                <a:cs typeface="Arial"/>
              </a:rPr>
              <a:t>, wird Stück für Stück in stabilisierende Anlagen umgeschichtet, um das Vorsorgevermögen zu schützen. </a:t>
            </a:r>
            <a:endParaRPr kumimoji="0" lang="en-US" sz="1100" b="0" i="0" u="none" strike="noStrike" kern="0" cap="none" spc="0" normalizeH="0" baseline="0" noProof="0">
              <a:ln>
                <a:noFill/>
              </a:ln>
              <a:solidFill>
                <a:srgbClr val="122B54"/>
              </a:solidFill>
              <a:effectLst/>
              <a:uLnTx/>
              <a:uFillTx/>
              <a:latin typeface="Arial"/>
              <a:ea typeface="+mn-ea"/>
              <a:cs typeface="Arial"/>
            </a:endParaRPr>
          </a:p>
          <a:p>
            <a:pPr marL="0" marR="0" lvl="0" indent="0" algn="l" defTabSz="1038977" rtl="0" eaLnBrk="1" fontAlgn="base" latinLnBrk="0" hangingPunct="1">
              <a:lnSpc>
                <a:spcPct val="100000"/>
              </a:lnSpc>
              <a:spcBef>
                <a:spcPts val="0"/>
              </a:spcBef>
              <a:spcAft>
                <a:spcPts val="0"/>
              </a:spcAft>
              <a:buClr>
                <a:srgbClr val="003781"/>
              </a:buClr>
              <a:buSzTx/>
              <a:buFont typeface="Wingdings" panose="05000000000000000000" pitchFamily="2" charset="2"/>
              <a:buNone/>
              <a:tabLst/>
              <a:defRPr/>
            </a:pPr>
            <a:endParaRPr kumimoji="0" lang="de-DE" sz="1100" b="1" i="0" u="none" strike="noStrike" kern="0" cap="none" spc="0" normalizeH="0" baseline="0" noProof="0">
              <a:ln>
                <a:noFill/>
              </a:ln>
              <a:solidFill>
                <a:srgbClr val="122B54"/>
              </a:solidFill>
              <a:effectLst/>
              <a:uLnTx/>
              <a:uFillTx/>
              <a:latin typeface="Arial"/>
              <a:ea typeface="+mn-ea"/>
              <a:cs typeface="Arial"/>
            </a:endParaRPr>
          </a:p>
          <a:p>
            <a:pPr marL="0" marR="0" lvl="0" indent="0" algn="l" defTabSz="1038977" rtl="0" eaLnBrk="1" fontAlgn="base" latinLnBrk="0" hangingPunct="1">
              <a:lnSpc>
                <a:spcPct val="100000"/>
              </a:lnSpc>
              <a:spcBef>
                <a:spcPts val="0"/>
              </a:spcBef>
              <a:spcAft>
                <a:spcPts val="0"/>
              </a:spcAft>
              <a:buClr>
                <a:srgbClr val="003781"/>
              </a:buClr>
              <a:buSzTx/>
              <a:buFont typeface="Wingdings" panose="05000000000000000000" pitchFamily="2" charset="2"/>
              <a:buNone/>
              <a:tabLst/>
              <a:defRPr/>
            </a:pPr>
            <a:r>
              <a:rPr kumimoji="0" lang="de-DE" sz="1100" b="1" i="0" u="none" strike="noStrike" kern="0" cap="none" spc="0" normalizeH="0" baseline="0" noProof="0">
                <a:ln>
                  <a:noFill/>
                </a:ln>
                <a:solidFill>
                  <a:srgbClr val="122B54"/>
                </a:solidFill>
                <a:effectLst/>
                <a:uLnTx/>
                <a:uFillTx/>
                <a:latin typeface="Arial"/>
                <a:ea typeface="+mn-ea"/>
                <a:cs typeface="Arial"/>
              </a:rPr>
              <a:t>Und das alles erfolgt automatisiert und digital.</a:t>
            </a:r>
            <a:endParaRPr kumimoji="0" lang="de-DE" sz="1333" b="0" i="0" u="none" strike="noStrike" kern="0" cap="none" spc="0" normalizeH="0" baseline="0" noProof="0">
              <a:ln>
                <a:noFill/>
              </a:ln>
              <a:solidFill>
                <a:srgbClr val="122B54"/>
              </a:solidFill>
              <a:effectLst/>
              <a:uLnTx/>
              <a:uFillTx/>
              <a:latin typeface="Arial" panose="020B0604020202020204" pitchFamily="34" charset="0"/>
              <a:ea typeface="+mn-ea"/>
              <a:cs typeface="Arial" panose="020B0604020202020204" pitchFamily="34" charset="0"/>
            </a:endParaRPr>
          </a:p>
        </p:txBody>
      </p:sp>
      <p:cxnSp>
        <p:nvCxnSpPr>
          <p:cNvPr id="33" name="Gerader Verbinder 32">
            <a:extLst>
              <a:ext uri="{FF2B5EF4-FFF2-40B4-BE49-F238E27FC236}">
                <a16:creationId xmlns:a16="http://schemas.microsoft.com/office/drawing/2014/main" id="{D0D2DF41-C240-7A85-B409-6C57D5474419}"/>
              </a:ext>
            </a:extLst>
          </p:cNvPr>
          <p:cNvCxnSpPr>
            <a:cxnSpLocks/>
          </p:cNvCxnSpPr>
          <p:nvPr/>
        </p:nvCxnSpPr>
        <p:spPr bwMode="auto">
          <a:xfrm>
            <a:off x="324474" y="4866967"/>
            <a:ext cx="3798111" cy="18435"/>
          </a:xfrm>
          <a:prstGeom prst="line">
            <a:avLst/>
          </a:prstGeom>
          <a:noFill/>
          <a:ln w="19050" cap="flat" cmpd="sng" algn="ctr">
            <a:solidFill>
              <a:schemeClr val="accent2"/>
            </a:solidFill>
            <a:prstDash val="solid"/>
            <a:round/>
            <a:headEnd type="none" w="med" len="med"/>
            <a:tailEnd type="none" w="med" len="med"/>
          </a:ln>
          <a:effectLst/>
        </p:spPr>
      </p:cxnSp>
      <p:sp>
        <p:nvSpPr>
          <p:cNvPr id="34" name="Textfeld 33">
            <a:extLst>
              <a:ext uri="{FF2B5EF4-FFF2-40B4-BE49-F238E27FC236}">
                <a16:creationId xmlns:a16="http://schemas.microsoft.com/office/drawing/2014/main" id="{6D78B974-7299-5A2C-13BB-BCDB9E7E8A34}"/>
              </a:ext>
            </a:extLst>
          </p:cNvPr>
          <p:cNvSpPr txBox="1"/>
          <p:nvPr/>
        </p:nvSpPr>
        <p:spPr>
          <a:xfrm>
            <a:off x="286987" y="5022439"/>
            <a:ext cx="4583369" cy="1585049"/>
          </a:xfrm>
          <a:prstGeom prst="rect">
            <a:avLst/>
          </a:prstGeom>
          <a:noFill/>
        </p:spPr>
        <p:txBody>
          <a:bodyPr wrap="square" lIns="0" tIns="0" rIns="0" bIns="0" rtlCol="0" anchor="t">
            <a:spAutoFit/>
          </a:bodyPr>
          <a:lstStyle/>
          <a:p>
            <a:pPr marL="0" marR="0" lvl="0" indent="0" algn="l" defTabSz="1038977" rtl="0" eaLnBrk="1" fontAlgn="base" latinLnBrk="0" hangingPunct="1">
              <a:lnSpc>
                <a:spcPct val="100000"/>
              </a:lnSpc>
              <a:spcBef>
                <a:spcPts val="900"/>
              </a:spcBef>
              <a:spcAft>
                <a:spcPts val="0"/>
              </a:spcAft>
              <a:buClr>
                <a:srgbClr val="003781"/>
              </a:buClr>
              <a:buSzTx/>
              <a:buFont typeface="Wingdings" panose="05000000000000000000" pitchFamily="2" charset="2"/>
              <a:buNone/>
              <a:tabLst/>
              <a:defRPr/>
            </a:pPr>
            <a:r>
              <a:rPr kumimoji="0" lang="de-DE" sz="1100" b="0" i="0" u="none" strike="noStrike" kern="0" cap="none" spc="0" normalizeH="0" baseline="0" noProof="0">
                <a:ln>
                  <a:noFill/>
                </a:ln>
                <a:solidFill>
                  <a:srgbClr val="122B54"/>
                </a:solidFill>
                <a:effectLst/>
                <a:uLnTx/>
                <a:uFillTx/>
                <a:latin typeface="Arial"/>
                <a:ea typeface="+mn-ea"/>
                <a:cs typeface="Arial"/>
              </a:rPr>
              <a:t>Jederzeit maximale Transparenz sowie eine moderne und verständliche Darstellung aller notwendigen Informationen:</a:t>
            </a:r>
            <a:endParaRPr kumimoji="0" lang="en-US" sz="1100" b="0" i="0" u="none" strike="noStrike" kern="0" cap="none" spc="0" normalizeH="0" baseline="0" noProof="0">
              <a:ln>
                <a:noFill/>
              </a:ln>
              <a:solidFill>
                <a:srgbClr val="122B54"/>
              </a:solidFill>
              <a:effectLst/>
              <a:uLnTx/>
              <a:uFillTx/>
              <a:latin typeface="Arial"/>
              <a:ea typeface="+mn-ea"/>
              <a:cs typeface="Arial"/>
            </a:endParaRPr>
          </a:p>
          <a:p>
            <a:pPr marL="171450" marR="0" lvl="0" indent="-171450" algn="l" defTabSz="1038977" rtl="0" eaLnBrk="1" fontAlgn="base" latinLnBrk="0" hangingPunct="1">
              <a:lnSpc>
                <a:spcPct val="100000"/>
              </a:lnSpc>
              <a:spcBef>
                <a:spcPts val="900"/>
              </a:spcBef>
              <a:spcAft>
                <a:spcPts val="0"/>
              </a:spcAft>
              <a:buClr>
                <a:srgbClr val="003781"/>
              </a:buClr>
              <a:buSzTx/>
              <a:buFont typeface="Wingdings" panose="05000000000000000000" pitchFamily="2" charset="2"/>
              <a:buChar char="§"/>
              <a:tabLst/>
              <a:defRPr/>
            </a:pPr>
            <a:r>
              <a:rPr kumimoji="0" lang="de-DE" sz="1100" b="0" i="0" u="none" strike="noStrike" kern="0" cap="none" spc="0" normalizeH="0" baseline="0" noProof="0">
                <a:ln>
                  <a:noFill/>
                </a:ln>
                <a:solidFill>
                  <a:srgbClr val="122B54"/>
                </a:solidFill>
                <a:effectLst/>
                <a:uLnTx/>
                <a:uFillTx/>
                <a:latin typeface="Arial"/>
                <a:ea typeface="+mn-ea"/>
                <a:cs typeface="Arial"/>
              </a:rPr>
              <a:t>Die </a:t>
            </a:r>
            <a:r>
              <a:rPr kumimoji="0" lang="de-DE" sz="1100" b="1" i="0" u="none" strike="noStrike" kern="0" cap="none" spc="0" normalizeH="0" baseline="0" noProof="0">
                <a:ln>
                  <a:noFill/>
                </a:ln>
                <a:solidFill>
                  <a:srgbClr val="122B54"/>
                </a:solidFill>
                <a:effectLst/>
                <a:uLnTx/>
                <a:uFillTx/>
                <a:latin typeface="Arial"/>
                <a:ea typeface="+mn-ea"/>
                <a:cs typeface="Arial"/>
              </a:rPr>
              <a:t>Mitarbeitenden</a:t>
            </a:r>
            <a:r>
              <a:rPr kumimoji="0" lang="de-DE" sz="1100" b="0" i="0" u="none" strike="noStrike" kern="0" cap="none" spc="0" normalizeH="0" baseline="0" noProof="0">
                <a:ln>
                  <a:noFill/>
                </a:ln>
                <a:solidFill>
                  <a:srgbClr val="122B54"/>
                </a:solidFill>
                <a:effectLst/>
                <a:uLnTx/>
                <a:uFillTx/>
                <a:latin typeface="Arial"/>
                <a:ea typeface="+mn-ea"/>
                <a:cs typeface="Arial"/>
              </a:rPr>
              <a:t> erhalten einen State-</a:t>
            </a:r>
            <a:r>
              <a:rPr kumimoji="0" lang="de-DE" sz="1100" b="0" i="0" u="none" strike="noStrike" kern="0" cap="none" spc="0" normalizeH="0" baseline="0" noProof="0" err="1">
                <a:ln>
                  <a:noFill/>
                </a:ln>
                <a:solidFill>
                  <a:srgbClr val="122B54"/>
                </a:solidFill>
                <a:effectLst/>
                <a:uLnTx/>
                <a:uFillTx/>
                <a:latin typeface="Arial"/>
                <a:ea typeface="+mn-ea"/>
                <a:cs typeface="Arial"/>
              </a:rPr>
              <a:t>of</a:t>
            </a:r>
            <a:r>
              <a:rPr kumimoji="0" lang="de-DE" sz="1100" b="0" i="0" u="none" strike="noStrike" kern="0" cap="none" spc="0" normalizeH="0" baseline="0" noProof="0">
                <a:ln>
                  <a:noFill/>
                </a:ln>
                <a:solidFill>
                  <a:srgbClr val="122B54"/>
                </a:solidFill>
                <a:effectLst/>
                <a:uLnTx/>
                <a:uFillTx/>
                <a:latin typeface="Arial"/>
                <a:ea typeface="+mn-ea"/>
                <a:cs typeface="Arial"/>
              </a:rPr>
              <a:t>-</a:t>
            </a:r>
            <a:r>
              <a:rPr kumimoji="0" lang="de-DE" sz="1100" b="0" i="0" u="none" strike="noStrike" kern="0" cap="none" spc="0" normalizeH="0" baseline="0" noProof="0" err="1">
                <a:ln>
                  <a:noFill/>
                </a:ln>
                <a:solidFill>
                  <a:srgbClr val="122B54"/>
                </a:solidFill>
                <a:effectLst/>
                <a:uLnTx/>
                <a:uFillTx/>
                <a:latin typeface="Arial"/>
                <a:ea typeface="+mn-ea"/>
                <a:cs typeface="Arial"/>
              </a:rPr>
              <a:t>the</a:t>
            </a:r>
            <a:r>
              <a:rPr kumimoji="0" lang="de-DE" sz="1100" b="0" i="0" u="none" strike="noStrike" kern="0" cap="none" spc="0" normalizeH="0" baseline="0" noProof="0">
                <a:ln>
                  <a:noFill/>
                </a:ln>
                <a:solidFill>
                  <a:srgbClr val="122B54"/>
                </a:solidFill>
                <a:effectLst/>
                <a:uLnTx/>
                <a:uFillTx/>
                <a:latin typeface="Arial"/>
                <a:ea typeface="+mn-ea"/>
                <a:cs typeface="Arial"/>
              </a:rPr>
              <a:t> Art digitalen </a:t>
            </a:r>
            <a:br>
              <a:rPr kumimoji="0" lang="de-DE" sz="1100" b="0" i="0" u="none" strike="noStrike" kern="0" cap="none" spc="0" normalizeH="0" baseline="0" noProof="0">
                <a:ln>
                  <a:noFill/>
                </a:ln>
                <a:solidFill>
                  <a:srgbClr val="003781"/>
                </a:solidFill>
                <a:effectLst/>
                <a:uLnTx/>
                <a:uFillTx/>
                <a:latin typeface="Arial" panose="020B0604020202020204" pitchFamily="34" charset="0"/>
                <a:ea typeface="+mn-ea"/>
                <a:cs typeface="Arial"/>
              </a:rPr>
            </a:br>
            <a:r>
              <a:rPr kumimoji="0" lang="de-DE" sz="1100" b="0" i="0" u="none" strike="noStrike" kern="0" cap="none" spc="0" normalizeH="0" baseline="0" noProof="0">
                <a:ln>
                  <a:noFill/>
                </a:ln>
                <a:solidFill>
                  <a:srgbClr val="122B54"/>
                </a:solidFill>
                <a:effectLst/>
                <a:uLnTx/>
                <a:uFillTx/>
                <a:latin typeface="Arial"/>
                <a:ea typeface="+mn-ea"/>
                <a:cs typeface="Arial"/>
              </a:rPr>
              <a:t>Service und haben online 24/7 das komplette Vorsorgekonto im Blick =&gt;  Höhere Wertschätzung der </a:t>
            </a:r>
            <a:r>
              <a:rPr kumimoji="0" lang="de-DE" sz="1100" b="0" i="0" u="none" strike="noStrike" kern="0" cap="none" spc="0" normalizeH="0" baseline="0" noProof="0" err="1">
                <a:ln>
                  <a:noFill/>
                </a:ln>
                <a:solidFill>
                  <a:srgbClr val="122B54"/>
                </a:solidFill>
                <a:effectLst/>
                <a:uLnTx/>
                <a:uFillTx/>
                <a:latin typeface="Arial"/>
                <a:ea typeface="+mn-ea"/>
                <a:cs typeface="Arial"/>
              </a:rPr>
              <a:t>bAV</a:t>
            </a:r>
            <a:r>
              <a:rPr kumimoji="0" lang="de-DE" sz="1100" b="0" i="0" u="none" strike="noStrike" kern="0" cap="none" spc="0" normalizeH="0" baseline="0" noProof="0">
                <a:ln>
                  <a:noFill/>
                </a:ln>
                <a:solidFill>
                  <a:srgbClr val="122B54"/>
                </a:solidFill>
                <a:effectLst/>
                <a:uLnTx/>
                <a:uFillTx/>
                <a:latin typeface="Arial"/>
                <a:ea typeface="+mn-ea"/>
                <a:cs typeface="Arial"/>
              </a:rPr>
              <a:t>. </a:t>
            </a:r>
            <a:endParaRPr kumimoji="0" lang="en-US" sz="1100" b="0" i="0" u="none" strike="noStrike" kern="0" cap="none" spc="0" normalizeH="0" baseline="0" noProof="0">
              <a:ln>
                <a:noFill/>
              </a:ln>
              <a:solidFill>
                <a:srgbClr val="122B54"/>
              </a:solidFill>
              <a:effectLst/>
              <a:uLnTx/>
              <a:uFillTx/>
              <a:latin typeface="Arial"/>
              <a:ea typeface="+mn-ea"/>
              <a:cs typeface="Arial"/>
            </a:endParaRPr>
          </a:p>
          <a:p>
            <a:pPr marL="171450" marR="0" lvl="0" indent="-171450" algn="l" defTabSz="1038977" rtl="0" eaLnBrk="1" fontAlgn="base" latinLnBrk="0" hangingPunct="1">
              <a:lnSpc>
                <a:spcPct val="100000"/>
              </a:lnSpc>
              <a:spcBef>
                <a:spcPts val="900"/>
              </a:spcBef>
              <a:spcAft>
                <a:spcPts val="0"/>
              </a:spcAft>
              <a:buClr>
                <a:srgbClr val="003781"/>
              </a:buClr>
              <a:buSzTx/>
              <a:buFont typeface="Wingdings" panose="05000000000000000000" pitchFamily="2" charset="2"/>
              <a:buChar char="§"/>
              <a:tabLst/>
              <a:defRPr/>
            </a:pPr>
            <a:r>
              <a:rPr kumimoji="0" lang="de-DE" sz="1100" b="1" i="0" u="none" strike="noStrike" kern="0" cap="none" spc="0" normalizeH="0" baseline="0" noProof="0">
                <a:ln>
                  <a:noFill/>
                </a:ln>
                <a:solidFill>
                  <a:srgbClr val="122B54"/>
                </a:solidFill>
                <a:effectLst/>
                <a:uLnTx/>
                <a:uFillTx/>
                <a:latin typeface="Arial"/>
                <a:ea typeface="+mn-ea"/>
                <a:cs typeface="Arial"/>
              </a:rPr>
              <a:t>Personalabteilung, Gutachter oder Treuhänder</a:t>
            </a:r>
            <a:r>
              <a:rPr kumimoji="0" lang="de-DE" sz="1100" b="0" i="0" u="none" strike="noStrike" kern="0" cap="none" spc="0" normalizeH="0" baseline="0" noProof="0">
                <a:ln>
                  <a:noFill/>
                </a:ln>
                <a:solidFill>
                  <a:srgbClr val="122B54"/>
                </a:solidFill>
                <a:effectLst/>
                <a:uLnTx/>
                <a:uFillTx/>
                <a:latin typeface="Arial"/>
                <a:ea typeface="+mn-ea"/>
                <a:cs typeface="Arial"/>
              </a:rPr>
              <a:t> haben alle Informationen über ein </a:t>
            </a:r>
            <a:r>
              <a:rPr kumimoji="0" lang="de-DE" sz="1100" b="0" i="0" u="none" strike="noStrike" kern="0" cap="none" spc="0" normalizeH="0" baseline="0" noProof="0" err="1">
                <a:ln>
                  <a:noFill/>
                </a:ln>
                <a:solidFill>
                  <a:srgbClr val="122B54"/>
                </a:solidFill>
                <a:effectLst/>
                <a:uLnTx/>
                <a:uFillTx/>
                <a:latin typeface="Arial"/>
                <a:ea typeface="+mn-ea"/>
                <a:cs typeface="Arial"/>
              </a:rPr>
              <a:t>Reportingportal</a:t>
            </a:r>
            <a:r>
              <a:rPr kumimoji="0" lang="de-DE" sz="1100" b="0" i="0" u="none" strike="noStrike" kern="0" cap="none" spc="0" normalizeH="0" baseline="0" noProof="0">
                <a:ln>
                  <a:noFill/>
                </a:ln>
                <a:solidFill>
                  <a:srgbClr val="122B54"/>
                </a:solidFill>
                <a:effectLst/>
                <a:uLnTx/>
                <a:uFillTx/>
                <a:latin typeface="Arial"/>
                <a:ea typeface="+mn-ea"/>
                <a:cs typeface="Arial"/>
              </a:rPr>
              <a:t> jederzeit digital verfügbar und können Geschäftsvorfälle digital steuern.</a:t>
            </a:r>
            <a:endParaRPr kumimoji="0" lang="en-US" sz="1100" b="0" i="0" u="none" strike="noStrike" kern="0" cap="none" spc="0" normalizeH="0" baseline="0" noProof="0">
              <a:ln>
                <a:noFill/>
              </a:ln>
              <a:solidFill>
                <a:srgbClr val="122B54"/>
              </a:solidFill>
              <a:effectLst/>
              <a:uLnTx/>
              <a:uFillTx/>
              <a:latin typeface="Arial"/>
              <a:ea typeface="+mn-ea"/>
              <a:cs typeface="Arial"/>
            </a:endParaRPr>
          </a:p>
        </p:txBody>
      </p:sp>
      <p:sp>
        <p:nvSpPr>
          <p:cNvPr id="3" name="TextBox 2">
            <a:extLst>
              <a:ext uri="{FF2B5EF4-FFF2-40B4-BE49-F238E27FC236}">
                <a16:creationId xmlns:a16="http://schemas.microsoft.com/office/drawing/2014/main" id="{408C93BF-46B8-638B-9FAA-8F1910C624D7}"/>
              </a:ext>
            </a:extLst>
          </p:cNvPr>
          <p:cNvSpPr txBox="1"/>
          <p:nvPr/>
        </p:nvSpPr>
        <p:spPr>
          <a:xfrm>
            <a:off x="324465" y="4361293"/>
            <a:ext cx="3799117" cy="430887"/>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400" b="1" i="0" u="none" strike="noStrike" kern="0" cap="none" spc="0" normalizeH="0" baseline="0" noProof="0">
                <a:ln>
                  <a:noFill/>
                </a:ln>
                <a:solidFill>
                  <a:srgbClr val="2C6191"/>
                </a:solidFill>
                <a:effectLst/>
                <a:uLnTx/>
                <a:uFillTx/>
                <a:latin typeface="Arial"/>
                <a:ea typeface="+mn-ea"/>
                <a:cs typeface="Segoe UI"/>
              </a:rPr>
              <a:t>TRANSPARENT:</a:t>
            </a:r>
            <a:r>
              <a:rPr kumimoji="0" lang="de-DE" sz="1400" b="0" i="0" u="none" strike="noStrike" kern="0" cap="none" spc="0" normalizeH="0" baseline="0" noProof="0">
                <a:ln>
                  <a:noFill/>
                </a:ln>
                <a:solidFill>
                  <a:srgbClr val="2C6191"/>
                </a:solidFill>
                <a:effectLst/>
                <a:uLnTx/>
                <a:uFillTx/>
                <a:latin typeface="Arial"/>
                <a:ea typeface="+mn-ea"/>
                <a:cs typeface="Segoe UI"/>
              </a:rPr>
              <a:t>​</a:t>
            </a:r>
            <a:br>
              <a:rPr kumimoji="0" lang="de-DE" sz="1400" b="0" i="0" u="none" strike="noStrike" kern="0" cap="none" spc="0" normalizeH="0" baseline="0" noProof="0">
                <a:ln>
                  <a:noFill/>
                </a:ln>
                <a:solidFill>
                  <a:srgbClr val="003781"/>
                </a:solidFill>
                <a:effectLst/>
                <a:uLnTx/>
                <a:uFillTx/>
                <a:latin typeface="Arial" panose="020B0604020202020204" pitchFamily="34" charset="0"/>
                <a:ea typeface="+mn-ea"/>
                <a:cs typeface="Segoe UI"/>
              </a:rPr>
            </a:br>
            <a:r>
              <a:rPr kumimoji="0" lang="de-DE" sz="1400" b="0" i="0" u="none" strike="noStrike" kern="0" cap="none" spc="0" normalizeH="0" baseline="0" noProof="0">
                <a:ln>
                  <a:noFill/>
                </a:ln>
                <a:solidFill>
                  <a:srgbClr val="2C6191"/>
                </a:solidFill>
                <a:effectLst/>
                <a:uLnTx/>
                <a:uFillTx/>
                <a:latin typeface="Arial"/>
                <a:ea typeface="+mn-ea"/>
                <a:cs typeface="Segoe UI"/>
              </a:rPr>
              <a:t>Digitaler und smarter 24/7 Online-Zugriff für Alle</a:t>
            </a:r>
          </a:p>
        </p:txBody>
      </p:sp>
      <p:sp>
        <p:nvSpPr>
          <p:cNvPr id="4" name="TextBox 3">
            <a:extLst>
              <a:ext uri="{FF2B5EF4-FFF2-40B4-BE49-F238E27FC236}">
                <a16:creationId xmlns:a16="http://schemas.microsoft.com/office/drawing/2014/main" id="{96105CBC-4DBB-5709-ABCB-EEB07CF3C70F}"/>
              </a:ext>
            </a:extLst>
          </p:cNvPr>
          <p:cNvSpPr txBox="1"/>
          <p:nvPr/>
        </p:nvSpPr>
        <p:spPr>
          <a:xfrm>
            <a:off x="8002807" y="2234339"/>
            <a:ext cx="3969239" cy="17466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50000"/>
              </a:lnSpc>
              <a:spcBef>
                <a:spcPts val="400"/>
              </a:spcBef>
              <a:spcAft>
                <a:spcPts val="400"/>
              </a:spcAft>
              <a:buClr>
                <a:srgbClr val="003781"/>
              </a:buClr>
              <a:buSzTx/>
              <a:buFont typeface="Wingdings" panose="05000000000000000000" pitchFamily="2" charset="2"/>
              <a:buNone/>
              <a:tabLst/>
              <a:defRPr/>
            </a:pPr>
            <a:r>
              <a:rPr kumimoji="0" lang="de-DE" sz="1100" b="0" i="0" u="none" strike="noStrike" kern="0" cap="none" spc="0" normalizeH="0" baseline="0" noProof="0">
                <a:ln>
                  <a:noFill/>
                </a:ln>
                <a:solidFill>
                  <a:srgbClr val="122B54"/>
                </a:solidFill>
                <a:effectLst/>
                <a:uLnTx/>
                <a:uFillTx/>
                <a:latin typeface="Arial"/>
                <a:ea typeface="+mn-ea"/>
                <a:cs typeface="Arial"/>
              </a:rPr>
              <a:t>Ziel einer </a:t>
            </a:r>
            <a:r>
              <a:rPr kumimoji="0" lang="de-DE" sz="1100" b="0" i="0" u="none" strike="noStrike" kern="0" cap="none" spc="0" normalizeH="0" baseline="0" err="1">
                <a:ln>
                  <a:noFill/>
                </a:ln>
                <a:solidFill>
                  <a:srgbClr val="122B54"/>
                </a:solidFill>
                <a:effectLst/>
                <a:uLnTx/>
                <a:uFillTx/>
                <a:latin typeface="Arial"/>
                <a:ea typeface="+mn-ea"/>
                <a:cs typeface="Arial"/>
              </a:rPr>
              <a:t>bAV</a:t>
            </a:r>
            <a:r>
              <a:rPr kumimoji="0" lang="de-DE" sz="1100" b="0" i="0" u="none" strike="noStrike" kern="0" cap="none" spc="0" normalizeH="0" baseline="0">
                <a:ln>
                  <a:noFill/>
                </a:ln>
                <a:solidFill>
                  <a:srgbClr val="003781"/>
                </a:solidFill>
                <a:effectLst/>
                <a:uLnTx/>
                <a:uFillTx/>
                <a:latin typeface="Arial"/>
                <a:ea typeface="+mn-ea"/>
                <a:cs typeface="Arial"/>
              </a:rPr>
              <a:t>​</a:t>
            </a:r>
            <a:endParaRPr kumimoji="0" lang="de-DE" sz="1300" b="0" i="0" u="none" strike="noStrike" kern="0" cap="none" spc="0" normalizeH="0" baseline="0">
              <a:ln>
                <a:noFill/>
              </a:ln>
              <a:solidFill>
                <a:srgbClr val="003781"/>
              </a:solidFill>
              <a:effectLst/>
              <a:uLnTx/>
              <a:uFillTx/>
              <a:latin typeface="Arial" panose="020B0604020202020204" pitchFamily="34" charset="0"/>
              <a:ea typeface="+mn-ea"/>
              <a:cs typeface="Arial"/>
            </a:endParaRPr>
          </a:p>
          <a:p>
            <a:pPr marL="171450" marR="0" lvl="0" indent="-171450" algn="l" defTabSz="1038977" rtl="0" eaLnBrk="1" fontAlgn="base" latinLnBrk="0" hangingPunct="1">
              <a:lnSpc>
                <a:spcPct val="100000"/>
              </a:lnSpc>
              <a:spcBef>
                <a:spcPts val="400"/>
              </a:spcBef>
              <a:spcAft>
                <a:spcPts val="400"/>
              </a:spcAft>
              <a:buClr>
                <a:srgbClr val="003781"/>
              </a:buClr>
              <a:buSzTx/>
              <a:buFont typeface="Wingdings" panose="05000000000000000000" pitchFamily="2" charset="2"/>
              <a:buChar char="§"/>
              <a:tabLst/>
              <a:defRPr/>
            </a:pPr>
            <a:r>
              <a:rPr kumimoji="0" lang="de-DE" sz="1100" b="1" i="0" u="none" strike="noStrike" kern="0" cap="none" spc="0" normalizeH="0" baseline="0">
                <a:ln>
                  <a:noFill/>
                </a:ln>
                <a:solidFill>
                  <a:srgbClr val="122B54"/>
                </a:solidFill>
                <a:effectLst/>
                <a:uLnTx/>
                <a:uFillTx/>
                <a:latin typeface="Arial"/>
                <a:ea typeface="+mn-ea"/>
                <a:cs typeface="Arial"/>
              </a:rPr>
              <a:t>für Mitarbeitende:</a:t>
            </a:r>
            <a:r>
              <a:rPr kumimoji="0" lang="de-DE" sz="1100" b="0" i="0" u="none" strike="noStrike" kern="0" cap="none" spc="0" normalizeH="0" baseline="0">
                <a:ln>
                  <a:noFill/>
                </a:ln>
                <a:solidFill>
                  <a:srgbClr val="122B54"/>
                </a:solidFill>
                <a:effectLst/>
                <a:uLnTx/>
                <a:uFillTx/>
                <a:latin typeface="Arial"/>
                <a:ea typeface="+mn-ea"/>
                <a:cs typeface="Arial"/>
              </a:rPr>
              <a:t> attraktive Altersvorsorgeleistung​ durch altersoptimierte Kapitalanlage</a:t>
            </a:r>
          </a:p>
          <a:p>
            <a:pPr marL="171450" marR="0" lvl="0" indent="-171450" algn="l" defTabSz="1038977" rtl="0" eaLnBrk="1" fontAlgn="base" latinLnBrk="0" hangingPunct="1">
              <a:lnSpc>
                <a:spcPct val="100000"/>
              </a:lnSpc>
              <a:spcBef>
                <a:spcPts val="400"/>
              </a:spcBef>
              <a:spcAft>
                <a:spcPts val="400"/>
              </a:spcAft>
              <a:buClr>
                <a:srgbClr val="003781"/>
              </a:buClr>
              <a:buSzTx/>
              <a:buFont typeface="Wingdings" panose="05000000000000000000" pitchFamily="2" charset="2"/>
              <a:buChar char="§"/>
              <a:tabLst/>
              <a:defRPr/>
            </a:pPr>
            <a:r>
              <a:rPr kumimoji="0" lang="de-DE" sz="1100" b="1" i="0" u="none" strike="noStrike" kern="0" cap="none" spc="0" normalizeH="0" baseline="0">
                <a:ln>
                  <a:noFill/>
                </a:ln>
                <a:solidFill>
                  <a:srgbClr val="122B54"/>
                </a:solidFill>
                <a:effectLst/>
                <a:uLnTx/>
                <a:uFillTx/>
                <a:latin typeface="Arial"/>
                <a:ea typeface="+mn-ea"/>
                <a:cs typeface="Arial"/>
              </a:rPr>
              <a:t>für Unternehmen</a:t>
            </a:r>
            <a:r>
              <a:rPr kumimoji="0" lang="de-DE" sz="1100" b="0" i="0" u="none" strike="noStrike" kern="0" cap="none" spc="0" normalizeH="0" baseline="0">
                <a:ln>
                  <a:noFill/>
                </a:ln>
                <a:solidFill>
                  <a:srgbClr val="122B54"/>
                </a:solidFill>
                <a:effectLst/>
                <a:uLnTx/>
                <a:uFillTx/>
                <a:latin typeface="Arial"/>
                <a:ea typeface="+mn-ea"/>
                <a:cs typeface="Arial"/>
              </a:rPr>
              <a:t>: Effiziente </a:t>
            </a:r>
            <a:r>
              <a:rPr kumimoji="0" lang="de-DE" sz="1100" b="0" i="0" u="none" strike="noStrike" kern="0" cap="none" spc="0" normalizeH="0" baseline="0" err="1">
                <a:ln>
                  <a:noFill/>
                </a:ln>
                <a:solidFill>
                  <a:srgbClr val="122B54"/>
                </a:solidFill>
                <a:effectLst/>
                <a:uLnTx/>
                <a:uFillTx/>
                <a:latin typeface="Arial"/>
                <a:ea typeface="+mn-ea"/>
                <a:cs typeface="Arial"/>
              </a:rPr>
              <a:t>Umsetzun</a:t>
            </a:r>
            <a:r>
              <a:rPr kumimoji="0" lang="de-DE" sz="1100" b="0" i="0" u="none" strike="noStrike" kern="0" cap="none" spc="0" normalizeH="0" baseline="0" noProof="0">
                <a:ln>
                  <a:noFill/>
                </a:ln>
                <a:solidFill>
                  <a:srgbClr val="122B54"/>
                </a:solidFill>
                <a:effectLst/>
                <a:uLnTx/>
                <a:uFillTx/>
                <a:latin typeface="Arial"/>
                <a:ea typeface="+mn-ea"/>
                <a:cs typeface="Arial"/>
              </a:rPr>
              <a:t>g und die zugesagte Mindestleistung im Versorgungsfall soll mit sehr hoher Zuverlässigkeit erreicht werden. </a:t>
            </a:r>
            <a:r>
              <a:rPr kumimoji="0" lang="en-US" sz="1100" b="0" i="0" u="none" strike="noStrike" kern="0" cap="none" spc="0" normalizeH="0" baseline="0" noProof="0">
                <a:ln>
                  <a:noFill/>
                </a:ln>
                <a:solidFill>
                  <a:srgbClr val="003781"/>
                </a:solidFill>
                <a:effectLst/>
                <a:uLnTx/>
                <a:uFillTx/>
                <a:latin typeface="Arial"/>
                <a:ea typeface="+mn-ea"/>
                <a:cs typeface="Arial"/>
              </a:rPr>
              <a:t>​</a:t>
            </a:r>
            <a:endParaRPr kumimoji="0" lang="en-US" sz="1300" b="0" i="0" u="none" strike="noStrike" kern="0" cap="none" spc="0" normalizeH="0" baseline="0" noProof="0">
              <a:ln>
                <a:noFill/>
              </a:ln>
              <a:solidFill>
                <a:srgbClr val="003781"/>
              </a:solidFill>
              <a:effectLst/>
              <a:uLnTx/>
              <a:uFillTx/>
              <a:latin typeface="Arial" panose="020B0604020202020204" pitchFamily="34" charset="0"/>
              <a:ea typeface="+mn-ea"/>
              <a:cs typeface="Arial"/>
            </a:endParaRPr>
          </a:p>
          <a:p>
            <a:pPr marL="0" marR="0" lvl="0" indent="0" algn="l" defTabSz="1038977" rtl="0" eaLnBrk="1" fontAlgn="base" latinLnBrk="0" hangingPunct="1">
              <a:lnSpc>
                <a:spcPct val="100000"/>
              </a:lnSpc>
              <a:spcBef>
                <a:spcPts val="400"/>
              </a:spcBef>
              <a:spcAft>
                <a:spcPts val="400"/>
              </a:spcAft>
              <a:buClr>
                <a:srgbClr val="003781"/>
              </a:buClr>
              <a:buSzTx/>
              <a:buFont typeface="Wingdings" panose="05000000000000000000" pitchFamily="2" charset="2"/>
              <a:buNone/>
              <a:tabLst/>
              <a:defRPr/>
            </a:pPr>
            <a:r>
              <a:rPr kumimoji="0" lang="de-DE" sz="1100" b="1" i="0" u="none" strike="noStrike" kern="0" cap="none" spc="0" normalizeH="0" baseline="0" noProof="0">
                <a:ln>
                  <a:noFill/>
                </a:ln>
                <a:solidFill>
                  <a:srgbClr val="122B54"/>
                </a:solidFill>
                <a:effectLst/>
                <a:uLnTx/>
                <a:uFillTx/>
                <a:latin typeface="Arial"/>
                <a:ea typeface="+mn-ea"/>
                <a:cs typeface="Arial"/>
              </a:rPr>
              <a:t>Genau das leistet Allianz Plug-In Pension </a:t>
            </a:r>
            <a:r>
              <a:rPr kumimoji="0" lang="de-DE" sz="1100" b="0" i="0" u="none" strike="noStrike" kern="0" cap="none" spc="0" normalizeH="0" baseline="0" noProof="0">
                <a:ln>
                  <a:noFill/>
                </a:ln>
                <a:solidFill>
                  <a:srgbClr val="122B54"/>
                </a:solidFill>
                <a:effectLst/>
                <a:uLnTx/>
                <a:uFillTx/>
                <a:latin typeface="Arial"/>
                <a:ea typeface="+mn-ea"/>
                <a:cs typeface="Arial"/>
              </a:rPr>
              <a:t>durch Nutzung der gesamten Klaviatur an innovativen Anlagemöglichkeiten.</a:t>
            </a:r>
            <a:r>
              <a:rPr kumimoji="0" lang="en-US" sz="1100" b="0" i="0" u="none" strike="noStrike" kern="0" cap="none" spc="0" normalizeH="0" baseline="0" noProof="0">
                <a:ln>
                  <a:noFill/>
                </a:ln>
                <a:solidFill>
                  <a:srgbClr val="003781"/>
                </a:solidFill>
                <a:effectLst/>
                <a:uLnTx/>
                <a:uFillTx/>
                <a:latin typeface="Arial"/>
                <a:ea typeface="+mn-ea"/>
                <a:cs typeface="Arial"/>
              </a:rPr>
              <a:t>​</a:t>
            </a:r>
          </a:p>
        </p:txBody>
      </p:sp>
      <p:sp>
        <p:nvSpPr>
          <p:cNvPr id="5" name="TextBox 4">
            <a:extLst>
              <a:ext uri="{FF2B5EF4-FFF2-40B4-BE49-F238E27FC236}">
                <a16:creationId xmlns:a16="http://schemas.microsoft.com/office/drawing/2014/main" id="{2660A2F4-933E-5881-95D4-C05C9D63EB61}"/>
              </a:ext>
            </a:extLst>
          </p:cNvPr>
          <p:cNvSpPr txBox="1"/>
          <p:nvPr/>
        </p:nvSpPr>
        <p:spPr>
          <a:xfrm>
            <a:off x="7394805" y="5085313"/>
            <a:ext cx="4651421" cy="144142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1" indent="0" algn="l" defTabSz="1038977" rtl="0" eaLnBrk="1" fontAlgn="base" latinLnBrk="0" hangingPunct="1">
              <a:lnSpc>
                <a:spcPct val="100000"/>
              </a:lnSpc>
              <a:spcBef>
                <a:spcPts val="900"/>
              </a:spcBef>
              <a:spcAft>
                <a:spcPts val="100"/>
              </a:spcAft>
              <a:buClr>
                <a:srgbClr val="003781"/>
              </a:buClr>
              <a:buSzTx/>
              <a:buFont typeface="Wingdings" panose="05000000000000000000" pitchFamily="2" charset="2"/>
              <a:buNone/>
              <a:tabLst>
                <a:tab pos="179388" algn="l"/>
              </a:tabLst>
              <a:defRPr/>
            </a:pPr>
            <a:r>
              <a:rPr kumimoji="0" lang="de-DE" sz="1100" b="0" i="0" u="none" strike="noStrike" kern="0" cap="none" spc="0" normalizeH="0" baseline="0" noProof="0">
                <a:ln>
                  <a:noFill/>
                </a:ln>
                <a:solidFill>
                  <a:srgbClr val="122B54"/>
                </a:solidFill>
                <a:effectLst/>
                <a:uLnTx/>
                <a:uFillTx/>
                <a:latin typeface="Arial"/>
                <a:ea typeface="+mn-ea"/>
                <a:cs typeface="Arial"/>
              </a:rPr>
              <a:t>      Voll digitaler Onboarding-Prozess ermöglicht individuelle und</a:t>
            </a:r>
            <a:br>
              <a:rPr kumimoji="0" lang="de-DE" sz="1100" b="0" i="0" u="none" strike="noStrike" kern="0" cap="none" spc="0" normalizeH="0" baseline="0" noProof="0">
                <a:ln>
                  <a:noFill/>
                </a:ln>
                <a:solidFill>
                  <a:srgbClr val="122B54"/>
                </a:solidFill>
                <a:effectLst/>
                <a:uLnTx/>
                <a:uFillTx/>
                <a:latin typeface="Arial"/>
                <a:ea typeface="+mn-ea"/>
                <a:cs typeface="Arial"/>
              </a:rPr>
            </a:br>
            <a:r>
              <a:rPr kumimoji="0" lang="de-DE" sz="1100" b="0" i="0" u="none" strike="noStrike" kern="0" cap="none" spc="0" normalizeH="0" baseline="0" noProof="0">
                <a:ln>
                  <a:noFill/>
                </a:ln>
                <a:solidFill>
                  <a:srgbClr val="122B54"/>
                </a:solidFill>
                <a:effectLst/>
                <a:uLnTx/>
                <a:uFillTx/>
                <a:latin typeface="Arial"/>
                <a:ea typeface="+mn-ea"/>
                <a:cs typeface="Arial"/>
              </a:rPr>
              <a:t>      attraktive </a:t>
            </a:r>
            <a:r>
              <a:rPr kumimoji="0" lang="de-DE" sz="1100" b="0" i="0" u="none" strike="noStrike" kern="0" cap="none" spc="0" normalizeH="0" baseline="0" noProof="0" err="1">
                <a:ln>
                  <a:noFill/>
                </a:ln>
                <a:solidFill>
                  <a:srgbClr val="122B54"/>
                </a:solidFill>
                <a:effectLst/>
                <a:uLnTx/>
                <a:uFillTx/>
                <a:latin typeface="Arial"/>
                <a:ea typeface="+mn-ea"/>
                <a:cs typeface="Arial"/>
              </a:rPr>
              <a:t>bAV</a:t>
            </a:r>
            <a:r>
              <a:rPr kumimoji="0" lang="de-DE" sz="1100" b="0" i="0" u="none" strike="noStrike" kern="0" cap="none" spc="0" normalizeH="0" baseline="0" noProof="0">
                <a:ln>
                  <a:noFill/>
                </a:ln>
                <a:solidFill>
                  <a:srgbClr val="122B54"/>
                </a:solidFill>
                <a:effectLst/>
                <a:uLnTx/>
                <a:uFillTx/>
                <a:latin typeface="Arial"/>
                <a:ea typeface="+mn-ea"/>
                <a:cs typeface="Arial"/>
              </a:rPr>
              <a:t> für Ihr Unternehmen ohne Zusatzaufwand:</a:t>
            </a:r>
            <a:r>
              <a:rPr kumimoji="0" lang="en-US" sz="1100" b="0" i="0" u="none" strike="noStrike" kern="0" cap="none" spc="0" normalizeH="0" baseline="0" noProof="0">
                <a:ln>
                  <a:noFill/>
                </a:ln>
                <a:solidFill>
                  <a:srgbClr val="003781"/>
                </a:solidFill>
                <a:effectLst/>
                <a:uLnTx/>
                <a:uFillTx/>
                <a:latin typeface="Arial"/>
                <a:ea typeface="+mn-ea"/>
                <a:cs typeface="Arial"/>
              </a:rPr>
              <a:t>​</a:t>
            </a:r>
            <a:endParaRPr kumimoji="0" lang="en-US" sz="1333" b="0" i="0" u="none" strike="noStrike" kern="0" cap="none" spc="0" normalizeH="0" baseline="0" noProof="0">
              <a:ln>
                <a:noFill/>
              </a:ln>
              <a:solidFill>
                <a:srgbClr val="003781"/>
              </a:solidFill>
              <a:effectLst/>
              <a:uLnTx/>
              <a:uFillTx/>
              <a:latin typeface="Arial"/>
              <a:ea typeface="+mn-ea"/>
              <a:cs typeface="Arial"/>
            </a:endParaRPr>
          </a:p>
          <a:p>
            <a:pPr marL="365760" marR="0" lvl="1" indent="-171450" algn="l" defTabSz="1038977" rtl="0" eaLnBrk="1" fontAlgn="base" latinLnBrk="0" hangingPunct="1">
              <a:lnSpc>
                <a:spcPct val="100000"/>
              </a:lnSpc>
              <a:spcBef>
                <a:spcPts val="900"/>
              </a:spcBef>
              <a:spcAft>
                <a:spcPts val="100"/>
              </a:spcAft>
              <a:buClr>
                <a:srgbClr val="003781"/>
              </a:buClr>
              <a:buSzTx/>
              <a:buFont typeface="Wingdings" panose="05000000000000000000" pitchFamily="2" charset="2"/>
              <a:buChar char="§"/>
              <a:tabLst/>
              <a:defRPr/>
            </a:pPr>
            <a:r>
              <a:rPr kumimoji="0" lang="de-DE" sz="1100" b="0" i="0" u="none" strike="noStrike" kern="0" cap="none" spc="0" normalizeH="0" baseline="0" noProof="0">
                <a:ln>
                  <a:noFill/>
                </a:ln>
                <a:solidFill>
                  <a:srgbClr val="122B54"/>
                </a:solidFill>
                <a:effectLst/>
                <a:uLnTx/>
                <a:uFillTx/>
                <a:latin typeface="Arial"/>
                <a:ea typeface="+mn-ea"/>
                <a:cs typeface="Arial"/>
              </a:rPr>
              <a:t>Sie können Ihre neue </a:t>
            </a:r>
            <a:r>
              <a:rPr kumimoji="0" lang="de-DE" sz="1100" b="0" i="0" u="none" strike="noStrike" kern="0" cap="none" spc="0" normalizeH="0" baseline="0" noProof="0" err="1">
                <a:ln>
                  <a:noFill/>
                </a:ln>
                <a:solidFill>
                  <a:srgbClr val="122B54"/>
                </a:solidFill>
                <a:effectLst/>
                <a:uLnTx/>
                <a:uFillTx/>
                <a:latin typeface="Arial"/>
                <a:ea typeface="+mn-ea"/>
                <a:cs typeface="Arial"/>
              </a:rPr>
              <a:t>bAV</a:t>
            </a:r>
            <a:r>
              <a:rPr kumimoji="0" lang="de-DE" sz="1100" b="0" i="0" u="none" strike="noStrike" kern="0" cap="none" spc="0" normalizeH="0" baseline="0" noProof="0">
                <a:ln>
                  <a:noFill/>
                </a:ln>
                <a:solidFill>
                  <a:srgbClr val="122B54"/>
                </a:solidFill>
                <a:effectLst/>
                <a:uLnTx/>
                <a:uFillTx/>
                <a:latin typeface="Arial"/>
                <a:ea typeface="+mn-ea"/>
                <a:cs typeface="Arial"/>
              </a:rPr>
              <a:t> mit Unternehmen Ihrer Branche benchmarken und damit die Attraktivität Ihrer </a:t>
            </a:r>
            <a:r>
              <a:rPr kumimoji="0" lang="de-DE" sz="1100" b="0" i="0" u="none" strike="noStrike" kern="0" cap="none" spc="0" normalizeH="0" baseline="0" noProof="0" err="1">
                <a:ln>
                  <a:noFill/>
                </a:ln>
                <a:solidFill>
                  <a:srgbClr val="122B54"/>
                </a:solidFill>
                <a:effectLst/>
                <a:uLnTx/>
                <a:uFillTx/>
                <a:latin typeface="Arial"/>
                <a:ea typeface="+mn-ea"/>
                <a:cs typeface="Arial"/>
              </a:rPr>
              <a:t>bAV</a:t>
            </a:r>
            <a:r>
              <a:rPr kumimoji="0" lang="de-DE" sz="1100" b="0" i="0" u="none" strike="noStrike" kern="0" cap="none" spc="0" normalizeH="0" baseline="0" noProof="0">
                <a:ln>
                  <a:noFill/>
                </a:ln>
                <a:solidFill>
                  <a:srgbClr val="122B54"/>
                </a:solidFill>
                <a:effectLst/>
                <a:uLnTx/>
                <a:uFillTx/>
                <a:latin typeface="Arial"/>
                <a:ea typeface="+mn-ea"/>
                <a:cs typeface="Arial"/>
              </a:rPr>
              <a:t> bewusst steuern. </a:t>
            </a:r>
            <a:endParaRPr kumimoji="0" lang="de-DE" sz="1100" b="0" i="0" u="none" strike="noStrike" kern="0" cap="none" spc="0" normalizeH="0" baseline="0" noProof="0">
              <a:ln>
                <a:noFill/>
              </a:ln>
              <a:solidFill>
                <a:srgbClr val="003781"/>
              </a:solidFill>
              <a:effectLst/>
              <a:uLnTx/>
              <a:uFillTx/>
              <a:latin typeface="Arial"/>
              <a:ea typeface="+mn-ea"/>
              <a:cs typeface="Segoe UI"/>
            </a:endParaRPr>
          </a:p>
          <a:p>
            <a:pPr marL="365760" marR="0" lvl="1" indent="-171450" algn="l" defTabSz="1038977" rtl="0" eaLnBrk="1" fontAlgn="base" latinLnBrk="0" hangingPunct="1">
              <a:lnSpc>
                <a:spcPct val="100000"/>
              </a:lnSpc>
              <a:spcBef>
                <a:spcPts val="900"/>
              </a:spcBef>
              <a:spcAft>
                <a:spcPts val="100"/>
              </a:spcAft>
              <a:buClr>
                <a:srgbClr val="003781"/>
              </a:buClr>
              <a:buSzTx/>
              <a:buFont typeface="Wingdings" panose="05000000000000000000" pitchFamily="2" charset="2"/>
              <a:buChar char="§"/>
              <a:tabLst/>
              <a:defRPr/>
            </a:pPr>
            <a:r>
              <a:rPr kumimoji="0" lang="de-DE" sz="1100" b="0" i="0" u="none" strike="noStrike" kern="0" cap="none" spc="0" normalizeH="0" baseline="0" noProof="0">
                <a:ln>
                  <a:noFill/>
                </a:ln>
                <a:solidFill>
                  <a:srgbClr val="122B54"/>
                </a:solidFill>
                <a:effectLst/>
                <a:uLnTx/>
                <a:uFillTx/>
                <a:latin typeface="Arial"/>
                <a:ea typeface="+mn-ea"/>
                <a:cs typeface="Arial"/>
              </a:rPr>
              <a:t>Alles, was Sie zur Umsetzung Ihrer </a:t>
            </a:r>
            <a:r>
              <a:rPr kumimoji="0" lang="de-DE" sz="1100" b="0" i="0" u="none" strike="noStrike" kern="0" cap="none" spc="0" normalizeH="0" baseline="0" noProof="0" err="1">
                <a:ln>
                  <a:noFill/>
                </a:ln>
                <a:solidFill>
                  <a:srgbClr val="122B54"/>
                </a:solidFill>
                <a:effectLst/>
                <a:uLnTx/>
                <a:uFillTx/>
                <a:latin typeface="Arial"/>
                <a:ea typeface="+mn-ea"/>
                <a:cs typeface="Arial"/>
              </a:rPr>
              <a:t>bAV</a:t>
            </a:r>
            <a:r>
              <a:rPr kumimoji="0" lang="de-DE" sz="1100" b="0" i="0" u="none" strike="noStrike" kern="0" cap="none" spc="0" normalizeH="0" baseline="0" noProof="0">
                <a:ln>
                  <a:noFill/>
                </a:ln>
                <a:solidFill>
                  <a:srgbClr val="122B54"/>
                </a:solidFill>
                <a:effectLst/>
                <a:uLnTx/>
                <a:uFillTx/>
                <a:latin typeface="Arial"/>
                <a:ea typeface="+mn-ea"/>
                <a:cs typeface="Arial"/>
              </a:rPr>
              <a:t> benötigen: Versorgungs-ordnung, Insolvenzsicherung, Gutachten für den Wirtschaftsprüfer. Auch für die Mitarbeitenden läuft die Eröffnung komplett online.</a:t>
            </a:r>
            <a:r>
              <a:rPr kumimoji="0" lang="en-US" sz="1100" b="0" i="0" u="none" strike="noStrike" kern="0" cap="none" spc="0" normalizeH="0" baseline="0" noProof="0">
                <a:ln>
                  <a:noFill/>
                </a:ln>
                <a:solidFill>
                  <a:srgbClr val="003781"/>
                </a:solidFill>
                <a:effectLst/>
                <a:uLnTx/>
                <a:uFillTx/>
                <a:latin typeface="Arial"/>
                <a:ea typeface="+mn-ea"/>
                <a:cs typeface="Arial"/>
              </a:rPr>
              <a:t>​</a:t>
            </a:r>
            <a:endParaRPr kumimoji="0" lang="de-DE" sz="1100" b="0" i="0" u="none" strike="noStrike" kern="0" cap="none" spc="0" normalizeH="0" baseline="0" noProof="0">
              <a:ln>
                <a:noFill/>
              </a:ln>
              <a:solidFill>
                <a:srgbClr val="003781"/>
              </a:solidFill>
              <a:effectLst/>
              <a:uLnTx/>
              <a:uFillTx/>
              <a:latin typeface="Arial"/>
              <a:ea typeface="+mn-ea"/>
              <a:cs typeface="Segoe UI"/>
            </a:endParaRPr>
          </a:p>
        </p:txBody>
      </p:sp>
      <p:sp>
        <p:nvSpPr>
          <p:cNvPr id="6" name="TextBox 5">
            <a:extLst>
              <a:ext uri="{FF2B5EF4-FFF2-40B4-BE49-F238E27FC236}">
                <a16:creationId xmlns:a16="http://schemas.microsoft.com/office/drawing/2014/main" id="{03EA8371-B31D-7CE9-B60E-016DE16C1185}"/>
              </a:ext>
            </a:extLst>
          </p:cNvPr>
          <p:cNvSpPr txBox="1"/>
          <p:nvPr/>
        </p:nvSpPr>
        <p:spPr>
          <a:xfrm>
            <a:off x="7900005" y="4396831"/>
            <a:ext cx="3542636" cy="702756"/>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400" b="1" i="0" u="none" strike="noStrike" kern="0" cap="none" spc="0" normalizeH="0" baseline="0" noProof="0">
                <a:ln>
                  <a:noFill/>
                </a:ln>
                <a:solidFill>
                  <a:srgbClr val="2C6191"/>
                </a:solidFill>
                <a:effectLst/>
                <a:uLnTx/>
                <a:uFillTx/>
                <a:latin typeface="Arial"/>
                <a:ea typeface="+mn-ea"/>
                <a:cs typeface="Segoe UI"/>
              </a:rPr>
              <a:t>KOMFORTABEL:</a:t>
            </a:r>
            <a:r>
              <a:rPr kumimoji="0" lang="de-DE" sz="1400" b="0" i="0" u="none" strike="noStrike" kern="0" cap="none" spc="0" normalizeH="0" baseline="0" noProof="0">
                <a:ln>
                  <a:noFill/>
                </a:ln>
                <a:solidFill>
                  <a:srgbClr val="2C6191"/>
                </a:solidFill>
                <a:effectLst/>
                <a:uLnTx/>
                <a:uFillTx/>
                <a:latin typeface="Arial"/>
                <a:ea typeface="+mn-ea"/>
                <a:cs typeface="Segoe UI"/>
              </a:rPr>
              <a:t>​</a:t>
            </a:r>
            <a:r>
              <a:rPr kumimoji="0" lang="en-US" sz="1400" b="0" i="0" u="none" strike="noStrike" kern="0" cap="none" spc="0" normalizeH="0" baseline="0" noProof="0">
                <a:ln>
                  <a:noFill/>
                </a:ln>
                <a:solidFill>
                  <a:srgbClr val="2C6191"/>
                </a:solidFill>
                <a:effectLst/>
                <a:uLnTx/>
                <a:uFillTx/>
                <a:latin typeface="Arial"/>
                <a:ea typeface="+mn-ea"/>
                <a:cs typeface="Segoe UI"/>
              </a:rPr>
              <a:t>​</a:t>
            </a:r>
            <a:br>
              <a:rPr kumimoji="0" lang="en-US" sz="1400" b="0" i="0" u="none" strike="noStrike" kern="0" cap="none" spc="0" normalizeH="0" baseline="0" noProof="0">
                <a:ln>
                  <a:noFill/>
                </a:ln>
                <a:solidFill>
                  <a:srgbClr val="003781"/>
                </a:solidFill>
                <a:effectLst/>
                <a:uLnTx/>
                <a:uFillTx/>
                <a:latin typeface="Arial" panose="020B0604020202020204" pitchFamily="34" charset="0"/>
                <a:ea typeface="+mn-ea"/>
                <a:cs typeface="Segoe UI"/>
              </a:rPr>
            </a:br>
            <a:r>
              <a:rPr kumimoji="0" lang="de-DE" sz="1400" b="0" i="0" u="none" strike="noStrike" kern="0" cap="none" spc="0" normalizeH="0" baseline="0" noProof="0">
                <a:ln>
                  <a:noFill/>
                </a:ln>
                <a:solidFill>
                  <a:srgbClr val="2C6191"/>
                </a:solidFill>
                <a:effectLst/>
                <a:uLnTx/>
                <a:uFillTx/>
                <a:latin typeface="Arial"/>
                <a:ea typeface="+mn-ea"/>
                <a:cs typeface="Segoe UI"/>
              </a:rPr>
              <a:t>In wenigen Schritten zu Ihrer attraktiven bAV​</a:t>
            </a:r>
            <a:r>
              <a:rPr kumimoji="0" lang="en-US" sz="1400" b="0" i="0" u="none" strike="noStrike" kern="0" cap="none" spc="0" normalizeH="0" baseline="0" noProof="0">
                <a:ln>
                  <a:noFill/>
                </a:ln>
                <a:solidFill>
                  <a:srgbClr val="2C6191"/>
                </a:solidFill>
                <a:effectLst/>
                <a:uLnTx/>
                <a:uFillTx/>
                <a:latin typeface="Arial"/>
                <a:ea typeface="+mn-ea"/>
                <a:cs typeface="Segoe UI"/>
              </a:rPr>
              <a:t>​</a:t>
            </a:r>
          </a:p>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100" b="0" i="0" u="none" strike="noStrike" kern="0" cap="none" spc="0" normalizeH="0" baseline="0" noProof="0">
                <a:ln>
                  <a:noFill/>
                </a:ln>
                <a:solidFill>
                  <a:srgbClr val="003781"/>
                </a:solidFill>
                <a:effectLst/>
                <a:uLnTx/>
                <a:uFillTx/>
                <a:latin typeface="Arial"/>
                <a:ea typeface="+mn-ea"/>
                <a:cs typeface="Segoe UI"/>
              </a:rPr>
              <a:t>​</a:t>
            </a:r>
            <a:r>
              <a:rPr kumimoji="0" lang="en-US" sz="1100" b="0" i="0" u="none" strike="noStrike" kern="0" cap="none" spc="0" normalizeH="0" baseline="0" noProof="0">
                <a:ln>
                  <a:noFill/>
                </a:ln>
                <a:solidFill>
                  <a:srgbClr val="003781"/>
                </a:solidFill>
                <a:effectLst/>
                <a:uLnTx/>
                <a:uFillTx/>
                <a:latin typeface="Arial"/>
                <a:ea typeface="+mn-ea"/>
                <a:cs typeface="Segoe UI"/>
              </a:rPr>
              <a:t>​</a:t>
            </a:r>
          </a:p>
        </p:txBody>
      </p:sp>
      <p:sp>
        <p:nvSpPr>
          <p:cNvPr id="7" name="TextBox 6">
            <a:extLst>
              <a:ext uri="{FF2B5EF4-FFF2-40B4-BE49-F238E27FC236}">
                <a16:creationId xmlns:a16="http://schemas.microsoft.com/office/drawing/2014/main" id="{2DCCC826-8F07-D14C-A4F9-E7EC08FC0C8C}"/>
              </a:ext>
            </a:extLst>
          </p:cNvPr>
          <p:cNvSpPr txBox="1"/>
          <p:nvPr/>
        </p:nvSpPr>
        <p:spPr>
          <a:xfrm>
            <a:off x="332943" y="1594688"/>
            <a:ext cx="4089261" cy="430887"/>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400" b="1" i="0" u="none" strike="noStrike" kern="0" cap="none" spc="0" normalizeH="0" baseline="0" noProof="0">
                <a:ln>
                  <a:noFill/>
                </a:ln>
                <a:solidFill>
                  <a:srgbClr val="65CCF1"/>
                </a:solidFill>
                <a:effectLst/>
                <a:uLnTx/>
                <a:uFillTx/>
                <a:latin typeface="Arial"/>
                <a:ea typeface="+mn-ea"/>
                <a:cs typeface="Arial"/>
              </a:rPr>
              <a:t>GENERATIONENGERECHT:</a:t>
            </a:r>
            <a:r>
              <a:rPr kumimoji="0" lang="en-US" sz="1400" b="0" i="0" u="none" strike="noStrike" kern="0" cap="none" spc="0" normalizeH="0" baseline="0" noProof="0">
                <a:ln>
                  <a:noFill/>
                </a:ln>
                <a:solidFill>
                  <a:srgbClr val="003781"/>
                </a:solidFill>
                <a:effectLst/>
                <a:uLnTx/>
                <a:uFillTx/>
                <a:latin typeface="Arial"/>
                <a:ea typeface="+mn-ea"/>
                <a:cs typeface="Arial"/>
              </a:rPr>
              <a:t>​</a:t>
            </a:r>
            <a:br>
              <a:rPr kumimoji="0" lang="en-US" sz="1400" b="0" i="0" u="none" strike="noStrike" kern="0" cap="none" spc="0" normalizeH="0" baseline="0" noProof="0">
                <a:ln>
                  <a:noFill/>
                </a:ln>
                <a:solidFill>
                  <a:srgbClr val="003781"/>
                </a:solidFill>
                <a:effectLst/>
                <a:uLnTx/>
                <a:uFillTx/>
                <a:latin typeface="Arial" panose="020B0604020202020204" pitchFamily="34" charset="0"/>
                <a:ea typeface="+mn-ea"/>
                <a:cs typeface="Arial"/>
              </a:rPr>
            </a:br>
            <a:r>
              <a:rPr kumimoji="0" lang="de-DE" sz="1400" b="0" i="0" u="none" strike="noStrike" kern="0" cap="none" spc="0" normalizeH="0" baseline="0" noProof="0">
                <a:ln>
                  <a:noFill/>
                </a:ln>
                <a:solidFill>
                  <a:srgbClr val="65CCF1"/>
                </a:solidFill>
                <a:effectLst/>
                <a:uLnTx/>
                <a:uFillTx/>
                <a:latin typeface="Arial"/>
                <a:ea typeface="+mn-ea"/>
                <a:cs typeface="Arial"/>
              </a:rPr>
              <a:t>Für jedes Alter die richtige Anlage durch „LifeCycle“</a:t>
            </a:r>
            <a:endParaRPr kumimoji="0" lang="en-US" sz="1333" b="0" i="0" u="none" strike="noStrike" kern="0" cap="none" spc="0" normalizeH="0" baseline="0" noProof="0">
              <a:ln>
                <a:noFill/>
              </a:ln>
              <a:solidFill>
                <a:srgbClr val="003781"/>
              </a:solidFill>
              <a:effectLst/>
              <a:uLnTx/>
              <a:uFillTx/>
              <a:latin typeface="Arial"/>
              <a:ea typeface="+mn-ea"/>
              <a:cs typeface="Arial"/>
            </a:endParaRPr>
          </a:p>
        </p:txBody>
      </p:sp>
      <p:sp>
        <p:nvSpPr>
          <p:cNvPr id="9" name="TextBox 8">
            <a:extLst>
              <a:ext uri="{FF2B5EF4-FFF2-40B4-BE49-F238E27FC236}">
                <a16:creationId xmlns:a16="http://schemas.microsoft.com/office/drawing/2014/main" id="{4809AB8B-A4C9-400E-7807-AAB453EF2BE5}"/>
              </a:ext>
            </a:extLst>
          </p:cNvPr>
          <p:cNvSpPr txBox="1"/>
          <p:nvPr/>
        </p:nvSpPr>
        <p:spPr>
          <a:xfrm>
            <a:off x="7689404" y="1634519"/>
            <a:ext cx="2298706" cy="430887"/>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400" b="1" i="0" u="none" strike="noStrike" kern="0" cap="none" spc="0" normalizeH="0" baseline="0" noProof="0">
                <a:ln>
                  <a:noFill/>
                </a:ln>
                <a:solidFill>
                  <a:srgbClr val="4CA0D2"/>
                </a:solidFill>
                <a:effectLst/>
                <a:uLnTx/>
                <a:uFillTx/>
                <a:latin typeface="Arial" panose="020B0604020202020204" pitchFamily="34" charset="0"/>
                <a:ea typeface="+mn-ea"/>
                <a:cs typeface="+mn-cs"/>
              </a:rPr>
              <a:t>ATTRAKTIV: </a:t>
            </a:r>
            <a:r>
              <a:rPr kumimoji="0" lang="en-US" sz="1400" b="0" i="0" u="none" strike="noStrike" kern="0" cap="none" spc="0" normalizeH="0" baseline="0" noProof="0">
                <a:ln>
                  <a:noFill/>
                </a:ln>
                <a:solidFill>
                  <a:srgbClr val="4CA0D2"/>
                </a:solidFill>
                <a:effectLst/>
                <a:uLnTx/>
                <a:uFillTx/>
                <a:latin typeface="Arial" panose="020B0604020202020204" pitchFamily="34" charset="0"/>
                <a:ea typeface="+mn-ea"/>
                <a:cs typeface="+mn-cs"/>
              </a:rPr>
              <a:t>​</a:t>
            </a:r>
            <a:r>
              <a:rPr kumimoji="0" lang="en-US" sz="1400" b="0" i="0" u="none" strike="noStrike" kern="0" cap="none" spc="0" normalizeH="0" baseline="0" noProof="0">
                <a:ln>
                  <a:noFill/>
                </a:ln>
                <a:solidFill>
                  <a:srgbClr val="003781"/>
                </a:solidFill>
                <a:effectLst/>
                <a:uLnTx/>
                <a:uFillTx/>
                <a:latin typeface="Arial" panose="020B0604020202020204" pitchFamily="34" charset="0"/>
                <a:ea typeface="+mn-ea"/>
                <a:cs typeface="Arial"/>
              </a:rPr>
              <a:t>​</a:t>
            </a:r>
            <a:br>
              <a:rPr kumimoji="0" lang="en-US" sz="1400" b="0" i="0" u="none" strike="noStrike" kern="0" cap="none" spc="0" normalizeH="0" baseline="0" noProof="0">
                <a:ln>
                  <a:noFill/>
                </a:ln>
                <a:solidFill>
                  <a:srgbClr val="003781"/>
                </a:solidFill>
                <a:effectLst/>
                <a:uLnTx/>
                <a:uFillTx/>
                <a:latin typeface="Arial" panose="020B0604020202020204" pitchFamily="34" charset="0"/>
                <a:ea typeface="+mn-ea"/>
                <a:cs typeface="Arial"/>
              </a:rPr>
            </a:br>
            <a:r>
              <a:rPr kumimoji="0" lang="de-DE" sz="1400" b="0" i="0" u="none" strike="noStrike" kern="0" cap="none" spc="0" normalizeH="0" baseline="0" noProof="0">
                <a:ln>
                  <a:noFill/>
                </a:ln>
                <a:solidFill>
                  <a:srgbClr val="4CA0D2"/>
                </a:solidFill>
                <a:effectLst/>
                <a:uLnTx/>
                <a:uFillTx/>
                <a:latin typeface="Arial" panose="020B0604020202020204" pitchFamily="34" charset="0"/>
                <a:ea typeface="+mn-ea"/>
                <a:cs typeface="+mn-cs"/>
              </a:rPr>
              <a:t>Renditestark und zuverlässig</a:t>
            </a:r>
            <a:r>
              <a:rPr kumimoji="0" lang="en-US" sz="1400" b="0" i="0" u="none" strike="noStrike" kern="0" cap="none" spc="0" normalizeH="0" baseline="0" noProof="0">
                <a:ln>
                  <a:noFill/>
                </a:ln>
                <a:solidFill>
                  <a:srgbClr val="4CA0D2"/>
                </a:solidFill>
                <a:effectLst/>
                <a:uLnTx/>
                <a:uFillTx/>
                <a:latin typeface="Arial" panose="020B0604020202020204" pitchFamily="34" charset="0"/>
                <a:ea typeface="+mn-ea"/>
                <a:cs typeface="+mn-cs"/>
              </a:rPr>
              <a:t>​</a:t>
            </a:r>
            <a:endParaRPr kumimoji="0" lang="en-US" sz="1333"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pic>
        <p:nvPicPr>
          <p:cNvPr id="11" name="Picture 10" descr="A blue and white circle with a hand and arrow up  Description automatically generated">
            <a:extLst>
              <a:ext uri="{FF2B5EF4-FFF2-40B4-BE49-F238E27FC236}">
                <a16:creationId xmlns:a16="http://schemas.microsoft.com/office/drawing/2014/main" id="{8F995FDE-0EA1-8666-435D-91533B644D2B}"/>
              </a:ext>
            </a:extLst>
          </p:cNvPr>
          <p:cNvPicPr>
            <a:picLocks noChangeAspect="1"/>
          </p:cNvPicPr>
          <p:nvPr/>
        </p:nvPicPr>
        <p:blipFill>
          <a:blip r:embed="rId8"/>
          <a:stretch>
            <a:fillRect/>
          </a:stretch>
        </p:blipFill>
        <p:spPr>
          <a:xfrm>
            <a:off x="6938411" y="3627181"/>
            <a:ext cx="777364" cy="765074"/>
          </a:xfrm>
          <a:prstGeom prst="rect">
            <a:avLst/>
          </a:prstGeom>
        </p:spPr>
      </p:pic>
      <p:pic>
        <p:nvPicPr>
          <p:cNvPr id="12" name="Picture 11" descr="A blue and white circle with a computer screen  Description automatically generated">
            <a:extLst>
              <a:ext uri="{FF2B5EF4-FFF2-40B4-BE49-F238E27FC236}">
                <a16:creationId xmlns:a16="http://schemas.microsoft.com/office/drawing/2014/main" id="{90124DB7-492F-C3FA-1EA5-C1005DEA9303}"/>
              </a:ext>
            </a:extLst>
          </p:cNvPr>
          <p:cNvPicPr>
            <a:picLocks noChangeAspect="1"/>
          </p:cNvPicPr>
          <p:nvPr/>
        </p:nvPicPr>
        <p:blipFill>
          <a:blip r:embed="rId9"/>
          <a:stretch>
            <a:fillRect/>
          </a:stretch>
        </p:blipFill>
        <p:spPr>
          <a:xfrm>
            <a:off x="4460610" y="3504279"/>
            <a:ext cx="814234" cy="808089"/>
          </a:xfrm>
          <a:prstGeom prst="rect">
            <a:avLst/>
          </a:prstGeom>
        </p:spPr>
      </p:pic>
      <p:pic>
        <p:nvPicPr>
          <p:cNvPr id="14" name="Picture 13" descr="A group of people in a circle  Description automatically generated">
            <a:extLst>
              <a:ext uri="{FF2B5EF4-FFF2-40B4-BE49-F238E27FC236}">
                <a16:creationId xmlns:a16="http://schemas.microsoft.com/office/drawing/2014/main" id="{5DDB29CA-248C-6471-FD56-412D91A4BC09}"/>
              </a:ext>
            </a:extLst>
          </p:cNvPr>
          <p:cNvPicPr>
            <a:picLocks noChangeAspect="1"/>
          </p:cNvPicPr>
          <p:nvPr/>
        </p:nvPicPr>
        <p:blipFill>
          <a:blip r:embed="rId10"/>
          <a:stretch>
            <a:fillRect/>
          </a:stretch>
        </p:blipFill>
        <p:spPr>
          <a:xfrm>
            <a:off x="5771843" y="2272791"/>
            <a:ext cx="808089" cy="808089"/>
          </a:xfrm>
          <a:prstGeom prst="rect">
            <a:avLst/>
          </a:prstGeom>
        </p:spPr>
      </p:pic>
      <p:pic>
        <p:nvPicPr>
          <p:cNvPr id="15" name="Picture 14" descr="A blue and white circle with a hand holding a globe  Description automatically generated">
            <a:extLst>
              <a:ext uri="{FF2B5EF4-FFF2-40B4-BE49-F238E27FC236}">
                <a16:creationId xmlns:a16="http://schemas.microsoft.com/office/drawing/2014/main" id="{21982A3D-B606-9458-6854-AC80D5414E7C}"/>
              </a:ext>
            </a:extLst>
          </p:cNvPr>
          <p:cNvPicPr>
            <a:picLocks noChangeAspect="1"/>
          </p:cNvPicPr>
          <p:nvPr/>
        </p:nvPicPr>
        <p:blipFill>
          <a:blip r:embed="rId11"/>
          <a:stretch>
            <a:fillRect/>
          </a:stretch>
        </p:blipFill>
        <p:spPr>
          <a:xfrm>
            <a:off x="5605405" y="4709420"/>
            <a:ext cx="815938" cy="815937"/>
          </a:xfrm>
          <a:prstGeom prst="rect">
            <a:avLst/>
          </a:prstGeom>
        </p:spPr>
      </p:pic>
      <p:pic>
        <p:nvPicPr>
          <p:cNvPr id="8" name="Graphic 7" descr="Magnifying glass with solid fill">
            <a:extLst>
              <a:ext uri="{FF2B5EF4-FFF2-40B4-BE49-F238E27FC236}">
                <a16:creationId xmlns:a16="http://schemas.microsoft.com/office/drawing/2014/main" id="{01889048-4B4A-A9BF-53FA-902021FD1544}"/>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rot="300000">
            <a:off x="6427961" y="3881017"/>
            <a:ext cx="422031" cy="433755"/>
          </a:xfrm>
          <a:prstGeom prst="rect">
            <a:avLst/>
          </a:prstGeom>
        </p:spPr>
      </p:pic>
      <p:pic>
        <p:nvPicPr>
          <p:cNvPr id="10" name="Picture 9">
            <a:extLst>
              <a:ext uri="{FF2B5EF4-FFF2-40B4-BE49-F238E27FC236}">
                <a16:creationId xmlns:a16="http://schemas.microsoft.com/office/drawing/2014/main" id="{725ACF68-D5F6-0002-4F75-0F8967F3C88E}"/>
              </a:ext>
            </a:extLst>
          </p:cNvPr>
          <p:cNvPicPr>
            <a:picLocks noChangeAspect="1"/>
          </p:cNvPicPr>
          <p:nvPr/>
        </p:nvPicPr>
        <p:blipFill>
          <a:blip r:embed="rId13"/>
          <a:stretch>
            <a:fillRect/>
          </a:stretch>
        </p:blipFill>
        <p:spPr>
          <a:xfrm>
            <a:off x="9894740" y="242049"/>
            <a:ext cx="1979808" cy="470575"/>
          </a:xfrm>
          <a:prstGeom prst="rect">
            <a:avLst/>
          </a:prstGeom>
        </p:spPr>
      </p:pic>
    </p:spTree>
    <p:custDataLst>
      <p:tags r:id="rId1"/>
    </p:custDataLst>
    <p:extLst>
      <p:ext uri="{BB962C8B-B14F-4D97-AF65-F5344CB8AC3E}">
        <p14:creationId xmlns:p14="http://schemas.microsoft.com/office/powerpoint/2010/main" val="3615741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line"/>
          <p:cNvSpPr>
            <a:spLocks noGrp="1"/>
          </p:cNvSpPr>
          <p:nvPr>
            <p:ph type="title"/>
          </p:nvPr>
        </p:nvSpPr>
        <p:spPr/>
        <p:txBody>
          <a:bodyPr/>
          <a:lstStyle/>
          <a:p>
            <a:r>
              <a:rPr lang="de-DE">
                <a:solidFill>
                  <a:schemeClr val="accent4"/>
                </a:solidFill>
              </a:rPr>
              <a:t>GENERATIONENGERECHT</a:t>
            </a:r>
            <a:r>
              <a:rPr lang="de-DE"/>
              <a:t>: </a:t>
            </a:r>
            <a:br>
              <a:rPr lang="de-DE"/>
            </a:br>
            <a:r>
              <a:rPr lang="de-DE"/>
              <a:t>Für jedes Alter die richtige Anlage</a:t>
            </a:r>
            <a:br>
              <a:rPr lang="de-DE">
                <a:solidFill>
                  <a:schemeClr val="accent4"/>
                </a:solidFill>
              </a:rPr>
            </a:br>
            <a:br>
              <a:rPr lang="de-DE"/>
            </a:br>
            <a:endParaRPr lang="de-DE"/>
          </a:p>
        </p:txBody>
      </p:sp>
      <p:sp>
        <p:nvSpPr>
          <p:cNvPr id="10" name="Subheadline"/>
          <p:cNvSpPr>
            <a:spLocks noGrp="1"/>
          </p:cNvSpPr>
          <p:nvPr>
            <p:ph type="body" sz="quarter" idx="23"/>
          </p:nvPr>
        </p:nvSpPr>
        <p:spPr>
          <a:xfrm>
            <a:off x="411600" y="1630135"/>
            <a:ext cx="11368800" cy="244800"/>
          </a:xfrm>
        </p:spPr>
        <p:txBody>
          <a:bodyPr/>
          <a:lstStyle/>
          <a:p>
            <a:pPr lvl="0"/>
            <a:r>
              <a:rPr lang="de-DE"/>
              <a:t>Für eine renditestarke, generationengerechte bAV ist im Produkt eine Kapitalanlagelösung hinterlegt, </a:t>
            </a:r>
            <a:br>
              <a:rPr lang="de-DE"/>
            </a:br>
            <a:r>
              <a:rPr lang="de-DE"/>
              <a:t>welche auf das Alter der Mitarbeiter hin optimiert ist</a:t>
            </a:r>
            <a:r>
              <a:rPr lang="de-DE">
                <a:solidFill>
                  <a:schemeClr val="accent4"/>
                </a:solidFill>
              </a:rPr>
              <a:t> </a:t>
            </a:r>
            <a:r>
              <a:rPr lang="de-DE">
                <a:solidFill>
                  <a:schemeClr val="tx1"/>
                </a:solidFill>
              </a:rPr>
              <a:t>(sogenannte LifeCycle Lösung).</a:t>
            </a:r>
          </a:p>
        </p:txBody>
      </p:sp>
      <p:sp>
        <p:nvSpPr>
          <p:cNvPr id="16" name="Rectangle 15">
            <a:extLst>
              <a:ext uri="{FF2B5EF4-FFF2-40B4-BE49-F238E27FC236}">
                <a16:creationId xmlns:a16="http://schemas.microsoft.com/office/drawing/2014/main" id="{81DA8607-64D2-FE45-732A-42EFCB3D7BFF}"/>
              </a:ext>
            </a:extLst>
          </p:cNvPr>
          <p:cNvSpPr/>
          <p:nvPr/>
        </p:nvSpPr>
        <p:spPr bwMode="auto">
          <a:xfrm>
            <a:off x="6457054" y="2544315"/>
            <a:ext cx="4984988" cy="3186521"/>
          </a:xfrm>
          <a:prstGeom prst="rect">
            <a:avLst/>
          </a:prstGeom>
          <a:solidFill>
            <a:schemeClr val="bg1"/>
          </a:solidFill>
          <a:ln w="6350" cap="flat" cmpd="sng" algn="ctr">
            <a:solidFill>
              <a:srgbClr val="13A0D3"/>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defTabSz="914400">
              <a:spcBef>
                <a:spcPts val="360"/>
              </a:spcBef>
              <a:spcAft>
                <a:spcPct val="25000"/>
              </a:spcAft>
              <a:buClr>
                <a:srgbClr val="003781"/>
              </a:buClr>
              <a:tabLst/>
            </a:pPr>
            <a:endParaRPr lang="de-DE" sz="1200">
              <a:solidFill>
                <a:srgbClr val="D7E6F4"/>
              </a:solidFill>
              <a:latin typeface="Arial" charset="0"/>
            </a:endParaRPr>
          </a:p>
        </p:txBody>
      </p:sp>
      <p:sp>
        <p:nvSpPr>
          <p:cNvPr id="17" name="Rectangle 16">
            <a:extLst>
              <a:ext uri="{FF2B5EF4-FFF2-40B4-BE49-F238E27FC236}">
                <a16:creationId xmlns:a16="http://schemas.microsoft.com/office/drawing/2014/main" id="{9DC3660A-1784-D4CA-2123-7CC78E6EF55F}"/>
              </a:ext>
            </a:extLst>
          </p:cNvPr>
          <p:cNvSpPr/>
          <p:nvPr/>
        </p:nvSpPr>
        <p:spPr bwMode="auto">
          <a:xfrm>
            <a:off x="431264" y="2545916"/>
            <a:ext cx="5198372" cy="3186521"/>
          </a:xfrm>
          <a:prstGeom prst="rect">
            <a:avLst/>
          </a:prstGeom>
          <a:solidFill>
            <a:schemeClr val="bg1"/>
          </a:solidFill>
          <a:ln w="6350" cap="flat" cmpd="sng" algn="ctr">
            <a:solidFill>
              <a:srgbClr val="13A0D3"/>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defTabSz="914400">
              <a:spcBef>
                <a:spcPts val="360"/>
              </a:spcBef>
              <a:spcAft>
                <a:spcPct val="25000"/>
              </a:spcAft>
              <a:buClr>
                <a:srgbClr val="003781"/>
              </a:buClr>
              <a:tabLst/>
            </a:pPr>
            <a:endParaRPr lang="de-DE" sz="1200">
              <a:solidFill>
                <a:srgbClr val="D7E6F4"/>
              </a:solidFill>
              <a:latin typeface="Arial" charset="0"/>
            </a:endParaRPr>
          </a:p>
        </p:txBody>
      </p:sp>
      <p:grpSp>
        <p:nvGrpSpPr>
          <p:cNvPr id="23" name="Gruppieren 49">
            <a:extLst>
              <a:ext uri="{FF2B5EF4-FFF2-40B4-BE49-F238E27FC236}">
                <a16:creationId xmlns:a16="http://schemas.microsoft.com/office/drawing/2014/main" id="{76862BE1-F4BD-47FA-152A-E6EC97F32B7C}"/>
              </a:ext>
            </a:extLst>
          </p:cNvPr>
          <p:cNvGrpSpPr/>
          <p:nvPr/>
        </p:nvGrpSpPr>
        <p:grpSpPr>
          <a:xfrm>
            <a:off x="3340788" y="4094853"/>
            <a:ext cx="2332300" cy="153888"/>
            <a:chOff x="7045642" y="4579385"/>
            <a:chExt cx="2841379" cy="153888"/>
          </a:xfrm>
        </p:grpSpPr>
        <p:sp>
          <p:nvSpPr>
            <p:cNvPr id="24" name="Rechteck 50">
              <a:extLst>
                <a:ext uri="{FF2B5EF4-FFF2-40B4-BE49-F238E27FC236}">
                  <a16:creationId xmlns:a16="http://schemas.microsoft.com/office/drawing/2014/main" id="{BA5C4AE3-8632-41DF-B913-6CF23C9E58C2}"/>
                </a:ext>
              </a:extLst>
            </p:cNvPr>
            <p:cNvSpPr>
              <a:spLocks noChangeAspect="1"/>
            </p:cNvSpPr>
            <p:nvPr/>
          </p:nvSpPr>
          <p:spPr bwMode="auto">
            <a:xfrm>
              <a:off x="7045642" y="4586940"/>
              <a:ext cx="131574" cy="108000"/>
            </a:xfrm>
            <a:prstGeom prst="rect">
              <a:avLst/>
            </a:prstGeom>
            <a:solidFill>
              <a:schemeClr val="bg1">
                <a:lumMod val="85000"/>
              </a:schemeClr>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defTabSz="914400">
                <a:spcBef>
                  <a:spcPts val="360"/>
                </a:spcBef>
                <a:spcAft>
                  <a:spcPct val="25000"/>
                </a:spcAft>
                <a:buClr>
                  <a:srgbClr val="003781"/>
                </a:buClr>
                <a:tabLst/>
              </a:pPr>
              <a:endParaRPr lang="de-DE" sz="1600">
                <a:solidFill>
                  <a:srgbClr val="FFFFFF"/>
                </a:solidFill>
                <a:latin typeface="Arial" charset="0"/>
              </a:endParaRPr>
            </a:p>
          </p:txBody>
        </p:sp>
        <p:sp>
          <p:nvSpPr>
            <p:cNvPr id="25" name="Textfeld 51">
              <a:extLst>
                <a:ext uri="{FF2B5EF4-FFF2-40B4-BE49-F238E27FC236}">
                  <a16:creationId xmlns:a16="http://schemas.microsoft.com/office/drawing/2014/main" id="{03184BD7-B4EA-7305-2C54-A79402160434}"/>
                </a:ext>
              </a:extLst>
            </p:cNvPr>
            <p:cNvSpPr txBox="1"/>
            <p:nvPr/>
          </p:nvSpPr>
          <p:spPr>
            <a:xfrm>
              <a:off x="7257256" y="4579385"/>
              <a:ext cx="2629765" cy="153888"/>
            </a:xfrm>
            <a:prstGeom prst="rect">
              <a:avLst/>
            </a:prstGeom>
            <a:noFill/>
          </p:spPr>
          <p:txBody>
            <a:bodyPr wrap="square" lIns="0" tIns="0" rIns="0" bIns="0" rtlCol="0">
              <a:spAutoFit/>
            </a:bodyPr>
            <a:lstStyle/>
            <a:p>
              <a:pPr defTabSz="914400">
                <a:spcBef>
                  <a:spcPts val="360"/>
                </a:spcBef>
                <a:spcAft>
                  <a:spcPts val="360"/>
                </a:spcAft>
                <a:buClr>
                  <a:srgbClr val="003781"/>
                </a:buClr>
                <a:tabLst>
                  <a:tab pos="179388" algn="l"/>
                </a:tabLst>
              </a:pPr>
              <a:r>
                <a:rPr lang="de-DE" sz="1000">
                  <a:solidFill>
                    <a:srgbClr val="000000"/>
                  </a:solidFill>
                  <a:latin typeface="Arial"/>
                </a:rPr>
                <a:t>kurzlaufender Rentenfonds </a:t>
              </a:r>
            </a:p>
          </p:txBody>
        </p:sp>
      </p:grpSp>
      <p:sp>
        <p:nvSpPr>
          <p:cNvPr id="45" name="Rechteck 71">
            <a:extLst>
              <a:ext uri="{FF2B5EF4-FFF2-40B4-BE49-F238E27FC236}">
                <a16:creationId xmlns:a16="http://schemas.microsoft.com/office/drawing/2014/main" id="{E0640EB3-406B-900E-0987-B933035E593F}"/>
              </a:ext>
            </a:extLst>
          </p:cNvPr>
          <p:cNvSpPr>
            <a:spLocks noChangeAspect="1"/>
          </p:cNvSpPr>
          <p:nvPr/>
        </p:nvSpPr>
        <p:spPr bwMode="auto">
          <a:xfrm>
            <a:off x="3342539" y="4313338"/>
            <a:ext cx="108000" cy="108000"/>
          </a:xfrm>
          <a:prstGeom prst="rect">
            <a:avLst/>
          </a:prstGeom>
          <a:solidFill>
            <a:schemeClr val="accent2"/>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defTabSz="914400">
              <a:spcBef>
                <a:spcPts val="360"/>
              </a:spcBef>
              <a:spcAft>
                <a:spcPct val="25000"/>
              </a:spcAft>
              <a:buClr>
                <a:srgbClr val="003781"/>
              </a:buClr>
              <a:tabLst/>
            </a:pPr>
            <a:endParaRPr lang="de-DE" sz="1400">
              <a:solidFill>
                <a:srgbClr val="FFFFFF"/>
              </a:solidFill>
              <a:latin typeface="Arial" charset="0"/>
            </a:endParaRPr>
          </a:p>
        </p:txBody>
      </p:sp>
      <p:sp>
        <p:nvSpPr>
          <p:cNvPr id="47" name="TextBox 46">
            <a:extLst>
              <a:ext uri="{FF2B5EF4-FFF2-40B4-BE49-F238E27FC236}">
                <a16:creationId xmlns:a16="http://schemas.microsoft.com/office/drawing/2014/main" id="{0260112F-E59C-7376-F024-EF397D4D0495}"/>
              </a:ext>
            </a:extLst>
          </p:cNvPr>
          <p:cNvSpPr txBox="1"/>
          <p:nvPr/>
        </p:nvSpPr>
        <p:spPr>
          <a:xfrm>
            <a:off x="6640135" y="5789931"/>
            <a:ext cx="5026777" cy="369332"/>
          </a:xfrm>
          <a:prstGeom prst="rect">
            <a:avLst/>
          </a:prstGeom>
          <a:noFill/>
        </p:spPr>
        <p:txBody>
          <a:bodyPr wrap="square" lIns="0" tIns="0" rIns="0" bIns="0" rtlCol="0">
            <a:spAutoFit/>
          </a:bodyPr>
          <a:lstStyle/>
          <a:p>
            <a:pPr algn="l">
              <a:spcBef>
                <a:spcPts val="360"/>
              </a:spcBef>
              <a:spcAft>
                <a:spcPts val="360"/>
              </a:spcAft>
              <a:buClr>
                <a:schemeClr val="tx2"/>
              </a:buClr>
              <a:tabLst/>
            </a:pPr>
            <a:br>
              <a:rPr lang="de-DE" sz="1200"/>
            </a:br>
            <a:endParaRPr lang="de-DE" sz="1200"/>
          </a:p>
        </p:txBody>
      </p:sp>
      <p:grpSp>
        <p:nvGrpSpPr>
          <p:cNvPr id="3" name="Gruppieren 70">
            <a:extLst>
              <a:ext uri="{FF2B5EF4-FFF2-40B4-BE49-F238E27FC236}">
                <a16:creationId xmlns:a16="http://schemas.microsoft.com/office/drawing/2014/main" id="{5585DA95-F1B3-B292-C635-3B7FBD9DE90B}"/>
              </a:ext>
            </a:extLst>
          </p:cNvPr>
          <p:cNvGrpSpPr/>
          <p:nvPr/>
        </p:nvGrpSpPr>
        <p:grpSpPr>
          <a:xfrm>
            <a:off x="9420941" y="4365551"/>
            <a:ext cx="2326915" cy="632456"/>
            <a:chOff x="7045642" y="4964294"/>
            <a:chExt cx="2712890" cy="632456"/>
          </a:xfrm>
        </p:grpSpPr>
        <p:sp>
          <p:nvSpPr>
            <p:cNvPr id="4" name="Rechteck 71">
              <a:extLst>
                <a:ext uri="{FF2B5EF4-FFF2-40B4-BE49-F238E27FC236}">
                  <a16:creationId xmlns:a16="http://schemas.microsoft.com/office/drawing/2014/main" id="{9D02E9BE-C6E6-89E0-4C30-01DAE42904C1}"/>
                </a:ext>
              </a:extLst>
            </p:cNvPr>
            <p:cNvSpPr>
              <a:spLocks noChangeAspect="1"/>
            </p:cNvSpPr>
            <p:nvPr/>
          </p:nvSpPr>
          <p:spPr bwMode="auto">
            <a:xfrm>
              <a:off x="7045642" y="4964294"/>
              <a:ext cx="125914" cy="108000"/>
            </a:xfrm>
            <a:prstGeom prst="rect">
              <a:avLst/>
            </a:prstGeom>
            <a:solidFill>
              <a:schemeClr val="accent4"/>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defTabSz="914400">
                <a:spcBef>
                  <a:spcPts val="360"/>
                </a:spcBef>
                <a:spcAft>
                  <a:spcPct val="25000"/>
                </a:spcAft>
                <a:buClr>
                  <a:srgbClr val="003781"/>
                </a:buClr>
                <a:tabLst/>
              </a:pPr>
              <a:endParaRPr lang="de-DE" sz="1000">
                <a:solidFill>
                  <a:srgbClr val="FFFFFF"/>
                </a:solidFill>
                <a:latin typeface="Arial" charset="0"/>
              </a:endParaRPr>
            </a:p>
          </p:txBody>
        </p:sp>
        <p:sp>
          <p:nvSpPr>
            <p:cNvPr id="20" name="Textfeld 72">
              <a:extLst>
                <a:ext uri="{FF2B5EF4-FFF2-40B4-BE49-F238E27FC236}">
                  <a16:creationId xmlns:a16="http://schemas.microsoft.com/office/drawing/2014/main" id="{6684D9CA-47D5-42C7-05BD-32D5346C4996}"/>
                </a:ext>
              </a:extLst>
            </p:cNvPr>
            <p:cNvSpPr txBox="1"/>
            <p:nvPr/>
          </p:nvSpPr>
          <p:spPr>
            <a:xfrm>
              <a:off x="7241876" y="5288973"/>
              <a:ext cx="2516656" cy="307777"/>
            </a:xfrm>
            <a:prstGeom prst="rect">
              <a:avLst/>
            </a:prstGeom>
            <a:noFill/>
          </p:spPr>
          <p:txBody>
            <a:bodyPr wrap="square" lIns="0" tIns="0" rIns="0" bIns="0" rtlCol="0">
              <a:spAutoFit/>
            </a:bodyPr>
            <a:lstStyle/>
            <a:p>
              <a:pPr defTabSz="914400">
                <a:spcBef>
                  <a:spcPts val="360"/>
                </a:spcBef>
                <a:spcAft>
                  <a:spcPts val="360"/>
                </a:spcAft>
                <a:buClr>
                  <a:srgbClr val="003781"/>
                </a:buClr>
                <a:tabLst>
                  <a:tab pos="179388" algn="l"/>
                </a:tabLst>
              </a:pPr>
              <a:r>
                <a:rPr lang="de-DE" sz="1000">
                  <a:solidFill>
                    <a:srgbClr val="414140"/>
                  </a:solidFill>
                  <a:latin typeface="Arial"/>
                </a:rPr>
                <a:t>dynamischer Multi Asset Fonds</a:t>
              </a:r>
              <a:br>
                <a:rPr lang="de-DE" sz="1000">
                  <a:solidFill>
                    <a:srgbClr val="414140"/>
                  </a:solidFill>
                  <a:latin typeface="Arial"/>
                </a:rPr>
              </a:br>
              <a:r>
                <a:rPr lang="de-DE" sz="1000">
                  <a:solidFill>
                    <a:srgbClr val="414140"/>
                  </a:solidFill>
                  <a:latin typeface="Arial"/>
                </a:rPr>
                <a:t> (chancenreich)</a:t>
              </a:r>
              <a:endParaRPr lang="de-DE" sz="1000">
                <a:solidFill>
                  <a:srgbClr val="000000"/>
                </a:solidFill>
                <a:latin typeface="Arial"/>
              </a:endParaRPr>
            </a:p>
          </p:txBody>
        </p:sp>
      </p:grpSp>
      <p:grpSp>
        <p:nvGrpSpPr>
          <p:cNvPr id="21" name="Gruppieren 61">
            <a:extLst>
              <a:ext uri="{FF2B5EF4-FFF2-40B4-BE49-F238E27FC236}">
                <a16:creationId xmlns:a16="http://schemas.microsoft.com/office/drawing/2014/main" id="{12C97327-D954-255B-A152-3C0C1478A64E}"/>
              </a:ext>
            </a:extLst>
          </p:cNvPr>
          <p:cNvGrpSpPr/>
          <p:nvPr/>
        </p:nvGrpSpPr>
        <p:grpSpPr>
          <a:xfrm>
            <a:off x="9415557" y="4052197"/>
            <a:ext cx="2332300" cy="153888"/>
            <a:chOff x="7045642" y="4592085"/>
            <a:chExt cx="2841379" cy="153888"/>
          </a:xfrm>
        </p:grpSpPr>
        <p:sp>
          <p:nvSpPr>
            <p:cNvPr id="22" name="Rechteck 62">
              <a:extLst>
                <a:ext uri="{FF2B5EF4-FFF2-40B4-BE49-F238E27FC236}">
                  <a16:creationId xmlns:a16="http://schemas.microsoft.com/office/drawing/2014/main" id="{BAAFFCE9-6CBD-B2A1-529D-810BC232C4F2}"/>
                </a:ext>
              </a:extLst>
            </p:cNvPr>
            <p:cNvSpPr>
              <a:spLocks noChangeAspect="1"/>
            </p:cNvSpPr>
            <p:nvPr/>
          </p:nvSpPr>
          <p:spPr bwMode="auto">
            <a:xfrm>
              <a:off x="7045642" y="4599640"/>
              <a:ext cx="131574" cy="108000"/>
            </a:xfrm>
            <a:prstGeom prst="rect">
              <a:avLst/>
            </a:prstGeom>
            <a:solidFill>
              <a:schemeClr val="bg1">
                <a:lumMod val="85000"/>
              </a:schemeClr>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defTabSz="914400">
                <a:spcBef>
                  <a:spcPts val="360"/>
                </a:spcBef>
                <a:spcAft>
                  <a:spcPct val="25000"/>
                </a:spcAft>
                <a:buClr>
                  <a:srgbClr val="003781"/>
                </a:buClr>
                <a:tabLst/>
              </a:pPr>
              <a:endParaRPr lang="de-DE" sz="1000">
                <a:solidFill>
                  <a:srgbClr val="FFFFFF"/>
                </a:solidFill>
                <a:latin typeface="Arial" charset="0"/>
              </a:endParaRPr>
            </a:p>
          </p:txBody>
        </p:sp>
        <p:sp>
          <p:nvSpPr>
            <p:cNvPr id="26" name="Textfeld 63">
              <a:extLst>
                <a:ext uri="{FF2B5EF4-FFF2-40B4-BE49-F238E27FC236}">
                  <a16:creationId xmlns:a16="http://schemas.microsoft.com/office/drawing/2014/main" id="{BB3D1E92-BB28-1D8C-C808-06E1D5E6B787}"/>
                </a:ext>
              </a:extLst>
            </p:cNvPr>
            <p:cNvSpPr txBox="1"/>
            <p:nvPr/>
          </p:nvSpPr>
          <p:spPr>
            <a:xfrm>
              <a:off x="7257256" y="4592085"/>
              <a:ext cx="2629765" cy="153888"/>
            </a:xfrm>
            <a:prstGeom prst="rect">
              <a:avLst/>
            </a:prstGeom>
            <a:noFill/>
          </p:spPr>
          <p:txBody>
            <a:bodyPr wrap="square" lIns="0" tIns="0" rIns="0" bIns="0" rtlCol="0">
              <a:spAutoFit/>
            </a:bodyPr>
            <a:lstStyle/>
            <a:p>
              <a:pPr defTabSz="914400">
                <a:spcBef>
                  <a:spcPts val="360"/>
                </a:spcBef>
                <a:spcAft>
                  <a:spcPts val="360"/>
                </a:spcAft>
                <a:buClr>
                  <a:srgbClr val="003781"/>
                </a:buClr>
                <a:tabLst>
                  <a:tab pos="179388" algn="l"/>
                </a:tabLst>
              </a:pPr>
              <a:r>
                <a:rPr lang="de-DE" sz="1000">
                  <a:solidFill>
                    <a:srgbClr val="414140"/>
                  </a:solidFill>
                  <a:latin typeface="Arial"/>
                </a:rPr>
                <a:t>kurzlaufender Rentenfonds </a:t>
              </a:r>
            </a:p>
          </p:txBody>
        </p:sp>
      </p:grpSp>
      <p:sp>
        <p:nvSpPr>
          <p:cNvPr id="30" name="Rechteck 71">
            <a:extLst>
              <a:ext uri="{FF2B5EF4-FFF2-40B4-BE49-F238E27FC236}">
                <a16:creationId xmlns:a16="http://schemas.microsoft.com/office/drawing/2014/main" id="{ADA4ECC9-EC88-6469-EB31-F0631A9881BD}"/>
              </a:ext>
            </a:extLst>
          </p:cNvPr>
          <p:cNvSpPr>
            <a:spLocks noChangeAspect="1"/>
          </p:cNvSpPr>
          <p:nvPr/>
        </p:nvSpPr>
        <p:spPr bwMode="auto">
          <a:xfrm>
            <a:off x="9425832" y="4707570"/>
            <a:ext cx="109086" cy="109086"/>
          </a:xfrm>
          <a:prstGeom prst="rect">
            <a:avLst/>
          </a:prstGeom>
          <a:solidFill>
            <a:schemeClr val="accent2"/>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defTabSz="914400">
              <a:spcBef>
                <a:spcPts val="360"/>
              </a:spcBef>
              <a:spcAft>
                <a:spcPct val="25000"/>
              </a:spcAft>
              <a:buClr>
                <a:srgbClr val="003781"/>
              </a:buClr>
              <a:tabLst/>
            </a:pPr>
            <a:endParaRPr lang="de-DE" sz="1400">
              <a:solidFill>
                <a:srgbClr val="FFFFFF"/>
              </a:solidFill>
              <a:latin typeface="Arial" charset="0"/>
            </a:endParaRPr>
          </a:p>
        </p:txBody>
      </p:sp>
      <p:sp>
        <p:nvSpPr>
          <p:cNvPr id="31" name="Textfeld 72">
            <a:extLst>
              <a:ext uri="{FF2B5EF4-FFF2-40B4-BE49-F238E27FC236}">
                <a16:creationId xmlns:a16="http://schemas.microsoft.com/office/drawing/2014/main" id="{2C557DEE-5C42-5C5C-6090-B79ED0A88E24}"/>
              </a:ext>
            </a:extLst>
          </p:cNvPr>
          <p:cNvSpPr txBox="1"/>
          <p:nvPr/>
        </p:nvSpPr>
        <p:spPr>
          <a:xfrm>
            <a:off x="9591636" y="4342157"/>
            <a:ext cx="1748439" cy="307777"/>
          </a:xfrm>
          <a:prstGeom prst="rect">
            <a:avLst/>
          </a:prstGeom>
          <a:noFill/>
        </p:spPr>
        <p:txBody>
          <a:bodyPr wrap="square" lIns="0" tIns="0" rIns="0" bIns="0" rtlCol="0">
            <a:spAutoFit/>
          </a:bodyPr>
          <a:lstStyle/>
          <a:p>
            <a:pPr defTabSz="914400">
              <a:spcBef>
                <a:spcPts val="360"/>
              </a:spcBef>
              <a:spcAft>
                <a:spcPts val="360"/>
              </a:spcAft>
              <a:buClr>
                <a:srgbClr val="003781"/>
              </a:buClr>
              <a:tabLst>
                <a:tab pos="179388" algn="l"/>
              </a:tabLst>
            </a:pPr>
            <a:r>
              <a:rPr lang="de-DE" sz="1000">
                <a:solidFill>
                  <a:srgbClr val="414140"/>
                </a:solidFill>
                <a:latin typeface="Arial"/>
              </a:rPr>
              <a:t>globaler Fonds für Alternative Anlageklassen</a:t>
            </a:r>
            <a:endParaRPr lang="de-DE" sz="1000">
              <a:solidFill>
                <a:srgbClr val="000000"/>
              </a:solidFill>
              <a:latin typeface="Arial"/>
            </a:endParaRPr>
          </a:p>
        </p:txBody>
      </p:sp>
      <p:sp>
        <p:nvSpPr>
          <p:cNvPr id="37" name="Textfeld 72">
            <a:extLst>
              <a:ext uri="{FF2B5EF4-FFF2-40B4-BE49-F238E27FC236}">
                <a16:creationId xmlns:a16="http://schemas.microsoft.com/office/drawing/2014/main" id="{A214D0D6-3379-977B-4C72-3E5DECDC328A}"/>
              </a:ext>
            </a:extLst>
          </p:cNvPr>
          <p:cNvSpPr txBox="1"/>
          <p:nvPr/>
        </p:nvSpPr>
        <p:spPr>
          <a:xfrm>
            <a:off x="3514488" y="4323922"/>
            <a:ext cx="2158600" cy="307777"/>
          </a:xfrm>
          <a:prstGeom prst="rect">
            <a:avLst/>
          </a:prstGeom>
          <a:noFill/>
        </p:spPr>
        <p:txBody>
          <a:bodyPr wrap="square" lIns="0" tIns="0" rIns="0" bIns="0" rtlCol="0">
            <a:spAutoFit/>
          </a:bodyPr>
          <a:lstStyle/>
          <a:p>
            <a:pPr defTabSz="914400">
              <a:spcBef>
                <a:spcPts val="360"/>
              </a:spcBef>
              <a:spcAft>
                <a:spcPts val="360"/>
              </a:spcAft>
              <a:buClr>
                <a:srgbClr val="003781"/>
              </a:buClr>
              <a:tabLst>
                <a:tab pos="179388" algn="l"/>
              </a:tabLst>
            </a:pPr>
            <a:r>
              <a:rPr lang="de-DE" sz="1000">
                <a:solidFill>
                  <a:srgbClr val="414140"/>
                </a:solidFill>
                <a:latin typeface="Arial"/>
              </a:rPr>
              <a:t>dynamischer Multi Asset Fonds</a:t>
            </a:r>
            <a:br>
              <a:rPr lang="de-DE" sz="1000">
                <a:solidFill>
                  <a:srgbClr val="414140"/>
                </a:solidFill>
                <a:latin typeface="Arial"/>
              </a:rPr>
            </a:br>
            <a:r>
              <a:rPr lang="de-DE" sz="1000">
                <a:solidFill>
                  <a:srgbClr val="414140"/>
                </a:solidFill>
                <a:latin typeface="Arial"/>
              </a:rPr>
              <a:t> (chancenreich)</a:t>
            </a:r>
            <a:endParaRPr lang="de-DE" sz="1000">
              <a:solidFill>
                <a:srgbClr val="000000"/>
              </a:solidFill>
              <a:latin typeface="Arial"/>
            </a:endParaRPr>
          </a:p>
        </p:txBody>
      </p:sp>
      <p:sp>
        <p:nvSpPr>
          <p:cNvPr id="48" name="TextBox 34">
            <a:extLst>
              <a:ext uri="{FF2B5EF4-FFF2-40B4-BE49-F238E27FC236}">
                <a16:creationId xmlns:a16="http://schemas.microsoft.com/office/drawing/2014/main" id="{C4FD9EA6-50F2-BA30-901E-1D280C61832E}"/>
              </a:ext>
            </a:extLst>
          </p:cNvPr>
          <p:cNvSpPr txBox="1"/>
          <p:nvPr/>
        </p:nvSpPr>
        <p:spPr>
          <a:xfrm>
            <a:off x="431264" y="5824134"/>
            <a:ext cx="5198372" cy="715089"/>
          </a:xfrm>
          <a:prstGeom prst="roundRect">
            <a:avLst/>
          </a:prstGeom>
          <a:noFill/>
          <a:ln w="19050">
            <a:solidFill>
              <a:srgbClr val="13A0D3"/>
            </a:solidFill>
          </a:ln>
        </p:spPr>
        <p:txBody>
          <a:bodyPr wrap="square" anchor="ctr">
            <a:spAutoFit/>
          </a:bodyPr>
          <a:lstStyle>
            <a:defPPr>
              <a:defRPr lang="de-DE"/>
            </a:defPPr>
            <a:lvl1pPr marL="0" marR="0" indent="0"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None/>
              <a:tabLst>
                <a:tab pos="203827" algn="l"/>
              </a:tabLst>
              <a:defRPr sz="1333" baseline="0">
                <a:solidFill>
                  <a:schemeClr val="tx1"/>
                </a:solidFill>
                <a:latin typeface="Arial" panose="020B0604020202020204" pitchFamily="34" charset="0"/>
                <a:ea typeface="+mn-ea"/>
                <a:cs typeface="+mn-cs"/>
              </a:defRPr>
            </a:lvl1pPr>
            <a:lvl2pPr marL="194808" marR="0" indent="-194808"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Char char="§"/>
              <a:tabLst>
                <a:tab pos="203827" algn="l"/>
              </a:tabLst>
              <a:defRPr sz="1333" baseline="0">
                <a:solidFill>
                  <a:schemeClr val="tx1"/>
                </a:solidFill>
                <a:latin typeface="Arial" panose="020B0604020202020204" pitchFamily="34" charset="0"/>
                <a:ea typeface="+mn-ea"/>
                <a:cs typeface="+mn-cs"/>
              </a:defRPr>
            </a:lvl2pPr>
            <a:lvl3pPr marL="404046"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3pPr>
            <a:lvl4pPr marL="604265"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4pPr>
            <a:lvl5pPr marL="808093"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5pPr>
            <a:lvl6pPr marL="1022742" indent="-203827"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6pPr>
            <a:lvl7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algn="ctr">
              <a:spcBef>
                <a:spcPts val="360"/>
              </a:spcBef>
              <a:spcAft>
                <a:spcPts val="360"/>
              </a:spcAft>
              <a:tabLst/>
            </a:pPr>
            <a:r>
              <a:rPr lang="de-DE" sz="1200"/>
              <a:t>Dieser LifeCycle bietet neben einer attraktiven Versorgung eine hohe </a:t>
            </a:r>
            <a:r>
              <a:rPr lang="de-DE" sz="1200" b="1"/>
              <a:t>Stabilität und Diversifizierung</a:t>
            </a:r>
            <a:r>
              <a:rPr lang="de-DE" sz="1200"/>
              <a:t>.</a:t>
            </a:r>
            <a:br>
              <a:rPr lang="de-DE" sz="1200"/>
            </a:br>
            <a:endParaRPr lang="de-DE" sz="1200"/>
          </a:p>
        </p:txBody>
      </p:sp>
      <p:sp>
        <p:nvSpPr>
          <p:cNvPr id="49" name="TextBox 34">
            <a:extLst>
              <a:ext uri="{FF2B5EF4-FFF2-40B4-BE49-F238E27FC236}">
                <a16:creationId xmlns:a16="http://schemas.microsoft.com/office/drawing/2014/main" id="{2912D4D2-902F-3030-F736-3EA65D51BFAD}"/>
              </a:ext>
            </a:extLst>
          </p:cNvPr>
          <p:cNvSpPr txBox="1"/>
          <p:nvPr/>
        </p:nvSpPr>
        <p:spPr>
          <a:xfrm>
            <a:off x="6467314" y="5806246"/>
            <a:ext cx="4974728" cy="715089"/>
          </a:xfrm>
          <a:prstGeom prst="roundRect">
            <a:avLst/>
          </a:prstGeom>
          <a:noFill/>
          <a:ln w="19050">
            <a:solidFill>
              <a:srgbClr val="13A0D3"/>
            </a:solidFill>
          </a:ln>
        </p:spPr>
        <p:txBody>
          <a:bodyPr wrap="square" lIns="91440" tIns="45720" rIns="91440" bIns="45720" anchor="t">
            <a:spAutoFit/>
          </a:bodyPr>
          <a:lstStyle>
            <a:defPPr>
              <a:defRPr lang="de-DE"/>
            </a:defPPr>
            <a:lvl1pPr marL="0" marR="0" indent="0"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None/>
              <a:tabLst>
                <a:tab pos="203827" algn="l"/>
              </a:tabLst>
              <a:defRPr sz="1333" baseline="0">
                <a:solidFill>
                  <a:schemeClr val="tx1"/>
                </a:solidFill>
                <a:latin typeface="Arial" panose="020B0604020202020204" pitchFamily="34" charset="0"/>
                <a:ea typeface="+mn-ea"/>
                <a:cs typeface="+mn-cs"/>
              </a:defRPr>
            </a:lvl1pPr>
            <a:lvl2pPr marL="194808" marR="0" indent="-194808"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Char char="§"/>
              <a:tabLst>
                <a:tab pos="203827" algn="l"/>
              </a:tabLst>
              <a:defRPr sz="1333" baseline="0">
                <a:solidFill>
                  <a:schemeClr val="tx1"/>
                </a:solidFill>
                <a:latin typeface="Arial" panose="020B0604020202020204" pitchFamily="34" charset="0"/>
                <a:ea typeface="+mn-ea"/>
                <a:cs typeface="+mn-cs"/>
              </a:defRPr>
            </a:lvl2pPr>
            <a:lvl3pPr marL="404046"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3pPr>
            <a:lvl4pPr marL="604265"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4pPr>
            <a:lvl5pPr marL="808093"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5pPr>
            <a:lvl6pPr marL="1022742" indent="-203827"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6pPr>
            <a:lvl7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algn="ctr">
              <a:spcBef>
                <a:spcPts val="360"/>
              </a:spcBef>
              <a:spcAft>
                <a:spcPts val="360"/>
              </a:spcAft>
              <a:tabLst/>
            </a:pPr>
            <a:r>
              <a:rPr lang="de-DE" sz="1200">
                <a:latin typeface="Arial"/>
                <a:cs typeface="Arial"/>
              </a:rPr>
              <a:t>LifeCycle zusätzlich mit alternativen Anlagen für Unternehmen, die ein </a:t>
            </a:r>
            <a:r>
              <a:rPr lang="de-DE" sz="1200" b="1">
                <a:latin typeface="Arial"/>
                <a:cs typeface="Arial"/>
              </a:rPr>
              <a:t>noch attraktiveres Rendite-/Risikoprofil wünschen und über die Besonderheiten dieser Assetklasse aufgeklärt wurden.  </a:t>
            </a:r>
            <a:endParaRPr lang="de-DE" sz="1200" strike="sngStrike"/>
          </a:p>
        </p:txBody>
      </p:sp>
      <p:sp>
        <p:nvSpPr>
          <p:cNvPr id="19" name="TextBox 36">
            <a:extLst>
              <a:ext uri="{FF2B5EF4-FFF2-40B4-BE49-F238E27FC236}">
                <a16:creationId xmlns:a16="http://schemas.microsoft.com/office/drawing/2014/main" id="{1BE3AEF6-2D0B-615B-0AEA-60CD945DFAE7}"/>
              </a:ext>
            </a:extLst>
          </p:cNvPr>
          <p:cNvSpPr txBox="1">
            <a:spLocks/>
          </p:cNvSpPr>
          <p:nvPr/>
        </p:nvSpPr>
        <p:spPr bwMode="gray">
          <a:xfrm>
            <a:off x="7655436" y="2251628"/>
            <a:ext cx="2588223" cy="623133"/>
          </a:xfrm>
          <a:prstGeom prst="rect">
            <a:avLst/>
          </a:prstGeom>
          <a:solidFill>
            <a:schemeClr val="bg1"/>
          </a:solidFill>
        </p:spPr>
        <p:txBody>
          <a:bodyPr wrap="none" lIns="66462" tIns="0" rIns="66462" bIns="0" rtlCol="0" anchor="b" anchorCtr="0">
            <a:noAutofit/>
          </a:bodyPr>
          <a:lstStyle/>
          <a:p>
            <a:pPr algn="ctr" defTabSz="844061">
              <a:spcBef>
                <a:spcPts val="0"/>
              </a:spcBef>
              <a:spcAft>
                <a:spcPts val="0"/>
              </a:spcAft>
              <a:buClr>
                <a:srgbClr val="003781"/>
              </a:buClr>
              <a:tabLst/>
            </a:pPr>
            <a:r>
              <a:rPr lang="de-DE" sz="1400" b="1">
                <a:solidFill>
                  <a:srgbClr val="13A0D3"/>
                </a:solidFill>
                <a:latin typeface="Arial"/>
              </a:rPr>
              <a:t>Fonds-LifeCycle</a:t>
            </a:r>
            <a:br>
              <a:rPr lang="de-DE" sz="1400" b="1">
                <a:solidFill>
                  <a:srgbClr val="13A0D3"/>
                </a:solidFill>
                <a:latin typeface="Arial"/>
              </a:rPr>
            </a:br>
            <a:r>
              <a:rPr lang="de-DE" sz="1400" b="1" u="sng">
                <a:solidFill>
                  <a:srgbClr val="13A0D3"/>
                </a:solidFill>
                <a:latin typeface="Arial"/>
              </a:rPr>
              <a:t>mit</a:t>
            </a:r>
            <a:r>
              <a:rPr lang="de-DE" sz="1400" b="1">
                <a:solidFill>
                  <a:srgbClr val="13A0D3"/>
                </a:solidFill>
                <a:latin typeface="Arial"/>
              </a:rPr>
              <a:t> Risikomanagement</a:t>
            </a:r>
            <a:br>
              <a:rPr lang="de-DE" sz="1400" b="1">
                <a:solidFill>
                  <a:srgbClr val="13A0D3"/>
                </a:solidFill>
                <a:latin typeface="Arial"/>
              </a:rPr>
            </a:br>
            <a:r>
              <a:rPr lang="de-DE" sz="1400" b="1" u="sng">
                <a:solidFill>
                  <a:srgbClr val="13A0D3"/>
                </a:solidFill>
                <a:latin typeface="Arial"/>
              </a:rPr>
              <a:t>und</a:t>
            </a:r>
            <a:r>
              <a:rPr lang="de-DE" sz="1400" b="1">
                <a:solidFill>
                  <a:srgbClr val="13A0D3"/>
                </a:solidFill>
                <a:latin typeface="Arial"/>
              </a:rPr>
              <a:t> alternativen Anlagen</a:t>
            </a:r>
          </a:p>
        </p:txBody>
      </p:sp>
      <p:sp>
        <p:nvSpPr>
          <p:cNvPr id="18" name="TextBox 36">
            <a:extLst>
              <a:ext uri="{FF2B5EF4-FFF2-40B4-BE49-F238E27FC236}">
                <a16:creationId xmlns:a16="http://schemas.microsoft.com/office/drawing/2014/main" id="{8E5F10EE-03FE-6FC7-79E1-FAC4B505E354}"/>
              </a:ext>
            </a:extLst>
          </p:cNvPr>
          <p:cNvSpPr txBox="1">
            <a:spLocks/>
          </p:cNvSpPr>
          <p:nvPr/>
        </p:nvSpPr>
        <p:spPr bwMode="gray">
          <a:xfrm>
            <a:off x="1948342" y="2314086"/>
            <a:ext cx="1910502" cy="486732"/>
          </a:xfrm>
          <a:prstGeom prst="rect">
            <a:avLst/>
          </a:prstGeom>
          <a:solidFill>
            <a:schemeClr val="bg1"/>
          </a:solidFill>
        </p:spPr>
        <p:txBody>
          <a:bodyPr wrap="none" lIns="66462" tIns="0" rIns="66462" bIns="0" rtlCol="0" anchor="ctr" anchorCtr="0">
            <a:noAutofit/>
          </a:bodyPr>
          <a:lstStyle/>
          <a:p>
            <a:pPr algn="ctr" defTabSz="844061">
              <a:spcBef>
                <a:spcPts val="0"/>
              </a:spcBef>
              <a:spcAft>
                <a:spcPts val="0"/>
              </a:spcAft>
              <a:buClr>
                <a:srgbClr val="003781"/>
              </a:buClr>
              <a:tabLst/>
            </a:pPr>
            <a:r>
              <a:rPr lang="de-DE" sz="1400" b="1">
                <a:solidFill>
                  <a:srgbClr val="13A0D3"/>
                </a:solidFill>
                <a:latin typeface="Arial"/>
              </a:rPr>
              <a:t>Fonds-LifeCycle</a:t>
            </a:r>
            <a:br>
              <a:rPr lang="de-DE" sz="1400" b="1">
                <a:solidFill>
                  <a:srgbClr val="13A0D3"/>
                </a:solidFill>
                <a:latin typeface="Arial"/>
              </a:rPr>
            </a:br>
            <a:r>
              <a:rPr lang="de-DE" sz="1400" b="1" u="sng">
                <a:solidFill>
                  <a:srgbClr val="13A0D3"/>
                </a:solidFill>
                <a:latin typeface="Arial"/>
              </a:rPr>
              <a:t>mit</a:t>
            </a:r>
            <a:r>
              <a:rPr lang="de-DE" sz="1400" b="1">
                <a:solidFill>
                  <a:srgbClr val="13A0D3"/>
                </a:solidFill>
                <a:latin typeface="Arial"/>
              </a:rPr>
              <a:t> Risikomanagement</a:t>
            </a:r>
          </a:p>
        </p:txBody>
      </p:sp>
      <p:pic>
        <p:nvPicPr>
          <p:cNvPr id="6" name="Picture 5">
            <a:extLst>
              <a:ext uri="{FF2B5EF4-FFF2-40B4-BE49-F238E27FC236}">
                <a16:creationId xmlns:a16="http://schemas.microsoft.com/office/drawing/2014/main" id="{E6EC0917-ECE5-18C9-DDDC-C7E2D57E0D08}"/>
              </a:ext>
            </a:extLst>
          </p:cNvPr>
          <p:cNvPicPr>
            <a:picLocks noChangeAspect="1"/>
          </p:cNvPicPr>
          <p:nvPr/>
        </p:nvPicPr>
        <p:blipFill>
          <a:blip r:embed="rId3"/>
          <a:stretch>
            <a:fillRect/>
          </a:stretch>
        </p:blipFill>
        <p:spPr>
          <a:xfrm>
            <a:off x="9894740" y="242049"/>
            <a:ext cx="1979808" cy="470575"/>
          </a:xfrm>
          <a:prstGeom prst="rect">
            <a:avLst/>
          </a:prstGeom>
        </p:spPr>
      </p:pic>
      <p:sp>
        <p:nvSpPr>
          <p:cNvPr id="7" name="TextBox 6">
            <a:extLst>
              <a:ext uri="{FF2B5EF4-FFF2-40B4-BE49-F238E27FC236}">
                <a16:creationId xmlns:a16="http://schemas.microsoft.com/office/drawing/2014/main" id="{684DACFA-361A-7BAB-9575-DB462E421FF0}"/>
              </a:ext>
            </a:extLst>
          </p:cNvPr>
          <p:cNvSpPr txBox="1"/>
          <p:nvPr/>
        </p:nvSpPr>
        <p:spPr>
          <a:xfrm flipH="1">
            <a:off x="4872269" y="2173724"/>
            <a:ext cx="2060559" cy="1756992"/>
          </a:xfrm>
          <a:prstGeom prst="rect">
            <a:avLst/>
          </a:prstGeom>
          <a:solidFill>
            <a:srgbClr val="F0F8FA"/>
          </a:solidFill>
          <a:ln>
            <a:solidFill>
              <a:schemeClr val="accent4">
                <a:lumMod val="40000"/>
                <a:lumOff val="60000"/>
              </a:schemeClr>
            </a:solidFill>
          </a:ln>
        </p:spPr>
        <p:txBody>
          <a:bodyPr wrap="square" lIns="108000" tIns="108000" rIns="108000" bIns="108000" rtlCol="0">
            <a:spAutoFit/>
          </a:bodyPr>
          <a:lstStyle/>
          <a:p>
            <a:pPr algn="l">
              <a:spcBef>
                <a:spcPts val="360"/>
              </a:spcBef>
              <a:spcAft>
                <a:spcPts val="360"/>
              </a:spcAft>
              <a:buClr>
                <a:schemeClr val="tx2"/>
              </a:buClr>
              <a:tabLst/>
            </a:pPr>
            <a:r>
              <a:rPr lang="de-DE" sz="1000">
                <a:solidFill>
                  <a:schemeClr val="accent1"/>
                </a:solidFill>
              </a:rPr>
              <a:t>Folgende Fonds kommen zum Einsatz (</a:t>
            </a:r>
            <a:r>
              <a:rPr lang="de-DE" sz="1000" err="1">
                <a:solidFill>
                  <a:schemeClr val="accent1"/>
                </a:solidFill>
              </a:rPr>
              <a:t>institut</a:t>
            </a:r>
            <a:r>
              <a:rPr lang="de-DE" sz="1000">
                <a:solidFill>
                  <a:schemeClr val="accent1"/>
                </a:solidFill>
              </a:rPr>
              <a:t>. Anteilsklassen):</a:t>
            </a:r>
          </a:p>
          <a:p>
            <a:pPr marL="171450" indent="-171450" algn="l">
              <a:spcBef>
                <a:spcPts val="360"/>
              </a:spcBef>
              <a:spcAft>
                <a:spcPts val="360"/>
              </a:spcAft>
              <a:buClr>
                <a:schemeClr val="tx2"/>
              </a:buClr>
              <a:buFont typeface="Arial" panose="020B0604020202020204" pitchFamily="34" charset="0"/>
              <a:buChar char="•"/>
              <a:tabLst/>
            </a:pPr>
            <a:r>
              <a:rPr lang="en-US" sz="1000">
                <a:solidFill>
                  <a:schemeClr val="accent1"/>
                </a:solidFill>
              </a:rPr>
              <a:t>Allianz Dynamic Multi Asset Strategy SRI 75</a:t>
            </a:r>
          </a:p>
          <a:p>
            <a:pPr marL="171450" indent="-171450" algn="l">
              <a:spcBef>
                <a:spcPts val="360"/>
              </a:spcBef>
              <a:spcAft>
                <a:spcPts val="360"/>
              </a:spcAft>
              <a:buClr>
                <a:schemeClr val="tx2"/>
              </a:buClr>
              <a:buFont typeface="Arial" panose="020B0604020202020204" pitchFamily="34" charset="0"/>
              <a:buChar char="•"/>
              <a:tabLst/>
            </a:pPr>
            <a:r>
              <a:rPr lang="en-US" sz="1000">
                <a:solidFill>
                  <a:schemeClr val="accent1"/>
                </a:solidFill>
              </a:rPr>
              <a:t>Allianz Advanced Fixed Income Short Duration</a:t>
            </a:r>
          </a:p>
          <a:p>
            <a:pPr marL="171450" indent="-171450" algn="l">
              <a:spcBef>
                <a:spcPts val="360"/>
              </a:spcBef>
              <a:spcAft>
                <a:spcPts val="360"/>
              </a:spcAft>
              <a:buClr>
                <a:schemeClr val="tx2"/>
              </a:buClr>
              <a:buFont typeface="Arial" panose="020B0604020202020204" pitchFamily="34" charset="0"/>
              <a:buChar char="•"/>
              <a:tabLst/>
            </a:pPr>
            <a:r>
              <a:rPr lang="en-US" sz="1000">
                <a:solidFill>
                  <a:schemeClr val="accent1"/>
                </a:solidFill>
              </a:rPr>
              <a:t>Allianz Core Private Markets Fonds</a:t>
            </a:r>
          </a:p>
        </p:txBody>
      </p:sp>
      <p:sp>
        <p:nvSpPr>
          <p:cNvPr id="12" name="TextBox 11">
            <a:extLst>
              <a:ext uri="{FF2B5EF4-FFF2-40B4-BE49-F238E27FC236}">
                <a16:creationId xmlns:a16="http://schemas.microsoft.com/office/drawing/2014/main" id="{97DC5C95-5A62-8EC8-CFA3-03E01CC7ED2C}"/>
              </a:ext>
            </a:extLst>
          </p:cNvPr>
          <p:cNvSpPr txBox="1"/>
          <p:nvPr/>
        </p:nvSpPr>
        <p:spPr>
          <a:xfrm>
            <a:off x="1316351" y="5227865"/>
            <a:ext cx="2272998" cy="153888"/>
          </a:xfrm>
          <a:prstGeom prst="rect">
            <a:avLst/>
          </a:prstGeom>
          <a:solidFill>
            <a:schemeClr val="bg1"/>
          </a:solidFill>
        </p:spPr>
        <p:txBody>
          <a:bodyPr wrap="square" lIns="0" tIns="0" rIns="0" bIns="0" rtlCol="0">
            <a:spAutoFit/>
          </a:bodyPr>
          <a:lstStyle/>
          <a:p>
            <a:pPr>
              <a:spcBef>
                <a:spcPts val="360"/>
              </a:spcBef>
              <a:spcAft>
                <a:spcPts val="360"/>
              </a:spcAft>
              <a:tabLst/>
            </a:pPr>
            <a:r>
              <a:rPr lang="de-DE" sz="1000">
                <a:solidFill>
                  <a:schemeClr val="accent1"/>
                </a:solidFill>
              </a:rPr>
              <a:t>Restlaufzeit bis Rentenbeginn (Jahre)</a:t>
            </a:r>
            <a:endParaRPr lang="de-DE" sz="1400"/>
          </a:p>
        </p:txBody>
      </p:sp>
      <p:sp>
        <p:nvSpPr>
          <p:cNvPr id="13" name="TextBox 12">
            <a:extLst>
              <a:ext uri="{FF2B5EF4-FFF2-40B4-BE49-F238E27FC236}">
                <a16:creationId xmlns:a16="http://schemas.microsoft.com/office/drawing/2014/main" id="{4A2D510B-131D-4D81-931C-0AA83AA1F1D5}"/>
              </a:ext>
            </a:extLst>
          </p:cNvPr>
          <p:cNvSpPr txBox="1"/>
          <p:nvPr/>
        </p:nvSpPr>
        <p:spPr>
          <a:xfrm>
            <a:off x="1125630" y="3274744"/>
            <a:ext cx="2402380" cy="718145"/>
          </a:xfrm>
          <a:prstGeom prst="rect">
            <a:avLst/>
          </a:prstGeom>
          <a:noFill/>
        </p:spPr>
        <p:txBody>
          <a:bodyPr wrap="square" lIns="0" tIns="0" rIns="0" bIns="0" rtlCol="0">
            <a:spAutoFit/>
          </a:bodyPr>
          <a:lstStyle/>
          <a:p>
            <a:pPr algn="ctr">
              <a:spcBef>
                <a:spcPts val="360"/>
              </a:spcBef>
              <a:spcAft>
                <a:spcPts val="360"/>
              </a:spcAft>
              <a:tabLst/>
            </a:pPr>
            <a:r>
              <a:rPr lang="de-DE" sz="1000" b="0" i="0" baseline="0">
                <a:solidFill>
                  <a:schemeClr val="accent1"/>
                </a:solidFill>
                <a:effectLst/>
              </a:rPr>
              <a:t>Allokation der Beiträge und Depots in Abhängigkeit der individuellen</a:t>
            </a:r>
            <a:br>
              <a:rPr lang="de-DE" sz="1000" b="0" i="0" baseline="0">
                <a:solidFill>
                  <a:schemeClr val="accent1"/>
                </a:solidFill>
                <a:effectLst/>
              </a:rPr>
            </a:br>
            <a:r>
              <a:rPr lang="de-DE" sz="1000" b="0" i="0" baseline="0">
                <a:solidFill>
                  <a:schemeClr val="accent1"/>
                </a:solidFill>
                <a:effectLst/>
              </a:rPr>
              <a:t>Restlaufzeit bis Rentenbeginn</a:t>
            </a:r>
            <a:endParaRPr lang="de-DE" sz="1000">
              <a:solidFill>
                <a:schemeClr val="accent1"/>
              </a:solidFill>
              <a:effectLst/>
            </a:endParaRPr>
          </a:p>
          <a:p>
            <a:pPr algn="ctr">
              <a:spcBef>
                <a:spcPts val="360"/>
              </a:spcBef>
              <a:spcAft>
                <a:spcPts val="360"/>
              </a:spcAft>
              <a:buClr>
                <a:schemeClr val="tx2"/>
              </a:buClr>
              <a:tabLst/>
            </a:pPr>
            <a:endParaRPr lang="de-DE" sz="1000">
              <a:solidFill>
                <a:schemeClr val="accent1"/>
              </a:solidFill>
            </a:endParaRPr>
          </a:p>
        </p:txBody>
      </p:sp>
      <p:sp>
        <p:nvSpPr>
          <p:cNvPr id="15" name="Rechteck 71">
            <a:extLst>
              <a:ext uri="{FF2B5EF4-FFF2-40B4-BE49-F238E27FC236}">
                <a16:creationId xmlns:a16="http://schemas.microsoft.com/office/drawing/2014/main" id="{14A580D9-76CC-C59D-D932-DA6A47A51C1C}"/>
              </a:ext>
            </a:extLst>
          </p:cNvPr>
          <p:cNvSpPr>
            <a:spLocks noChangeAspect="1"/>
          </p:cNvSpPr>
          <p:nvPr/>
        </p:nvSpPr>
        <p:spPr bwMode="auto">
          <a:xfrm>
            <a:off x="4962154" y="3509829"/>
            <a:ext cx="109086" cy="109086"/>
          </a:xfrm>
          <a:prstGeom prst="rect">
            <a:avLst/>
          </a:prstGeom>
          <a:solidFill>
            <a:schemeClr val="accent4"/>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defTabSz="914400">
              <a:spcBef>
                <a:spcPts val="360"/>
              </a:spcBef>
              <a:spcAft>
                <a:spcPct val="25000"/>
              </a:spcAft>
              <a:buClr>
                <a:srgbClr val="003781"/>
              </a:buClr>
              <a:tabLst/>
            </a:pPr>
            <a:endParaRPr lang="de-DE" sz="1200">
              <a:solidFill>
                <a:srgbClr val="FFFFFF"/>
              </a:solidFill>
              <a:latin typeface="Arial" charset="0"/>
            </a:endParaRPr>
          </a:p>
        </p:txBody>
      </p:sp>
      <p:sp>
        <p:nvSpPr>
          <p:cNvPr id="35" name="Rechteck 71">
            <a:extLst>
              <a:ext uri="{FF2B5EF4-FFF2-40B4-BE49-F238E27FC236}">
                <a16:creationId xmlns:a16="http://schemas.microsoft.com/office/drawing/2014/main" id="{4028A5B7-EAEA-8599-866E-600F0B668B4A}"/>
              </a:ext>
            </a:extLst>
          </p:cNvPr>
          <p:cNvSpPr>
            <a:spLocks noChangeAspect="1"/>
          </p:cNvSpPr>
          <p:nvPr/>
        </p:nvSpPr>
        <p:spPr bwMode="auto">
          <a:xfrm>
            <a:off x="4962154" y="3078910"/>
            <a:ext cx="108000" cy="108000"/>
          </a:xfrm>
          <a:prstGeom prst="rect">
            <a:avLst/>
          </a:prstGeom>
          <a:solidFill>
            <a:schemeClr val="bg1">
              <a:lumMod val="85000"/>
            </a:schemeClr>
          </a:solidFill>
          <a:ln w="6350" cap="flat" cmpd="sng" algn="ctr">
            <a:solidFill>
              <a:schemeClr val="accent6">
                <a:lumMod val="75000"/>
              </a:schemeClr>
            </a:solid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defTabSz="914400">
              <a:spcBef>
                <a:spcPts val="360"/>
              </a:spcBef>
              <a:spcAft>
                <a:spcPct val="25000"/>
              </a:spcAft>
              <a:buClr>
                <a:srgbClr val="003781"/>
              </a:buClr>
              <a:tabLst/>
            </a:pPr>
            <a:endParaRPr lang="de-DE" sz="1400">
              <a:solidFill>
                <a:srgbClr val="FFFFFF"/>
              </a:solidFill>
              <a:latin typeface="Arial" charset="0"/>
            </a:endParaRPr>
          </a:p>
        </p:txBody>
      </p:sp>
      <p:sp>
        <p:nvSpPr>
          <p:cNvPr id="36" name="Rechteck 71">
            <a:extLst>
              <a:ext uri="{FF2B5EF4-FFF2-40B4-BE49-F238E27FC236}">
                <a16:creationId xmlns:a16="http://schemas.microsoft.com/office/drawing/2014/main" id="{CD3E3177-252F-1C84-2F90-E6649DCA6273}"/>
              </a:ext>
            </a:extLst>
          </p:cNvPr>
          <p:cNvSpPr>
            <a:spLocks noChangeAspect="1"/>
          </p:cNvSpPr>
          <p:nvPr/>
        </p:nvSpPr>
        <p:spPr bwMode="auto">
          <a:xfrm>
            <a:off x="4962154" y="2708985"/>
            <a:ext cx="108000" cy="108000"/>
          </a:xfrm>
          <a:prstGeom prst="rect">
            <a:avLst/>
          </a:prstGeom>
          <a:solidFill>
            <a:schemeClr val="accent2"/>
          </a:solidFill>
          <a:ln w="6350" cap="flat" cmpd="sng" algn="ctr">
            <a:noFill/>
            <a:prstDash val="solid"/>
            <a:round/>
            <a:headEnd type="none" w="med" len="med"/>
            <a:tailEnd type="none" w="med" len="med"/>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defTabSz="914400">
              <a:spcBef>
                <a:spcPts val="360"/>
              </a:spcBef>
              <a:spcAft>
                <a:spcPct val="25000"/>
              </a:spcAft>
              <a:buClr>
                <a:srgbClr val="003781"/>
              </a:buClr>
              <a:tabLst/>
            </a:pPr>
            <a:endParaRPr lang="de-DE" sz="1400">
              <a:solidFill>
                <a:srgbClr val="FFFFFF"/>
              </a:solidFill>
              <a:latin typeface="Arial" charset="0"/>
            </a:endParaRPr>
          </a:p>
        </p:txBody>
      </p:sp>
      <p:sp>
        <p:nvSpPr>
          <p:cNvPr id="38" name="TextBox 37">
            <a:extLst>
              <a:ext uri="{FF2B5EF4-FFF2-40B4-BE49-F238E27FC236}">
                <a16:creationId xmlns:a16="http://schemas.microsoft.com/office/drawing/2014/main" id="{7321B833-CB38-2C72-1CC0-D84F2242B8B9}"/>
              </a:ext>
            </a:extLst>
          </p:cNvPr>
          <p:cNvSpPr txBox="1"/>
          <p:nvPr/>
        </p:nvSpPr>
        <p:spPr>
          <a:xfrm>
            <a:off x="7283691" y="3308271"/>
            <a:ext cx="2167798" cy="718145"/>
          </a:xfrm>
          <a:prstGeom prst="rect">
            <a:avLst/>
          </a:prstGeom>
          <a:noFill/>
        </p:spPr>
        <p:txBody>
          <a:bodyPr wrap="square" lIns="0" tIns="0" rIns="0" bIns="0" rtlCol="0">
            <a:spAutoFit/>
          </a:bodyPr>
          <a:lstStyle/>
          <a:p>
            <a:pPr algn="ctr">
              <a:spcBef>
                <a:spcPts val="360"/>
              </a:spcBef>
              <a:spcAft>
                <a:spcPts val="360"/>
              </a:spcAft>
              <a:tabLst/>
            </a:pPr>
            <a:r>
              <a:rPr lang="de-DE" sz="1000" b="0" i="0" baseline="0">
                <a:solidFill>
                  <a:schemeClr val="accent1"/>
                </a:solidFill>
                <a:effectLst/>
              </a:rPr>
              <a:t>Allokation der Beiträge und Depots in Abhängigkeit der individuellen</a:t>
            </a:r>
            <a:br>
              <a:rPr lang="de-DE" sz="1000" b="0" i="0" baseline="0">
                <a:solidFill>
                  <a:schemeClr val="accent1"/>
                </a:solidFill>
                <a:effectLst/>
              </a:rPr>
            </a:br>
            <a:r>
              <a:rPr lang="de-DE" sz="1000" b="0" i="0" baseline="0">
                <a:solidFill>
                  <a:schemeClr val="accent1"/>
                </a:solidFill>
                <a:effectLst/>
              </a:rPr>
              <a:t>Restlaufzeit bis Rentenbeginn</a:t>
            </a:r>
            <a:endParaRPr lang="de-DE" sz="1000">
              <a:solidFill>
                <a:schemeClr val="accent1"/>
              </a:solidFill>
              <a:effectLst/>
            </a:endParaRPr>
          </a:p>
          <a:p>
            <a:pPr algn="ctr">
              <a:spcBef>
                <a:spcPts val="360"/>
              </a:spcBef>
              <a:spcAft>
                <a:spcPts val="360"/>
              </a:spcAft>
              <a:buClr>
                <a:schemeClr val="tx2"/>
              </a:buClr>
              <a:tabLst/>
            </a:pPr>
            <a:endParaRPr lang="de-DE" sz="1000">
              <a:solidFill>
                <a:schemeClr val="accent1"/>
              </a:solidFill>
            </a:endParaRPr>
          </a:p>
        </p:txBody>
      </p:sp>
      <p:sp>
        <p:nvSpPr>
          <p:cNvPr id="39" name="TextBox 38">
            <a:extLst>
              <a:ext uri="{FF2B5EF4-FFF2-40B4-BE49-F238E27FC236}">
                <a16:creationId xmlns:a16="http://schemas.microsoft.com/office/drawing/2014/main" id="{03943069-6224-8D93-9813-B33D3733A885}"/>
              </a:ext>
            </a:extLst>
          </p:cNvPr>
          <p:cNvSpPr txBox="1"/>
          <p:nvPr/>
        </p:nvSpPr>
        <p:spPr>
          <a:xfrm>
            <a:off x="7305516" y="5196802"/>
            <a:ext cx="2134528" cy="153888"/>
          </a:xfrm>
          <a:prstGeom prst="rect">
            <a:avLst/>
          </a:prstGeom>
          <a:solidFill>
            <a:schemeClr val="bg1"/>
          </a:solidFill>
        </p:spPr>
        <p:txBody>
          <a:bodyPr wrap="square" lIns="0" tIns="0" rIns="0" bIns="0" rtlCol="0">
            <a:spAutoFit/>
          </a:bodyPr>
          <a:lstStyle/>
          <a:p>
            <a:pPr>
              <a:spcBef>
                <a:spcPts val="360"/>
              </a:spcBef>
              <a:spcAft>
                <a:spcPts val="360"/>
              </a:spcAft>
              <a:tabLst/>
            </a:pPr>
            <a:r>
              <a:rPr lang="de-DE" sz="1000">
                <a:solidFill>
                  <a:schemeClr val="accent1"/>
                </a:solidFill>
              </a:rPr>
              <a:t>Restlaufzeit bis Rentenbeginn (Jahre)</a:t>
            </a:r>
            <a:endParaRPr lang="de-DE" sz="1400"/>
          </a:p>
        </p:txBody>
      </p:sp>
      <p:pic>
        <p:nvPicPr>
          <p:cNvPr id="5" name="Picture 5">
            <a:extLst>
              <a:ext uri="{FF2B5EF4-FFF2-40B4-BE49-F238E27FC236}">
                <a16:creationId xmlns:a16="http://schemas.microsoft.com/office/drawing/2014/main" id="{E5F37627-30A4-9142-2582-406EA90EF1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5400" y="1502690"/>
            <a:ext cx="1985000" cy="791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Chart 8">
            <a:extLst>
              <a:ext uri="{FF2B5EF4-FFF2-40B4-BE49-F238E27FC236}">
                <a16:creationId xmlns:a16="http://schemas.microsoft.com/office/drawing/2014/main" id="{7C3AAA70-A254-A576-2BAF-1014DA626BA5}"/>
              </a:ext>
            </a:extLst>
          </p:cNvPr>
          <p:cNvGraphicFramePr/>
          <p:nvPr>
            <p:extLst>
              <p:ext uri="{D42A27DB-BD31-4B8C-83A1-F6EECF244321}">
                <p14:modId xmlns:p14="http://schemas.microsoft.com/office/powerpoint/2010/main" val="1762648298"/>
              </p:ext>
            </p:extLst>
          </p:nvPr>
        </p:nvGraphicFramePr>
        <p:xfrm>
          <a:off x="1022415" y="3685785"/>
          <a:ext cx="2343948" cy="162051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1FCD76AA-E511-A6D8-C7A5-A37B4CC3B54A}"/>
              </a:ext>
            </a:extLst>
          </p:cNvPr>
          <p:cNvGraphicFramePr/>
          <p:nvPr>
            <p:extLst>
              <p:ext uri="{D42A27DB-BD31-4B8C-83A1-F6EECF244321}">
                <p14:modId xmlns:p14="http://schemas.microsoft.com/office/powerpoint/2010/main" val="318244957"/>
              </p:ext>
            </p:extLst>
          </p:nvPr>
        </p:nvGraphicFramePr>
        <p:xfrm>
          <a:off x="6952598" y="3633816"/>
          <a:ext cx="2487446" cy="162624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480959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998DB42-FCEE-813C-ABEF-0A5D23E260E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32" imgH="533" progId="TCLayout.ActiveDocument.1">
                  <p:embed/>
                </p:oleObj>
              </mc:Choice>
              <mc:Fallback>
                <p:oleObj name="think-cell Slide" r:id="rId4" imgW="532" imgH="533" progId="TCLayout.ActiveDocument.1">
                  <p:embed/>
                  <p:pic>
                    <p:nvPicPr>
                      <p:cNvPr id="6" name="think-cell data - do not delete" hidden="1">
                        <a:extLst>
                          <a:ext uri="{FF2B5EF4-FFF2-40B4-BE49-F238E27FC236}">
                            <a16:creationId xmlns:a16="http://schemas.microsoft.com/office/drawing/2014/main" id="{A998DB42-FCEE-813C-ABEF-0A5D23E260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9" name="Table 8">
            <a:extLst>
              <a:ext uri="{FF2B5EF4-FFF2-40B4-BE49-F238E27FC236}">
                <a16:creationId xmlns:a16="http://schemas.microsoft.com/office/drawing/2014/main" id="{2A2683A3-E065-138F-EC43-F440D95EFEAA}"/>
              </a:ext>
            </a:extLst>
          </p:cNvPr>
          <p:cNvGraphicFramePr>
            <a:graphicFrameLocks noGrp="1"/>
          </p:cNvGraphicFramePr>
          <p:nvPr>
            <p:extLst>
              <p:ext uri="{D42A27DB-BD31-4B8C-83A1-F6EECF244321}">
                <p14:modId xmlns:p14="http://schemas.microsoft.com/office/powerpoint/2010/main" val="2949799600"/>
              </p:ext>
            </p:extLst>
          </p:nvPr>
        </p:nvGraphicFramePr>
        <p:xfrm>
          <a:off x="3282528" y="2998316"/>
          <a:ext cx="8315233" cy="2810904"/>
        </p:xfrm>
        <a:graphic>
          <a:graphicData uri="http://schemas.openxmlformats.org/drawingml/2006/table">
            <a:tbl>
              <a:tblPr firstRow="1" bandRow="1">
                <a:tableStyleId>{69F1C513-6B68-6F4B-46F6-483468E27596}</a:tableStyleId>
              </a:tblPr>
              <a:tblGrid>
                <a:gridCol w="904561">
                  <a:extLst>
                    <a:ext uri="{9D8B030D-6E8A-4147-A177-3AD203B41FA5}">
                      <a16:colId xmlns:a16="http://schemas.microsoft.com/office/drawing/2014/main" val="3815088483"/>
                    </a:ext>
                  </a:extLst>
                </a:gridCol>
                <a:gridCol w="308778">
                  <a:extLst>
                    <a:ext uri="{9D8B030D-6E8A-4147-A177-3AD203B41FA5}">
                      <a16:colId xmlns:a16="http://schemas.microsoft.com/office/drawing/2014/main" val="2010484068"/>
                    </a:ext>
                  </a:extLst>
                </a:gridCol>
                <a:gridCol w="308778">
                  <a:extLst>
                    <a:ext uri="{9D8B030D-6E8A-4147-A177-3AD203B41FA5}">
                      <a16:colId xmlns:a16="http://schemas.microsoft.com/office/drawing/2014/main" val="3270312371"/>
                    </a:ext>
                  </a:extLst>
                </a:gridCol>
                <a:gridCol w="308778">
                  <a:extLst>
                    <a:ext uri="{9D8B030D-6E8A-4147-A177-3AD203B41FA5}">
                      <a16:colId xmlns:a16="http://schemas.microsoft.com/office/drawing/2014/main" val="3098789524"/>
                    </a:ext>
                  </a:extLst>
                </a:gridCol>
                <a:gridCol w="308778">
                  <a:extLst>
                    <a:ext uri="{9D8B030D-6E8A-4147-A177-3AD203B41FA5}">
                      <a16:colId xmlns:a16="http://schemas.microsoft.com/office/drawing/2014/main" val="2405595576"/>
                    </a:ext>
                  </a:extLst>
                </a:gridCol>
                <a:gridCol w="308778">
                  <a:extLst>
                    <a:ext uri="{9D8B030D-6E8A-4147-A177-3AD203B41FA5}">
                      <a16:colId xmlns:a16="http://schemas.microsoft.com/office/drawing/2014/main" val="2105094732"/>
                    </a:ext>
                  </a:extLst>
                </a:gridCol>
                <a:gridCol w="308778">
                  <a:extLst>
                    <a:ext uri="{9D8B030D-6E8A-4147-A177-3AD203B41FA5}">
                      <a16:colId xmlns:a16="http://schemas.microsoft.com/office/drawing/2014/main" val="3985627824"/>
                    </a:ext>
                  </a:extLst>
                </a:gridCol>
                <a:gridCol w="308778">
                  <a:extLst>
                    <a:ext uri="{9D8B030D-6E8A-4147-A177-3AD203B41FA5}">
                      <a16:colId xmlns:a16="http://schemas.microsoft.com/office/drawing/2014/main" val="4267786544"/>
                    </a:ext>
                  </a:extLst>
                </a:gridCol>
                <a:gridCol w="308778">
                  <a:extLst>
                    <a:ext uri="{9D8B030D-6E8A-4147-A177-3AD203B41FA5}">
                      <a16:colId xmlns:a16="http://schemas.microsoft.com/office/drawing/2014/main" val="1908744953"/>
                    </a:ext>
                  </a:extLst>
                </a:gridCol>
                <a:gridCol w="308778">
                  <a:extLst>
                    <a:ext uri="{9D8B030D-6E8A-4147-A177-3AD203B41FA5}">
                      <a16:colId xmlns:a16="http://schemas.microsoft.com/office/drawing/2014/main" val="1553514723"/>
                    </a:ext>
                  </a:extLst>
                </a:gridCol>
                <a:gridCol w="308778">
                  <a:extLst>
                    <a:ext uri="{9D8B030D-6E8A-4147-A177-3AD203B41FA5}">
                      <a16:colId xmlns:a16="http://schemas.microsoft.com/office/drawing/2014/main" val="3809347502"/>
                    </a:ext>
                  </a:extLst>
                </a:gridCol>
                <a:gridCol w="308778">
                  <a:extLst>
                    <a:ext uri="{9D8B030D-6E8A-4147-A177-3AD203B41FA5}">
                      <a16:colId xmlns:a16="http://schemas.microsoft.com/office/drawing/2014/main" val="3179235009"/>
                    </a:ext>
                  </a:extLst>
                </a:gridCol>
                <a:gridCol w="308778">
                  <a:extLst>
                    <a:ext uri="{9D8B030D-6E8A-4147-A177-3AD203B41FA5}">
                      <a16:colId xmlns:a16="http://schemas.microsoft.com/office/drawing/2014/main" val="174027161"/>
                    </a:ext>
                  </a:extLst>
                </a:gridCol>
                <a:gridCol w="308778">
                  <a:extLst>
                    <a:ext uri="{9D8B030D-6E8A-4147-A177-3AD203B41FA5}">
                      <a16:colId xmlns:a16="http://schemas.microsoft.com/office/drawing/2014/main" val="4011747992"/>
                    </a:ext>
                  </a:extLst>
                </a:gridCol>
                <a:gridCol w="308778">
                  <a:extLst>
                    <a:ext uri="{9D8B030D-6E8A-4147-A177-3AD203B41FA5}">
                      <a16:colId xmlns:a16="http://schemas.microsoft.com/office/drawing/2014/main" val="1065227254"/>
                    </a:ext>
                  </a:extLst>
                </a:gridCol>
                <a:gridCol w="308778">
                  <a:extLst>
                    <a:ext uri="{9D8B030D-6E8A-4147-A177-3AD203B41FA5}">
                      <a16:colId xmlns:a16="http://schemas.microsoft.com/office/drawing/2014/main" val="960480204"/>
                    </a:ext>
                  </a:extLst>
                </a:gridCol>
                <a:gridCol w="308778">
                  <a:extLst>
                    <a:ext uri="{9D8B030D-6E8A-4147-A177-3AD203B41FA5}">
                      <a16:colId xmlns:a16="http://schemas.microsoft.com/office/drawing/2014/main" val="81412888"/>
                    </a:ext>
                  </a:extLst>
                </a:gridCol>
                <a:gridCol w="308778">
                  <a:extLst>
                    <a:ext uri="{9D8B030D-6E8A-4147-A177-3AD203B41FA5}">
                      <a16:colId xmlns:a16="http://schemas.microsoft.com/office/drawing/2014/main" val="1749711453"/>
                    </a:ext>
                  </a:extLst>
                </a:gridCol>
                <a:gridCol w="308778">
                  <a:extLst>
                    <a:ext uri="{9D8B030D-6E8A-4147-A177-3AD203B41FA5}">
                      <a16:colId xmlns:a16="http://schemas.microsoft.com/office/drawing/2014/main" val="2707971619"/>
                    </a:ext>
                  </a:extLst>
                </a:gridCol>
                <a:gridCol w="308778">
                  <a:extLst>
                    <a:ext uri="{9D8B030D-6E8A-4147-A177-3AD203B41FA5}">
                      <a16:colId xmlns:a16="http://schemas.microsoft.com/office/drawing/2014/main" val="2335854743"/>
                    </a:ext>
                  </a:extLst>
                </a:gridCol>
                <a:gridCol w="308778">
                  <a:extLst>
                    <a:ext uri="{9D8B030D-6E8A-4147-A177-3AD203B41FA5}">
                      <a16:colId xmlns:a16="http://schemas.microsoft.com/office/drawing/2014/main" val="2501723125"/>
                    </a:ext>
                  </a:extLst>
                </a:gridCol>
                <a:gridCol w="308778">
                  <a:extLst>
                    <a:ext uri="{9D8B030D-6E8A-4147-A177-3AD203B41FA5}">
                      <a16:colId xmlns:a16="http://schemas.microsoft.com/office/drawing/2014/main" val="350028584"/>
                    </a:ext>
                  </a:extLst>
                </a:gridCol>
                <a:gridCol w="308778">
                  <a:extLst>
                    <a:ext uri="{9D8B030D-6E8A-4147-A177-3AD203B41FA5}">
                      <a16:colId xmlns:a16="http://schemas.microsoft.com/office/drawing/2014/main" val="3174723590"/>
                    </a:ext>
                  </a:extLst>
                </a:gridCol>
                <a:gridCol w="308778">
                  <a:extLst>
                    <a:ext uri="{9D8B030D-6E8A-4147-A177-3AD203B41FA5}">
                      <a16:colId xmlns:a16="http://schemas.microsoft.com/office/drawing/2014/main" val="1981089131"/>
                    </a:ext>
                  </a:extLst>
                </a:gridCol>
                <a:gridCol w="308778">
                  <a:extLst>
                    <a:ext uri="{9D8B030D-6E8A-4147-A177-3AD203B41FA5}">
                      <a16:colId xmlns:a16="http://schemas.microsoft.com/office/drawing/2014/main" val="2061008129"/>
                    </a:ext>
                  </a:extLst>
                </a:gridCol>
              </a:tblGrid>
              <a:tr h="688174">
                <a:tc>
                  <a:txBody>
                    <a:bodyPr/>
                    <a:lstStyle/>
                    <a:p>
                      <a:pPr algn="ctr" rtl="0"/>
                      <a:r>
                        <a:rPr lang="en-US" sz="1100" noProof="0" err="1"/>
                        <a:t>Kalender-jahr</a:t>
                      </a:r>
                      <a:endParaRPr lang="en-US" sz="1100" noProof="0"/>
                    </a:p>
                  </a:txBody>
                  <a:tcPr anchor="ctr"/>
                </a:tc>
                <a:tc>
                  <a:txBody>
                    <a:bodyPr/>
                    <a:lstStyle/>
                    <a:p>
                      <a:pPr algn="ctr" rtl="0"/>
                      <a:r>
                        <a:rPr lang="en-US" sz="1100"/>
                        <a:t>2000</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2001</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2002</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2003</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2004</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2005</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2006</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2007</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2008</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2009</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2010</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2011</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2012</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2013</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2014</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2015</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2016</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2017</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2018</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2019</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2020</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2021</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2022</a:t>
                      </a:r>
                    </a:p>
                  </a:txBody>
                  <a:tcPr vert="vert270" anchor="ctr"/>
                </a:tc>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2023</a:t>
                      </a:r>
                    </a:p>
                  </a:txBody>
                  <a:tcPr vert="vert270" anchor="ctr"/>
                </a:tc>
                <a:extLst>
                  <a:ext uri="{0D108BD9-81ED-4DB2-BD59-A6C34878D82A}">
                    <a16:rowId xmlns:a16="http://schemas.microsoft.com/office/drawing/2014/main" val="3600679643"/>
                  </a:ext>
                </a:extLst>
              </a:tr>
              <a:tr h="424546">
                <a:tc rowSpan="5">
                  <a:txBody>
                    <a:bodyPr/>
                    <a:lstStyle/>
                    <a:p>
                      <a:pPr rtl="0"/>
                      <a:endParaRPr lang="en-US" sz="1100"/>
                    </a:p>
                  </a:txBody>
                  <a:tcPr>
                    <a:solidFill>
                      <a:schemeClr val="bg1"/>
                    </a:solidFill>
                  </a:tcPr>
                </a:tc>
                <a:tc>
                  <a:txBody>
                    <a:bodyPr/>
                    <a:lstStyle/>
                    <a:p>
                      <a:pPr algn="ctr" rtl="0" fontAlgn="ctr"/>
                      <a:r>
                        <a:rPr lang="en-US" sz="800" b="1" i="0" u="none" strike="noStrike">
                          <a:solidFill>
                            <a:srgbClr val="FFFFFF"/>
                          </a:solidFill>
                          <a:effectLst/>
                          <a:latin typeface="Arial" panose="020B0604020202020204" pitchFamily="34" charset="0"/>
                        </a:rPr>
                        <a:t>22%</a:t>
                      </a:r>
                    </a:p>
                  </a:txBody>
                  <a:tcPr marL="9525" marR="9525" marT="9525"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62459"/>
                          </a:solidFill>
                          <a:effectLst/>
                          <a:latin typeface="Arial" panose="020B0604020202020204" pitchFamily="34" charset="0"/>
                        </a:rPr>
                        <a:t>-12%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46%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22%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62459"/>
                          </a:solidFill>
                          <a:effectLst/>
                          <a:latin typeface="Arial" panose="020B0604020202020204" pitchFamily="34" charset="0"/>
                        </a:rPr>
                        <a:t>-16%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26%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28%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21%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28%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18%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30%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52%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16%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20%</a:t>
                      </a:r>
                    </a:p>
                  </a:txBody>
                  <a:tcPr marL="9525" marR="9525" marT="9525" marB="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D9D9D9"/>
                    </a:solidFill>
                  </a:tcPr>
                </a:tc>
                <a:extLst>
                  <a:ext uri="{0D108BD9-81ED-4DB2-BD59-A6C34878D82A}">
                    <a16:rowId xmlns:a16="http://schemas.microsoft.com/office/drawing/2014/main" val="1962047512"/>
                  </a:ext>
                </a:extLst>
              </a:tr>
              <a:tr h="424546">
                <a:tc vMerge="1">
                  <a:txBody>
                    <a:bodyPr/>
                    <a:lstStyle/>
                    <a:p>
                      <a:endParaRPr lang="de-DE" sz="1100"/>
                    </a:p>
                  </a:txBody>
                  <a:tcPr>
                    <a:solidFill>
                      <a:schemeClr val="bg1"/>
                    </a:solidFill>
                  </a:tcPr>
                </a:tc>
                <a:tc>
                  <a:txBody>
                    <a:bodyPr/>
                    <a:lstStyle/>
                    <a:p>
                      <a:pPr algn="ctr" rtl="0" fontAlgn="ctr"/>
                      <a:r>
                        <a:rPr lang="en-US" sz="800" b="1" i="0" u="none" strike="noStrike">
                          <a:solidFill>
                            <a:srgbClr val="FFFFFF"/>
                          </a:solidFill>
                          <a:effectLst/>
                          <a:latin typeface="Arial" panose="020B0604020202020204" pitchFamily="34" charset="0"/>
                        </a:rPr>
                        <a:t>19%</a:t>
                      </a:r>
                    </a:p>
                  </a:txBody>
                  <a:tcPr marL="9525" marR="9525" marT="9525"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62459"/>
                          </a:solidFill>
                          <a:effectLst/>
                          <a:latin typeface="Arial" panose="020B0604020202020204" pitchFamily="34" charset="0"/>
                        </a:rPr>
                        <a:t>-13%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40%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19%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62459"/>
                          </a:solidFill>
                          <a:effectLst/>
                          <a:latin typeface="Arial" panose="020B0604020202020204" pitchFamily="34" charset="0"/>
                        </a:rPr>
                        <a:t>-22%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22%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24%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16%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28%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20%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37%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6%</a:t>
                      </a:r>
                    </a:p>
                  </a:txBody>
                  <a:tcPr marL="9525" marR="9525" marT="9525"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extLst>
                  <a:ext uri="{0D108BD9-81ED-4DB2-BD59-A6C34878D82A}">
                    <a16:rowId xmlns:a16="http://schemas.microsoft.com/office/drawing/2014/main" val="3696946983"/>
                  </a:ext>
                </a:extLst>
              </a:tr>
              <a:tr h="424546">
                <a:tc vMerge="1">
                  <a:txBody>
                    <a:bodyPr/>
                    <a:lstStyle/>
                    <a:p>
                      <a:endParaRPr lang="de-DE" sz="1100"/>
                    </a:p>
                  </a:txBody>
                  <a:tcPr>
                    <a:solidFill>
                      <a:schemeClr val="bg1"/>
                    </a:solidFill>
                  </a:tcPr>
                </a:tc>
                <a:tc>
                  <a:txBody>
                    <a:bodyPr/>
                    <a:lstStyle/>
                    <a:p>
                      <a:pPr algn="ctr" rtl="0" fontAlgn="ctr"/>
                      <a:r>
                        <a:rPr lang="en-US" sz="800" b="1" i="0" u="none" strike="noStrike">
                          <a:solidFill>
                            <a:srgbClr val="FFFFFF"/>
                          </a:solidFill>
                          <a:effectLst/>
                          <a:latin typeface="Arial" panose="020B0604020202020204" pitchFamily="34" charset="0"/>
                        </a:rPr>
                        <a:t>12%</a:t>
                      </a:r>
                    </a:p>
                  </a:txBody>
                  <a:tcPr marL="9525" marR="9525" marT="9525"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62459"/>
                          </a:solidFill>
                          <a:effectLst/>
                          <a:latin typeface="Arial" panose="020B0604020202020204" pitchFamily="34" charset="0"/>
                        </a:rPr>
                        <a:t>-1%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62459"/>
                          </a:solidFill>
                          <a:effectLst/>
                          <a:latin typeface="Arial" panose="020B0604020202020204" pitchFamily="34" charset="0"/>
                        </a:rPr>
                        <a:t>-23%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62459"/>
                          </a:solidFill>
                          <a:effectLst/>
                          <a:latin typeface="Arial" panose="020B0604020202020204" pitchFamily="34" charset="0"/>
                        </a:rPr>
                        <a:t>-2%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39%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18%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62459"/>
                          </a:solidFill>
                          <a:effectLst/>
                          <a:latin typeface="Arial" panose="020B0604020202020204" pitchFamily="34" charset="0"/>
                        </a:rPr>
                        <a:t>-26%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22%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24%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18%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62459"/>
                          </a:solidFill>
                          <a:effectLst/>
                          <a:latin typeface="Arial" panose="020B0604020202020204" pitchFamily="34" charset="0"/>
                        </a:rPr>
                        <a:t>-1%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31%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5%</a:t>
                      </a:r>
                    </a:p>
                  </a:txBody>
                  <a:tcPr marL="9525" marR="9525" marT="9525"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extLst>
                  <a:ext uri="{0D108BD9-81ED-4DB2-BD59-A6C34878D82A}">
                    <a16:rowId xmlns:a16="http://schemas.microsoft.com/office/drawing/2014/main" val="3455971996"/>
                  </a:ext>
                </a:extLst>
              </a:tr>
              <a:tr h="424546">
                <a:tc vMerge="1">
                  <a:txBody>
                    <a:bodyPr/>
                    <a:lstStyle/>
                    <a:p>
                      <a:endParaRPr lang="de-DE" sz="1100"/>
                    </a:p>
                  </a:txBody>
                  <a:tcPr>
                    <a:solidFill>
                      <a:schemeClr val="bg1"/>
                    </a:solidFill>
                  </a:tcPr>
                </a:tc>
                <a:tc>
                  <a:txBody>
                    <a:bodyPr/>
                    <a:lstStyle/>
                    <a:p>
                      <a:pPr algn="ctr" rtl="0" fontAlgn="ctr"/>
                      <a:r>
                        <a:rPr lang="en-US" sz="800" b="1" i="0" u="none" strike="noStrike">
                          <a:solidFill>
                            <a:srgbClr val="FFFFFF"/>
                          </a:solidFill>
                          <a:effectLst/>
                          <a:latin typeface="Arial" panose="020B0604020202020204" pitchFamily="34" charset="0"/>
                        </a:rPr>
                        <a:t>8%</a:t>
                      </a:r>
                    </a:p>
                  </a:txBody>
                  <a:tcPr marL="9525" marR="9525" marT="9525"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62459"/>
                          </a:solidFill>
                          <a:effectLst/>
                          <a:latin typeface="Arial" panose="020B0604020202020204" pitchFamily="34" charset="0"/>
                        </a:rPr>
                        <a:t>-12%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62459"/>
                          </a:solidFill>
                          <a:effectLst/>
                          <a:latin typeface="Arial" panose="020B0604020202020204" pitchFamily="34" charset="0"/>
                        </a:rPr>
                        <a:t>-26%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62459"/>
                          </a:solidFill>
                          <a:effectLst/>
                          <a:latin typeface="Arial" panose="020B0604020202020204" pitchFamily="34" charset="0"/>
                        </a:rPr>
                        <a:t>-7%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12%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37%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62459"/>
                          </a:solidFill>
                          <a:effectLst/>
                          <a:latin typeface="Arial" panose="020B0604020202020204" pitchFamily="34" charset="0"/>
                        </a:rPr>
                        <a:t>-31%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62459"/>
                          </a:solidFill>
                          <a:effectLst/>
                          <a:latin typeface="Arial" panose="020B0604020202020204" pitchFamily="34" charset="0"/>
                        </a:rPr>
                        <a:t>-1%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20%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14%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11%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tc>
                  <a:txBody>
                    <a:bodyPr/>
                    <a:lstStyle/>
                    <a:p>
                      <a:pPr algn="ctr" rtl="0" fontAlgn="ctr"/>
                      <a:r>
                        <a:rPr lang="en-US" sz="800" b="1" i="0" u="none" strike="noStrike">
                          <a:solidFill>
                            <a:srgbClr val="F62459"/>
                          </a:solidFill>
                          <a:effectLst/>
                          <a:latin typeface="Arial" panose="020B0604020202020204" pitchFamily="34" charset="0"/>
                        </a:rPr>
                        <a:t>-2%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FFFFF"/>
                          </a:solidFill>
                          <a:effectLst/>
                          <a:latin typeface="Arial" panose="020B0604020202020204" pitchFamily="34" charset="0"/>
                        </a:rPr>
                        <a:t>25%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tc>
                  <a:txBody>
                    <a:bodyPr/>
                    <a:lstStyle/>
                    <a:p>
                      <a:pPr algn="ctr" rtl="0" fontAlgn="ctr"/>
                      <a:r>
                        <a:rPr lang="en-US" sz="800" b="1" i="0" u="none" strike="noStrike">
                          <a:solidFill>
                            <a:srgbClr val="F62459"/>
                          </a:solidFill>
                          <a:effectLst/>
                          <a:latin typeface="Arial" panose="020B0604020202020204" pitchFamily="34" charset="0"/>
                        </a:rPr>
                        <a:t>-3%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tc>
                  <a:txBody>
                    <a:bodyPr/>
                    <a:lstStyle/>
                    <a:p>
                      <a:pPr algn="ctr" rtl="0" fontAlgn="ctr"/>
                      <a:r>
                        <a:rPr lang="en-US" sz="800" b="1" i="0" u="none" strike="noStrike">
                          <a:solidFill>
                            <a:srgbClr val="FFFFFF"/>
                          </a:solidFill>
                          <a:effectLst/>
                          <a:latin typeface="Arial" panose="020B0604020202020204" pitchFamily="34" charset="0"/>
                        </a:rPr>
                        <a:t>2%</a:t>
                      </a:r>
                    </a:p>
                  </a:txBody>
                  <a:tcPr marL="9525" marR="9525" marT="9525"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extLst>
                  <a:ext uri="{0D108BD9-81ED-4DB2-BD59-A6C34878D82A}">
                    <a16:rowId xmlns:a16="http://schemas.microsoft.com/office/drawing/2014/main" val="17719007"/>
                  </a:ext>
                </a:extLst>
              </a:tr>
              <a:tr h="424546">
                <a:tc vMerge="1">
                  <a:txBody>
                    <a:bodyPr/>
                    <a:lstStyle/>
                    <a:p>
                      <a:endParaRPr lang="de-DE" sz="1100"/>
                    </a:p>
                  </a:txBody>
                  <a:tcPr>
                    <a:solidFill>
                      <a:schemeClr val="bg1"/>
                    </a:solidFill>
                  </a:tcPr>
                </a:tc>
                <a:tc>
                  <a:txBody>
                    <a:bodyPr/>
                    <a:lstStyle/>
                    <a:p>
                      <a:pPr algn="ctr" rtl="0" fontAlgn="ctr"/>
                      <a:r>
                        <a:rPr lang="en-US" sz="800" b="1" i="0" u="none" strike="noStrike">
                          <a:solidFill>
                            <a:srgbClr val="F62459"/>
                          </a:solidFill>
                          <a:effectLst/>
                          <a:latin typeface="Arial" panose="020B0604020202020204" pitchFamily="34" charset="0"/>
                        </a:rPr>
                        <a:t>-7%</a:t>
                      </a:r>
                    </a:p>
                  </a:txBody>
                  <a:tcPr marL="9525" marR="9525" marT="9525"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D9D9D9"/>
                    </a:solidFill>
                  </a:tcPr>
                </a:tc>
                <a:tc>
                  <a:txBody>
                    <a:bodyPr/>
                    <a:lstStyle/>
                    <a:p>
                      <a:pPr algn="ctr" rtl="0" fontAlgn="ctr"/>
                      <a:r>
                        <a:rPr lang="en-US" sz="800" b="1" i="0" u="none" strike="noStrike">
                          <a:solidFill>
                            <a:srgbClr val="F62459"/>
                          </a:solidFill>
                          <a:effectLst/>
                          <a:latin typeface="Arial" panose="020B0604020202020204" pitchFamily="34" charset="0"/>
                        </a:rPr>
                        <a:t>-18%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BA7BD"/>
                    </a:solidFill>
                  </a:tcPr>
                </a:tc>
                <a:tc>
                  <a:txBody>
                    <a:bodyPr/>
                    <a:lstStyle/>
                    <a:p>
                      <a:pPr algn="ctr" rtl="0" fontAlgn="ctr"/>
                      <a:r>
                        <a:rPr lang="en-US" sz="800" b="1" i="0" u="none" strike="noStrike">
                          <a:solidFill>
                            <a:srgbClr val="F62459"/>
                          </a:solidFill>
                          <a:effectLst/>
                          <a:latin typeface="Arial" panose="020B0604020202020204" pitchFamily="34" charset="0"/>
                        </a:rPr>
                        <a:t>-32%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D9D9D9"/>
                    </a:solidFill>
                  </a:tcPr>
                </a:tc>
                <a:tc>
                  <a:txBody>
                    <a:bodyPr/>
                    <a:lstStyle/>
                    <a:p>
                      <a:pPr algn="ctr" rtl="0" fontAlgn="ctr"/>
                      <a:r>
                        <a:rPr lang="en-US" sz="800" b="1" i="0" u="none" strike="noStrike">
                          <a:solidFill>
                            <a:srgbClr val="F62459"/>
                          </a:solidFill>
                          <a:effectLst/>
                          <a:latin typeface="Arial" panose="020B0604020202020204" pitchFamily="34" charset="0"/>
                        </a:rPr>
                        <a:t>-15%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25%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99C0D3"/>
                    </a:solidFill>
                  </a:tcPr>
                </a:tc>
                <a:tc>
                  <a:txBody>
                    <a:bodyPr/>
                    <a:lstStyle/>
                    <a:p>
                      <a:pPr algn="ctr" rtl="0" fontAlgn="ctr"/>
                      <a:r>
                        <a:rPr lang="en-US" sz="800" b="1" i="0" u="none" strike="noStrike">
                          <a:solidFill>
                            <a:srgbClr val="F62459"/>
                          </a:solidFill>
                          <a:effectLst/>
                          <a:latin typeface="Arial" panose="020B0604020202020204" pitchFamily="34" charset="0"/>
                        </a:rPr>
                        <a:t>-1%</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D9D9D9"/>
                    </a:solidFill>
                  </a:tcPr>
                </a:tc>
                <a:tc>
                  <a:txBody>
                    <a:bodyPr/>
                    <a:lstStyle/>
                    <a:p>
                      <a:pPr algn="ctr" rtl="0" fontAlgn="ctr"/>
                      <a:r>
                        <a:rPr lang="en-US" sz="800" b="1" i="0" u="none" strike="noStrike">
                          <a:solidFill>
                            <a:srgbClr val="F62459"/>
                          </a:solidFill>
                          <a:effectLst/>
                          <a:latin typeface="Arial" panose="020B0604020202020204" pitchFamily="34" charset="0"/>
                        </a:rPr>
                        <a:t>-38%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D9D9D9"/>
                    </a:solidFill>
                  </a:tcPr>
                </a:tc>
                <a:tc>
                  <a:txBody>
                    <a:bodyPr/>
                    <a:lstStyle/>
                    <a:p>
                      <a:pPr algn="ctr" rtl="0" fontAlgn="ctr"/>
                      <a:r>
                        <a:rPr lang="en-US" sz="800" b="1" i="0" u="none" strike="noStrike">
                          <a:solidFill>
                            <a:srgbClr val="F62459"/>
                          </a:solidFill>
                          <a:effectLst/>
                          <a:latin typeface="Arial" panose="020B0604020202020204" pitchFamily="34" charset="0"/>
                        </a:rPr>
                        <a:t>-32%</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18%</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BFEBD0"/>
                    </a:solidFill>
                  </a:tcPr>
                </a:tc>
                <a:tc>
                  <a:txBody>
                    <a:bodyPr/>
                    <a:lstStyle/>
                    <a:p>
                      <a:pPr algn="ctr" rtl="0" fontAlgn="ctr"/>
                      <a:r>
                        <a:rPr lang="en-US" sz="800" b="1" i="0" u="none" strike="noStrike">
                          <a:solidFill>
                            <a:srgbClr val="F62459"/>
                          </a:solidFill>
                          <a:effectLst/>
                          <a:latin typeface="Arial" panose="020B0604020202020204" pitchFamily="34" charset="0"/>
                        </a:rPr>
                        <a:t>-3%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BFEBD0"/>
                    </a:solidFill>
                  </a:tcPr>
                </a:tc>
                <a:tc>
                  <a:txBody>
                    <a:bodyPr/>
                    <a:lstStyle/>
                    <a:p>
                      <a:pPr algn="ctr" rtl="0" fontAlgn="ctr"/>
                      <a:r>
                        <a:rPr lang="en-US" sz="800" b="1" i="0" u="none" strike="noStrike">
                          <a:solidFill>
                            <a:srgbClr val="FFFFFF"/>
                          </a:solidFill>
                          <a:effectLst/>
                          <a:latin typeface="Arial" panose="020B0604020202020204" pitchFamily="34" charset="0"/>
                        </a:rPr>
                        <a:t>20%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10%</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DE299"/>
                    </a:solidFill>
                  </a:tcPr>
                </a:tc>
                <a:tc>
                  <a:txBody>
                    <a:bodyPr/>
                    <a:lstStyle/>
                    <a:p>
                      <a:pPr algn="ctr" rtl="0" fontAlgn="ctr"/>
                      <a:r>
                        <a:rPr lang="en-US" sz="800" b="1" i="0" u="none" strike="noStrike">
                          <a:solidFill>
                            <a:srgbClr val="F62459"/>
                          </a:solidFill>
                          <a:effectLst/>
                          <a:latin typeface="Arial" panose="020B0604020202020204" pitchFamily="34" charset="0"/>
                        </a:rPr>
                        <a:t>-3%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99C0D3"/>
                    </a:solidFill>
                  </a:tcPr>
                </a:tc>
                <a:tc>
                  <a:txBody>
                    <a:bodyPr/>
                    <a:lstStyle/>
                    <a:p>
                      <a:pPr algn="ctr" rtl="0" fontAlgn="ctr"/>
                      <a:r>
                        <a:rPr lang="en-US" sz="800" b="1" i="0" u="none" strike="noStrike">
                          <a:solidFill>
                            <a:srgbClr val="F62459"/>
                          </a:solidFill>
                          <a:effectLst/>
                          <a:latin typeface="Arial" panose="020B0604020202020204" pitchFamily="34" charset="0"/>
                        </a:rPr>
                        <a:t>-4%</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D9D9D9"/>
                    </a:solidFill>
                  </a:tcPr>
                </a:tc>
                <a:tc>
                  <a:txBody>
                    <a:bodyPr/>
                    <a:lstStyle/>
                    <a:p>
                      <a:pPr algn="ctr" rtl="0" fontAlgn="ctr"/>
                      <a:r>
                        <a:rPr lang="en-US" sz="800" b="1" i="0" u="none" strike="noStrike">
                          <a:solidFill>
                            <a:srgbClr val="FFFFFF"/>
                          </a:solidFill>
                          <a:effectLst/>
                          <a:latin typeface="Arial" panose="020B0604020202020204" pitchFamily="34" charset="0"/>
                        </a:rPr>
                        <a:t>9%</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99C0D3"/>
                    </a:solidFill>
                  </a:tcPr>
                </a:tc>
                <a:tc>
                  <a:txBody>
                    <a:bodyPr/>
                    <a:lstStyle/>
                    <a:p>
                      <a:pPr algn="ctr" rtl="0" fontAlgn="ctr"/>
                      <a:r>
                        <a:rPr lang="en-US" sz="800" b="1" i="0" u="none" strike="noStrike">
                          <a:solidFill>
                            <a:srgbClr val="F62459"/>
                          </a:solidFill>
                          <a:effectLst/>
                          <a:latin typeface="Arial" panose="020B0604020202020204" pitchFamily="34" charset="0"/>
                        </a:rPr>
                        <a:t>-7%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DE299"/>
                    </a:solidFill>
                  </a:tcPr>
                </a:tc>
                <a:tc>
                  <a:txBody>
                    <a:bodyPr/>
                    <a:lstStyle/>
                    <a:p>
                      <a:pPr algn="ctr" rtl="0" fontAlgn="ctr"/>
                      <a:r>
                        <a:rPr lang="en-US" sz="800" b="1" i="0" u="none" strike="noStrike">
                          <a:solidFill>
                            <a:srgbClr val="FFFFFF"/>
                          </a:solidFill>
                          <a:effectLst/>
                          <a:latin typeface="Arial" panose="020B0604020202020204" pitchFamily="34" charset="0"/>
                        </a:rPr>
                        <a:t>23%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BFEBD0"/>
                    </a:solidFill>
                  </a:tcPr>
                </a:tc>
                <a:tc>
                  <a:txBody>
                    <a:bodyPr/>
                    <a:lstStyle/>
                    <a:p>
                      <a:pPr algn="ctr" rtl="0" fontAlgn="ctr"/>
                      <a:r>
                        <a:rPr lang="en-US" sz="800" b="1" i="0" u="none" strike="noStrike">
                          <a:solidFill>
                            <a:srgbClr val="F62459"/>
                          </a:solidFill>
                          <a:effectLst/>
                          <a:latin typeface="Arial" panose="020B0604020202020204" pitchFamily="34" charset="0"/>
                        </a:rPr>
                        <a:t>-13%</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D9D9D9"/>
                    </a:solidFill>
                  </a:tcPr>
                </a:tc>
                <a:tc>
                  <a:txBody>
                    <a:bodyPr/>
                    <a:lstStyle/>
                    <a:p>
                      <a:pPr algn="ctr" rtl="0" fontAlgn="ctr"/>
                      <a:r>
                        <a:rPr lang="en-US" sz="800" b="1" i="0" u="none" strike="noStrike">
                          <a:solidFill>
                            <a:srgbClr val="F62459"/>
                          </a:solidFill>
                          <a:effectLst/>
                          <a:latin typeface="Arial" panose="020B0604020202020204" pitchFamily="34" charset="0"/>
                        </a:rPr>
                        <a:t>-10%</a:t>
                      </a:r>
                    </a:p>
                  </a:txBody>
                  <a:tcPr marL="9525" marR="9525" marT="9525"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rgbClr val="FDE299"/>
                    </a:solidFill>
                  </a:tcPr>
                </a:tc>
                <a:extLst>
                  <a:ext uri="{0D108BD9-81ED-4DB2-BD59-A6C34878D82A}">
                    <a16:rowId xmlns:a16="http://schemas.microsoft.com/office/drawing/2014/main" val="3138426931"/>
                  </a:ext>
                </a:extLst>
              </a:tr>
            </a:tbl>
          </a:graphicData>
        </a:graphic>
      </p:graphicFrame>
      <p:graphicFrame>
        <p:nvGraphicFramePr>
          <p:cNvPr id="18" name="Table 17">
            <a:extLst>
              <a:ext uri="{FF2B5EF4-FFF2-40B4-BE49-F238E27FC236}">
                <a16:creationId xmlns:a16="http://schemas.microsoft.com/office/drawing/2014/main" id="{86BA7953-73BB-91FE-C18D-F4B162FD683D}"/>
              </a:ext>
            </a:extLst>
          </p:cNvPr>
          <p:cNvGraphicFramePr>
            <a:graphicFrameLocks noGrp="1"/>
          </p:cNvGraphicFramePr>
          <p:nvPr>
            <p:extLst>
              <p:ext uri="{D42A27DB-BD31-4B8C-83A1-F6EECF244321}">
                <p14:modId xmlns:p14="http://schemas.microsoft.com/office/powerpoint/2010/main" val="2855574603"/>
              </p:ext>
            </p:extLst>
          </p:nvPr>
        </p:nvGraphicFramePr>
        <p:xfrm>
          <a:off x="11602146" y="2998316"/>
          <a:ext cx="308778" cy="2810904"/>
        </p:xfrm>
        <a:graphic>
          <a:graphicData uri="http://schemas.openxmlformats.org/drawingml/2006/table">
            <a:tbl>
              <a:tblPr firstRow="1" bandRow="1">
                <a:tableStyleId>{69F1C513-6B68-6F4B-46F6-483468E27596}</a:tableStyleId>
              </a:tblPr>
              <a:tblGrid>
                <a:gridCol w="308778">
                  <a:extLst>
                    <a:ext uri="{9D8B030D-6E8A-4147-A177-3AD203B41FA5}">
                      <a16:colId xmlns:a16="http://schemas.microsoft.com/office/drawing/2014/main" val="1076387957"/>
                    </a:ext>
                  </a:extLst>
                </a:gridCol>
              </a:tblGrid>
              <a:tr h="688174">
                <a:tc>
                  <a:txBody>
                    <a:bodyPr/>
                    <a:lstStyle/>
                    <a:p>
                      <a:pPr marL="0" marR="0" lvl="0" indent="0" algn="ctr" defTabSz="1038977"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3781"/>
                          </a:solidFill>
                          <a:effectLst/>
                          <a:uLnTx/>
                          <a:uFillTx/>
                          <a:latin typeface="Arial"/>
                          <a:ea typeface="+mn-ea"/>
                          <a:cs typeface="+mn-cs"/>
                        </a:rPr>
                        <a:t>2024-H1</a:t>
                      </a:r>
                    </a:p>
                  </a:txBody>
                  <a:tcPr vert="vert270" anchor="ctr"/>
                </a:tc>
                <a:extLst>
                  <a:ext uri="{0D108BD9-81ED-4DB2-BD59-A6C34878D82A}">
                    <a16:rowId xmlns:a16="http://schemas.microsoft.com/office/drawing/2014/main" val="2314087647"/>
                  </a:ext>
                </a:extLst>
              </a:tr>
              <a:tr h="424546">
                <a:tc>
                  <a:txBody>
                    <a:bodyPr/>
                    <a:lstStyle/>
                    <a:p>
                      <a:pPr algn="ctr" rtl="0" fontAlgn="ctr"/>
                      <a:r>
                        <a:rPr lang="en-US" sz="800" b="1" i="0" u="none" strike="noStrike">
                          <a:solidFill>
                            <a:srgbClr val="FFFFFF"/>
                          </a:solidFill>
                          <a:effectLst/>
                          <a:latin typeface="Arial" panose="020B0604020202020204" pitchFamily="34" charset="0"/>
                        </a:rPr>
                        <a:t>15%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D9D9D9"/>
                    </a:solidFill>
                  </a:tcPr>
                </a:tc>
                <a:extLst>
                  <a:ext uri="{0D108BD9-81ED-4DB2-BD59-A6C34878D82A}">
                    <a16:rowId xmlns:a16="http://schemas.microsoft.com/office/drawing/2014/main" val="2983617106"/>
                  </a:ext>
                </a:extLst>
              </a:tr>
              <a:tr h="424546">
                <a:tc>
                  <a:txBody>
                    <a:bodyPr/>
                    <a:lstStyle/>
                    <a:p>
                      <a:pPr algn="ctr" rtl="0" fontAlgn="ctr"/>
                      <a:r>
                        <a:rPr lang="en-US" sz="800" b="1" i="0" u="none" strike="noStrike">
                          <a:solidFill>
                            <a:srgbClr val="FFFFFF"/>
                          </a:solidFill>
                          <a:effectLst/>
                          <a:latin typeface="Arial" panose="020B0604020202020204" pitchFamily="34" charset="0"/>
                        </a:rPr>
                        <a:t>7%</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9C0D3"/>
                    </a:solidFill>
                  </a:tcPr>
                </a:tc>
                <a:extLst>
                  <a:ext uri="{0D108BD9-81ED-4DB2-BD59-A6C34878D82A}">
                    <a16:rowId xmlns:a16="http://schemas.microsoft.com/office/drawing/2014/main" val="1818365289"/>
                  </a:ext>
                </a:extLst>
              </a:tr>
              <a:tr h="424546">
                <a:tc>
                  <a:txBody>
                    <a:bodyPr/>
                    <a:lstStyle/>
                    <a:p>
                      <a:pPr algn="ctr" rtl="0" fontAlgn="ctr"/>
                      <a:r>
                        <a:rPr lang="en-US" sz="800" b="1" i="0" u="none" strike="noStrike">
                          <a:solidFill>
                            <a:srgbClr val="FFFFFF"/>
                          </a:solidFill>
                          <a:effectLst/>
                          <a:latin typeface="Arial" panose="020B0604020202020204" pitchFamily="34" charset="0"/>
                        </a:rPr>
                        <a:t>6%</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FEBD0"/>
                    </a:solidFill>
                  </a:tcPr>
                </a:tc>
                <a:extLst>
                  <a:ext uri="{0D108BD9-81ED-4DB2-BD59-A6C34878D82A}">
                    <a16:rowId xmlns:a16="http://schemas.microsoft.com/office/drawing/2014/main" val="3304377486"/>
                  </a:ext>
                </a:extLst>
              </a:tr>
              <a:tr h="424546">
                <a:tc>
                  <a:txBody>
                    <a:bodyPr/>
                    <a:lstStyle/>
                    <a:p>
                      <a:pPr algn="ctr" rtl="0" fontAlgn="ctr"/>
                      <a:r>
                        <a:rPr lang="en-US" sz="800" b="1" i="0" u="none" strike="noStrike">
                          <a:solidFill>
                            <a:srgbClr val="FFFFFF"/>
                          </a:solidFill>
                          <a:effectLst/>
                          <a:latin typeface="Arial" panose="020B0604020202020204" pitchFamily="34" charset="0"/>
                        </a:rPr>
                        <a:t>5%</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A7BD"/>
                    </a:solidFill>
                  </a:tcPr>
                </a:tc>
                <a:extLst>
                  <a:ext uri="{0D108BD9-81ED-4DB2-BD59-A6C34878D82A}">
                    <a16:rowId xmlns:a16="http://schemas.microsoft.com/office/drawing/2014/main" val="1411870163"/>
                  </a:ext>
                </a:extLst>
              </a:tr>
              <a:tr h="424546">
                <a:tc>
                  <a:txBody>
                    <a:bodyPr/>
                    <a:lstStyle/>
                    <a:p>
                      <a:pPr algn="ctr" rtl="0" fontAlgn="ctr"/>
                      <a:r>
                        <a:rPr lang="en-US" sz="800" b="1" i="0" u="none" strike="noStrike">
                          <a:solidFill>
                            <a:srgbClr val="FFFFFF"/>
                          </a:solidFill>
                          <a:effectLst/>
                          <a:latin typeface="Arial" panose="020B0604020202020204" pitchFamily="34" charset="0"/>
                        </a:rPr>
                        <a:t>2%</a:t>
                      </a:r>
                      <a:endParaRPr lang="en-US" sz="800" b="1" i="0" u="none" strike="noStrike">
                        <a:solidFill>
                          <a:srgbClr val="F62459"/>
                        </a:solidFill>
                        <a:effectLst/>
                        <a:latin typeface="Arial" panose="020B0604020202020204" pitchFamily="34" charset="0"/>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FDE299"/>
                    </a:solidFill>
                  </a:tcPr>
                </a:tc>
                <a:extLst>
                  <a:ext uri="{0D108BD9-81ED-4DB2-BD59-A6C34878D82A}">
                    <a16:rowId xmlns:a16="http://schemas.microsoft.com/office/drawing/2014/main" val="1242281838"/>
                  </a:ext>
                </a:extLst>
              </a:tr>
            </a:tbl>
          </a:graphicData>
        </a:graphic>
      </p:graphicFrame>
      <p:sp>
        <p:nvSpPr>
          <p:cNvPr id="2" name="Title 1">
            <a:extLst>
              <a:ext uri="{FF2B5EF4-FFF2-40B4-BE49-F238E27FC236}">
                <a16:creationId xmlns:a16="http://schemas.microsoft.com/office/drawing/2014/main" id="{6C32AE98-35BF-4BBA-B05A-7E44C1380DA9}"/>
              </a:ext>
            </a:extLst>
          </p:cNvPr>
          <p:cNvSpPr>
            <a:spLocks noGrp="1"/>
          </p:cNvSpPr>
          <p:nvPr>
            <p:ph type="title"/>
          </p:nvPr>
        </p:nvSpPr>
        <p:spPr>
          <a:xfrm>
            <a:off x="398770" y="473538"/>
            <a:ext cx="11389818" cy="791565"/>
          </a:xfrm>
        </p:spPr>
        <p:txBody>
          <a:bodyPr vert="horz"/>
          <a:lstStyle/>
          <a:p>
            <a:r>
              <a:rPr lang="de-DE">
                <a:solidFill>
                  <a:schemeClr val="accent4"/>
                </a:solidFill>
              </a:rPr>
              <a:t>ATTRAKTIV:</a:t>
            </a:r>
            <a:br>
              <a:rPr lang="de-DE">
                <a:solidFill>
                  <a:schemeClr val="accent4"/>
                </a:solidFill>
              </a:rPr>
            </a:br>
            <a:r>
              <a:rPr lang="de-DE"/>
              <a:t>Warum kann es Sinn machen, in </a:t>
            </a:r>
            <a:r>
              <a:rPr lang="de-DE">
                <a:solidFill>
                  <a:schemeClr val="accent4"/>
                </a:solidFill>
              </a:rPr>
              <a:t>alternative Anlagen (Private </a:t>
            </a:r>
            <a:r>
              <a:rPr lang="de-DE" err="1">
                <a:solidFill>
                  <a:schemeClr val="accent4"/>
                </a:solidFill>
              </a:rPr>
              <a:t>Markets</a:t>
            </a:r>
            <a:r>
              <a:rPr lang="de-DE">
                <a:solidFill>
                  <a:schemeClr val="accent4"/>
                </a:solidFill>
              </a:rPr>
              <a:t>) </a:t>
            </a:r>
            <a:r>
              <a:rPr lang="de-DE"/>
              <a:t>zu</a:t>
            </a:r>
            <a:r>
              <a:rPr lang="de-DE">
                <a:solidFill>
                  <a:schemeClr val="accent4"/>
                </a:solidFill>
              </a:rPr>
              <a:t> </a:t>
            </a:r>
            <a:r>
              <a:rPr lang="de-DE"/>
              <a:t>diversifizieren?</a:t>
            </a:r>
          </a:p>
        </p:txBody>
      </p:sp>
      <p:sp>
        <p:nvSpPr>
          <p:cNvPr id="3" name="Text Placeholder 2">
            <a:extLst>
              <a:ext uri="{FF2B5EF4-FFF2-40B4-BE49-F238E27FC236}">
                <a16:creationId xmlns:a16="http://schemas.microsoft.com/office/drawing/2014/main" id="{492B4BF0-957D-40E6-AB94-5C8D87B511CB}"/>
              </a:ext>
            </a:extLst>
          </p:cNvPr>
          <p:cNvSpPr>
            <a:spLocks noGrp="1"/>
          </p:cNvSpPr>
          <p:nvPr>
            <p:ph type="body" sz="quarter" idx="22"/>
          </p:nvPr>
        </p:nvSpPr>
        <p:spPr>
          <a:xfrm>
            <a:off x="398770" y="6486357"/>
            <a:ext cx="10633847" cy="373805"/>
          </a:xfrm>
        </p:spPr>
        <p:txBody>
          <a:bodyPr/>
          <a:lstStyle/>
          <a:p>
            <a:r>
              <a:rPr lang="de-DE"/>
              <a:t>Quelle: Allianz Global Investors / risklab, Juni 2024. Bloomberg und </a:t>
            </a:r>
            <a:r>
              <a:rPr lang="de-DE" err="1"/>
              <a:t>Burgiss</a:t>
            </a:r>
            <a:r>
              <a:rPr lang="de-DE"/>
              <a:t> Daten mit Stand 06/30/2024. Gepoolte YTD Netto </a:t>
            </a:r>
            <a:r>
              <a:rPr lang="de-DE" err="1"/>
              <a:t>IRR’s</a:t>
            </a:r>
            <a:r>
              <a:rPr lang="de-DE"/>
              <a:t> in EUR über alle Jahrgänge.</a:t>
            </a:r>
            <a:br>
              <a:rPr lang="de-DE"/>
            </a:br>
            <a:r>
              <a:rPr lang="de-DE"/>
              <a:t>Nur zu illustrativen Zwecken. Die frühere Wertentwicklung lässt nicht auf zukünftige Renditen schließen. Bitte beachten Sie den Hinweis am Ende der Präsentation.</a:t>
            </a:r>
          </a:p>
        </p:txBody>
      </p:sp>
      <p:grpSp>
        <p:nvGrpSpPr>
          <p:cNvPr id="44" name="Group 43">
            <a:extLst>
              <a:ext uri="{FF2B5EF4-FFF2-40B4-BE49-F238E27FC236}">
                <a16:creationId xmlns:a16="http://schemas.microsoft.com/office/drawing/2014/main" id="{B78F6388-5776-39EC-5127-9D3ED3BB347C}"/>
              </a:ext>
            </a:extLst>
          </p:cNvPr>
          <p:cNvGrpSpPr/>
          <p:nvPr/>
        </p:nvGrpSpPr>
        <p:grpSpPr>
          <a:xfrm>
            <a:off x="108572" y="2047027"/>
            <a:ext cx="3087004" cy="4144308"/>
            <a:chOff x="165995" y="1598270"/>
            <a:chExt cx="3087004" cy="3798888"/>
          </a:xfrm>
        </p:grpSpPr>
        <p:sp>
          <p:nvSpPr>
            <p:cNvPr id="32" name="Textplatzhalter 1">
              <a:extLst>
                <a:ext uri="{FF2B5EF4-FFF2-40B4-BE49-F238E27FC236}">
                  <a16:creationId xmlns:a16="http://schemas.microsoft.com/office/drawing/2014/main" id="{5A6B145D-1468-6CEC-8427-DB197E2538C4}"/>
                </a:ext>
              </a:extLst>
            </p:cNvPr>
            <p:cNvSpPr txBox="1">
              <a:spLocks/>
            </p:cNvSpPr>
            <p:nvPr/>
          </p:nvSpPr>
          <p:spPr>
            <a:xfrm>
              <a:off x="542166" y="1598270"/>
              <a:ext cx="2710833" cy="1165644"/>
            </a:xfrm>
            <a:prstGeom prst="rect">
              <a:avLst/>
            </a:prstGeom>
            <a:ln w="19050">
              <a:solidFill>
                <a:schemeClr val="accent4"/>
              </a:solidFill>
            </a:ln>
          </p:spPr>
          <p:txBody>
            <a:bodyPr lIns="396000" tIns="72000" rIns="72000" bIns="72000" anchor="ctr"/>
            <a:lstStyle>
              <a:lvl1pPr marL="180000" marR="0" indent="-180000" algn="l" defTabSz="1038977" rtl="0" eaLnBrk="1" fontAlgn="base" latinLnBrk="0" hangingPunct="1">
                <a:lnSpc>
                  <a:spcPct val="100000"/>
                </a:lnSpc>
                <a:spcBef>
                  <a:spcPts val="360"/>
                </a:spcBef>
                <a:spcAft>
                  <a:spcPts val="360"/>
                </a:spcAft>
                <a:buClr>
                  <a:schemeClr val="tx2"/>
                </a:buClr>
                <a:buSzTx/>
                <a:buFont typeface="Arial" panose="020B0604020202020204" pitchFamily="34" charset="0"/>
                <a:buChar char="•"/>
                <a:tabLst>
                  <a:tab pos="203827" algn="l"/>
                </a:tabLst>
                <a:defRPr sz="1200" baseline="0">
                  <a:solidFill>
                    <a:schemeClr val="tx2"/>
                  </a:solidFill>
                  <a:latin typeface="Arial" panose="020B0604020202020204" pitchFamily="34" charset="0"/>
                  <a:ea typeface="+mn-ea"/>
                  <a:cs typeface="+mn-cs"/>
                </a:defRPr>
              </a:lvl1pPr>
              <a:lvl2pPr marL="36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2pPr>
              <a:lvl3pPr marL="54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3pPr>
              <a:lvl4pPr marL="72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4pPr>
              <a:lvl5pPr marL="90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5pPr>
              <a:lvl6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6pPr>
              <a:lvl7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848166"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marR="0" lvl="0" indent="0" algn="l" defTabSz="1038977" rtl="0" eaLnBrk="1" fontAlgn="base" latinLnBrk="0" hangingPunct="1">
                <a:lnSpc>
                  <a:spcPct val="100000"/>
                </a:lnSpc>
                <a:spcBef>
                  <a:spcPts val="0"/>
                </a:spcBef>
                <a:spcAft>
                  <a:spcPts val="600"/>
                </a:spcAft>
                <a:buClr>
                  <a:srgbClr val="13A0D3"/>
                </a:buClr>
                <a:buSzTx/>
                <a:buFont typeface="Arial" panose="020B0604020202020204" pitchFamily="34" charset="0"/>
                <a:buNone/>
                <a:tabLst>
                  <a:tab pos="203827" algn="l"/>
                </a:tabLst>
                <a:defRPr/>
              </a:pPr>
              <a:r>
                <a:rPr kumimoji="0" lang="de-DE" sz="1400" b="0" i="0" u="none" strike="noStrike" kern="0" cap="none" spc="0" normalizeH="0" baseline="0" noProof="0">
                  <a:ln>
                    <a:noFill/>
                  </a:ln>
                  <a:solidFill>
                    <a:srgbClr val="003781"/>
                  </a:solidFill>
                  <a:effectLst/>
                  <a:uLnTx/>
                  <a:uFillTx/>
                  <a:latin typeface="Arial" charset="0"/>
                  <a:ea typeface="+mn-ea"/>
                  <a:cs typeface="+mn-cs"/>
                </a:rPr>
                <a:t>Private Markets haben in ca. 75% der Kalenderjahre besser abgeschnitten als Aktien</a:t>
              </a:r>
            </a:p>
          </p:txBody>
        </p:sp>
        <p:sp>
          <p:nvSpPr>
            <p:cNvPr id="33" name="Textplatzhalter 2">
              <a:extLst>
                <a:ext uri="{FF2B5EF4-FFF2-40B4-BE49-F238E27FC236}">
                  <a16:creationId xmlns:a16="http://schemas.microsoft.com/office/drawing/2014/main" id="{D61FC3CA-F852-5DE3-1075-CA09681157DF}"/>
                </a:ext>
              </a:extLst>
            </p:cNvPr>
            <p:cNvSpPr txBox="1">
              <a:spLocks/>
            </p:cNvSpPr>
            <p:nvPr/>
          </p:nvSpPr>
          <p:spPr>
            <a:xfrm>
              <a:off x="542166" y="2914892"/>
              <a:ext cx="2710833" cy="1165644"/>
            </a:xfrm>
            <a:prstGeom prst="rect">
              <a:avLst/>
            </a:prstGeom>
            <a:ln w="19050">
              <a:solidFill>
                <a:schemeClr val="accent4"/>
              </a:solidFill>
            </a:ln>
          </p:spPr>
          <p:txBody>
            <a:bodyPr lIns="396000" tIns="72000" rIns="72000" bIns="72000" anchor="ctr"/>
            <a:lstStyle>
              <a:lvl1pPr marL="180000" marR="0" indent="-180000" algn="l" defTabSz="1038977" rtl="0" eaLnBrk="1" fontAlgn="base" latinLnBrk="0" hangingPunct="1">
                <a:lnSpc>
                  <a:spcPct val="100000"/>
                </a:lnSpc>
                <a:spcBef>
                  <a:spcPts val="360"/>
                </a:spcBef>
                <a:spcAft>
                  <a:spcPts val="360"/>
                </a:spcAft>
                <a:buClr>
                  <a:schemeClr val="tx2"/>
                </a:buClr>
                <a:buSzTx/>
                <a:buFont typeface="Arial" panose="020B0604020202020204" pitchFamily="34" charset="0"/>
                <a:buChar char="•"/>
                <a:tabLst>
                  <a:tab pos="203827" algn="l"/>
                </a:tabLst>
                <a:defRPr sz="1200" baseline="0">
                  <a:solidFill>
                    <a:schemeClr val="tx2"/>
                  </a:solidFill>
                  <a:latin typeface="Arial" panose="020B0604020202020204" pitchFamily="34" charset="0"/>
                  <a:ea typeface="+mn-ea"/>
                  <a:cs typeface="+mn-cs"/>
                </a:defRPr>
              </a:lvl1pPr>
              <a:lvl2pPr marL="36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2pPr>
              <a:lvl3pPr marL="54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3pPr>
              <a:lvl4pPr marL="72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4pPr>
              <a:lvl5pPr marL="90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5pPr>
              <a:lvl6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6pPr>
              <a:lvl7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848166"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marR="0" lvl="0" indent="0" algn="l" defTabSz="1038977" rtl="0" eaLnBrk="1" fontAlgn="base" latinLnBrk="0" hangingPunct="1">
                <a:lnSpc>
                  <a:spcPct val="100000"/>
                </a:lnSpc>
                <a:spcBef>
                  <a:spcPts val="0"/>
                </a:spcBef>
                <a:spcAft>
                  <a:spcPts val="600"/>
                </a:spcAft>
                <a:buClr>
                  <a:srgbClr val="13A0D3"/>
                </a:buClr>
                <a:buSzTx/>
                <a:buFont typeface="Arial" panose="020B0604020202020204" pitchFamily="34" charset="0"/>
                <a:buNone/>
                <a:tabLst>
                  <a:tab pos="203827" algn="l"/>
                </a:tabLst>
                <a:defRPr/>
              </a:pPr>
              <a:r>
                <a:rPr kumimoji="0" lang="de-DE" sz="1400" b="0" i="0" u="none" strike="noStrike" kern="0" cap="none" spc="0" normalizeH="0" baseline="0" noProof="0">
                  <a:ln>
                    <a:noFill/>
                  </a:ln>
                  <a:solidFill>
                    <a:srgbClr val="003781"/>
                  </a:solidFill>
                  <a:effectLst/>
                  <a:uLnTx/>
                  <a:uFillTx/>
                  <a:latin typeface="Arial" charset="0"/>
                  <a:ea typeface="+mn-ea"/>
                  <a:cs typeface="+mn-cs"/>
                </a:rPr>
                <a:t>In Jahren mit negativer Aktienmarktrendite erzielten Private Markets eine durch-schnittliche Outperformance von &gt;7%</a:t>
              </a:r>
            </a:p>
          </p:txBody>
        </p:sp>
        <p:sp>
          <p:nvSpPr>
            <p:cNvPr id="34" name="Textplatzhalter 13">
              <a:extLst>
                <a:ext uri="{FF2B5EF4-FFF2-40B4-BE49-F238E27FC236}">
                  <a16:creationId xmlns:a16="http://schemas.microsoft.com/office/drawing/2014/main" id="{6E24D270-8C47-011E-85D9-89FFF0469B1B}"/>
                </a:ext>
              </a:extLst>
            </p:cNvPr>
            <p:cNvSpPr txBox="1">
              <a:spLocks/>
            </p:cNvSpPr>
            <p:nvPr/>
          </p:nvSpPr>
          <p:spPr>
            <a:xfrm>
              <a:off x="542166" y="4231514"/>
              <a:ext cx="2710833" cy="1165644"/>
            </a:xfrm>
            <a:prstGeom prst="rect">
              <a:avLst/>
            </a:prstGeom>
            <a:ln w="19050">
              <a:solidFill>
                <a:schemeClr val="accent4"/>
              </a:solidFill>
            </a:ln>
          </p:spPr>
          <p:txBody>
            <a:bodyPr lIns="396000" tIns="72000" rIns="72000" bIns="72000" anchor="ctr"/>
            <a:lstStyle>
              <a:lvl1pPr marL="180000" marR="0" indent="-180000" algn="l" defTabSz="1038977" rtl="0" eaLnBrk="1" fontAlgn="base" latinLnBrk="0" hangingPunct="1">
                <a:lnSpc>
                  <a:spcPct val="100000"/>
                </a:lnSpc>
                <a:spcBef>
                  <a:spcPts val="360"/>
                </a:spcBef>
                <a:spcAft>
                  <a:spcPts val="360"/>
                </a:spcAft>
                <a:buClr>
                  <a:schemeClr val="tx2"/>
                </a:buClr>
                <a:buSzTx/>
                <a:buFont typeface="Arial" panose="020B0604020202020204" pitchFamily="34" charset="0"/>
                <a:buChar char="•"/>
                <a:tabLst>
                  <a:tab pos="203827" algn="l"/>
                </a:tabLst>
                <a:defRPr sz="1200" baseline="0">
                  <a:solidFill>
                    <a:schemeClr val="tx2"/>
                  </a:solidFill>
                  <a:latin typeface="Arial" panose="020B0604020202020204" pitchFamily="34" charset="0"/>
                  <a:ea typeface="+mn-ea"/>
                  <a:cs typeface="+mn-cs"/>
                </a:defRPr>
              </a:lvl1pPr>
              <a:lvl2pPr marL="36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2pPr>
              <a:lvl3pPr marL="54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3pPr>
              <a:lvl4pPr marL="72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4pPr>
              <a:lvl5pPr marL="90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5pPr>
              <a:lvl6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6pPr>
              <a:lvl7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848166"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marR="0" lvl="0" indent="0" algn="l" defTabSz="1038977" rtl="0" eaLnBrk="1" fontAlgn="base" latinLnBrk="0" hangingPunct="1">
                <a:lnSpc>
                  <a:spcPct val="100000"/>
                </a:lnSpc>
                <a:spcBef>
                  <a:spcPts val="0"/>
                </a:spcBef>
                <a:spcAft>
                  <a:spcPts val="600"/>
                </a:spcAft>
                <a:buClr>
                  <a:srgbClr val="13A0D3"/>
                </a:buClr>
                <a:buSzTx/>
                <a:buFont typeface="Arial" panose="020B0604020202020204" pitchFamily="34" charset="0"/>
                <a:buNone/>
                <a:tabLst>
                  <a:tab pos="203827" algn="l"/>
                </a:tabLst>
                <a:defRPr/>
              </a:pPr>
              <a:r>
                <a:rPr kumimoji="0" lang="de-DE" sz="1400" b="0" i="0" u="none" strike="noStrike" kern="0" cap="none" spc="0" normalizeH="0" baseline="0" noProof="0">
                  <a:ln>
                    <a:noFill/>
                  </a:ln>
                  <a:solidFill>
                    <a:srgbClr val="003781"/>
                  </a:solidFill>
                  <a:effectLst/>
                  <a:uLnTx/>
                  <a:uFillTx/>
                  <a:latin typeface="Arial" charset="0"/>
                  <a:ea typeface="+mn-ea"/>
                  <a:cs typeface="+mn-cs"/>
                </a:rPr>
                <a:t>In &lt;1/10 der Jahre waren alle Anlageklassen der Private Markets negativ, während Aktien in ca. 1/3 der Jahre negativ waren</a:t>
              </a:r>
            </a:p>
          </p:txBody>
        </p:sp>
        <p:pic>
          <p:nvPicPr>
            <p:cNvPr id="36" name="Graphic 35">
              <a:extLst>
                <a:ext uri="{FF2B5EF4-FFF2-40B4-BE49-F238E27FC236}">
                  <a16:creationId xmlns:a16="http://schemas.microsoft.com/office/drawing/2014/main" id="{109D7C38-2E45-C6FB-42B6-A8949FD5A25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5995" y="1782757"/>
              <a:ext cx="763396" cy="763396"/>
            </a:xfrm>
            <a:prstGeom prst="rect">
              <a:avLst/>
            </a:prstGeom>
          </p:spPr>
        </p:pic>
        <p:pic>
          <p:nvPicPr>
            <p:cNvPr id="27" name="Graphic 67">
              <a:extLst>
                <a:ext uri="{FF2B5EF4-FFF2-40B4-BE49-F238E27FC236}">
                  <a16:creationId xmlns:a16="http://schemas.microsoft.com/office/drawing/2014/main" id="{1335C49B-8474-1E67-2987-25A9E26599A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65995" y="3099798"/>
              <a:ext cx="763396" cy="763396"/>
            </a:xfrm>
            <a:prstGeom prst="rect">
              <a:avLst/>
            </a:prstGeom>
          </p:spPr>
        </p:pic>
        <p:pic>
          <p:nvPicPr>
            <p:cNvPr id="30" name="Graphic 82">
              <a:extLst>
                <a:ext uri="{FF2B5EF4-FFF2-40B4-BE49-F238E27FC236}">
                  <a16:creationId xmlns:a16="http://schemas.microsoft.com/office/drawing/2014/main" id="{646B3206-DE29-AB29-BB52-CF614518568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65995" y="4416420"/>
              <a:ext cx="763396" cy="763396"/>
            </a:xfrm>
            <a:prstGeom prst="rect">
              <a:avLst/>
            </a:prstGeom>
          </p:spPr>
        </p:pic>
        <p:sp>
          <p:nvSpPr>
            <p:cNvPr id="39" name="TextBox 38">
              <a:extLst>
                <a:ext uri="{FF2B5EF4-FFF2-40B4-BE49-F238E27FC236}">
                  <a16:creationId xmlns:a16="http://schemas.microsoft.com/office/drawing/2014/main" id="{65E67FD7-1188-E0D0-62CB-739946761B24}"/>
                </a:ext>
              </a:extLst>
            </p:cNvPr>
            <p:cNvSpPr txBox="1"/>
            <p:nvPr/>
          </p:nvSpPr>
          <p:spPr>
            <a:xfrm>
              <a:off x="335881" y="1867020"/>
              <a:ext cx="299587" cy="536035"/>
            </a:xfrm>
            <a:prstGeom prst="rect">
              <a:avLst/>
            </a:prstGeom>
            <a:noFill/>
          </p:spPr>
          <p:txBody>
            <a:bodyPr wrap="square">
              <a:spAutoFit/>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r>
                <a:rPr kumimoji="0" lang="de-DE" sz="3200" b="0" i="0" u="none" strike="noStrike" kern="0" cap="none" spc="0" normalizeH="0" baseline="0" noProof="0">
                  <a:ln>
                    <a:noFill/>
                  </a:ln>
                  <a:solidFill>
                    <a:srgbClr val="13A0D3"/>
                  </a:solidFill>
                  <a:effectLst/>
                  <a:uLnTx/>
                  <a:uFillTx/>
                  <a:latin typeface="Arial" charset="0"/>
                  <a:ea typeface="+mn-ea"/>
                  <a:cs typeface="+mn-cs"/>
                </a:rPr>
                <a:t>1</a:t>
              </a:r>
              <a:endParaRPr kumimoji="0" lang="de-DE" sz="3200" b="0" i="0" u="none" strike="noStrike" kern="0" cap="none" spc="0" normalizeH="0" baseline="0" noProof="0">
                <a:ln>
                  <a:noFill/>
                </a:ln>
                <a:solidFill>
                  <a:srgbClr val="13A0D3"/>
                </a:solidFill>
                <a:effectLst/>
                <a:uLnTx/>
                <a:uFillTx/>
                <a:latin typeface="Arial" panose="020B0604020202020204" pitchFamily="34" charset="0"/>
                <a:ea typeface="+mn-ea"/>
                <a:cs typeface="+mn-cs"/>
              </a:endParaRPr>
            </a:p>
          </p:txBody>
        </p:sp>
        <p:sp>
          <p:nvSpPr>
            <p:cNvPr id="40" name="TextBox 39">
              <a:extLst>
                <a:ext uri="{FF2B5EF4-FFF2-40B4-BE49-F238E27FC236}">
                  <a16:creationId xmlns:a16="http://schemas.microsoft.com/office/drawing/2014/main" id="{D10180B9-9503-9E6A-E8CE-2CF471C90353}"/>
                </a:ext>
              </a:extLst>
            </p:cNvPr>
            <p:cNvSpPr txBox="1"/>
            <p:nvPr/>
          </p:nvSpPr>
          <p:spPr>
            <a:xfrm>
              <a:off x="348216" y="3151981"/>
              <a:ext cx="299587" cy="536035"/>
            </a:xfrm>
            <a:prstGeom prst="rect">
              <a:avLst/>
            </a:prstGeom>
            <a:noFill/>
          </p:spPr>
          <p:txBody>
            <a:bodyPr wrap="square">
              <a:spAutoFit/>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r>
                <a:rPr kumimoji="0" lang="de-DE" sz="3200" b="0" i="0" u="none" strike="noStrike" kern="0" cap="none" spc="0" normalizeH="0" baseline="0" noProof="0">
                  <a:ln>
                    <a:noFill/>
                  </a:ln>
                  <a:solidFill>
                    <a:srgbClr val="13A0D3"/>
                  </a:solidFill>
                  <a:effectLst/>
                  <a:uLnTx/>
                  <a:uFillTx/>
                  <a:latin typeface="Arial" charset="0"/>
                  <a:ea typeface="+mn-ea"/>
                  <a:cs typeface="+mn-cs"/>
                </a:rPr>
                <a:t>2</a:t>
              </a:r>
              <a:endParaRPr kumimoji="0" lang="de-DE" sz="3200" b="0" i="0" u="none" strike="noStrike" kern="0" cap="none" spc="0" normalizeH="0" baseline="0" noProof="0">
                <a:ln>
                  <a:noFill/>
                </a:ln>
                <a:solidFill>
                  <a:srgbClr val="13A0D3"/>
                </a:solidFill>
                <a:effectLst/>
                <a:uLnTx/>
                <a:uFillTx/>
                <a:latin typeface="Arial" panose="020B0604020202020204" pitchFamily="34" charset="0"/>
                <a:ea typeface="+mn-ea"/>
                <a:cs typeface="+mn-cs"/>
              </a:endParaRPr>
            </a:p>
          </p:txBody>
        </p:sp>
        <p:sp>
          <p:nvSpPr>
            <p:cNvPr id="41" name="TextBox 40">
              <a:extLst>
                <a:ext uri="{FF2B5EF4-FFF2-40B4-BE49-F238E27FC236}">
                  <a16:creationId xmlns:a16="http://schemas.microsoft.com/office/drawing/2014/main" id="{6A4211C7-AACE-0AD7-FD8D-43A329894A63}"/>
                </a:ext>
              </a:extLst>
            </p:cNvPr>
            <p:cNvSpPr txBox="1"/>
            <p:nvPr/>
          </p:nvSpPr>
          <p:spPr>
            <a:xfrm>
              <a:off x="360157" y="4492552"/>
              <a:ext cx="299587" cy="536035"/>
            </a:xfrm>
            <a:prstGeom prst="rect">
              <a:avLst/>
            </a:prstGeom>
            <a:noFill/>
          </p:spPr>
          <p:txBody>
            <a:bodyPr wrap="square">
              <a:spAutoFit/>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r>
                <a:rPr kumimoji="0" lang="de-DE" sz="3200" b="0" i="0" u="none" strike="noStrike" kern="0" cap="none" spc="0" normalizeH="0" baseline="0" noProof="0">
                  <a:ln>
                    <a:noFill/>
                  </a:ln>
                  <a:solidFill>
                    <a:srgbClr val="13A0D3"/>
                  </a:solidFill>
                  <a:effectLst/>
                  <a:uLnTx/>
                  <a:uFillTx/>
                  <a:latin typeface="Arial" charset="0"/>
                  <a:ea typeface="+mn-ea"/>
                  <a:cs typeface="+mn-cs"/>
                </a:rPr>
                <a:t>3</a:t>
              </a:r>
              <a:endParaRPr kumimoji="0" lang="de-DE" sz="3200" b="0" i="0" u="none" strike="noStrike" kern="0" cap="none" spc="0" normalizeH="0" baseline="0" noProof="0">
                <a:ln>
                  <a:noFill/>
                </a:ln>
                <a:solidFill>
                  <a:srgbClr val="13A0D3"/>
                </a:solidFill>
                <a:effectLst/>
                <a:uLnTx/>
                <a:uFillTx/>
                <a:latin typeface="Arial" panose="020B0604020202020204" pitchFamily="34" charset="0"/>
                <a:ea typeface="+mn-ea"/>
                <a:cs typeface="+mn-cs"/>
              </a:endParaRPr>
            </a:p>
          </p:txBody>
        </p:sp>
      </p:grpSp>
      <p:sp>
        <p:nvSpPr>
          <p:cNvPr id="43" name="TextBox 42">
            <a:extLst>
              <a:ext uri="{FF2B5EF4-FFF2-40B4-BE49-F238E27FC236}">
                <a16:creationId xmlns:a16="http://schemas.microsoft.com/office/drawing/2014/main" id="{A103C9D4-B500-67B8-8969-7E1711B23542}"/>
              </a:ext>
            </a:extLst>
          </p:cNvPr>
          <p:cNvSpPr txBox="1"/>
          <p:nvPr/>
        </p:nvSpPr>
        <p:spPr>
          <a:xfrm>
            <a:off x="3362039" y="1850733"/>
            <a:ext cx="5486859" cy="365760"/>
          </a:xfrm>
          <a:prstGeom prst="rect">
            <a:avLst/>
          </a:prstGeom>
          <a:noFill/>
        </p:spPr>
        <p:txBody>
          <a:bodyPr wrap="square" lIns="0" tIns="0" rIns="0" bIns="0" rtlCol="0" anchor="ctr">
            <a:no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333" b="1" i="0" u="none" strike="noStrike" kern="0" cap="none" spc="0" normalizeH="0" baseline="0" noProof="0">
                <a:ln>
                  <a:noFill/>
                </a:ln>
                <a:solidFill>
                  <a:srgbClr val="003781"/>
                </a:solidFill>
                <a:effectLst/>
                <a:uLnTx/>
                <a:uFillTx/>
                <a:latin typeface="Arial" panose="020B0604020202020204" pitchFamily="34" charset="0"/>
                <a:ea typeface="+mn-ea"/>
                <a:cs typeface="+mn-cs"/>
              </a:rPr>
              <a:t>IRR Performance von Private Markets und Aktien nach Kalenderjahr</a:t>
            </a:r>
          </a:p>
        </p:txBody>
      </p:sp>
      <p:grpSp>
        <p:nvGrpSpPr>
          <p:cNvPr id="15" name="Group 14">
            <a:extLst>
              <a:ext uri="{FF2B5EF4-FFF2-40B4-BE49-F238E27FC236}">
                <a16:creationId xmlns:a16="http://schemas.microsoft.com/office/drawing/2014/main" id="{A72CA6B7-1843-7EE8-FAE3-2F96D86BCB2A}"/>
              </a:ext>
            </a:extLst>
          </p:cNvPr>
          <p:cNvGrpSpPr/>
          <p:nvPr/>
        </p:nvGrpSpPr>
        <p:grpSpPr>
          <a:xfrm>
            <a:off x="3287780" y="3742846"/>
            <a:ext cx="848464" cy="752670"/>
            <a:chOff x="3398209" y="2900058"/>
            <a:chExt cx="848464" cy="752670"/>
          </a:xfrm>
        </p:grpSpPr>
        <p:sp>
          <p:nvSpPr>
            <p:cNvPr id="10" name="Arrow: Right 9">
              <a:extLst>
                <a:ext uri="{FF2B5EF4-FFF2-40B4-BE49-F238E27FC236}">
                  <a16:creationId xmlns:a16="http://schemas.microsoft.com/office/drawing/2014/main" id="{603ACEEF-E522-A19B-C71E-E291A2163CD4}"/>
                </a:ext>
              </a:extLst>
            </p:cNvPr>
            <p:cNvSpPr/>
            <p:nvPr/>
          </p:nvSpPr>
          <p:spPr bwMode="auto">
            <a:xfrm rot="16200000">
              <a:off x="3446106" y="2852161"/>
              <a:ext cx="752670" cy="848464"/>
            </a:xfrm>
            <a:prstGeom prst="rightArrow">
              <a:avLst/>
            </a:prstGeom>
            <a:solidFill>
              <a:srgbClr val="5FCD8A"/>
            </a:solidFill>
            <a:ln w="19050" cap="flat" cmpd="sng" algn="ctr">
              <a:no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654192A1-D493-D41A-30D1-AE4D85A61ECA}"/>
                </a:ext>
              </a:extLst>
            </p:cNvPr>
            <p:cNvSpPr txBox="1"/>
            <p:nvPr/>
          </p:nvSpPr>
          <p:spPr>
            <a:xfrm>
              <a:off x="3613746" y="3068459"/>
              <a:ext cx="417390" cy="246221"/>
            </a:xfrm>
            <a:prstGeom prst="rect">
              <a:avLst/>
            </a:prstGeom>
            <a:noFill/>
          </p:spPr>
          <p:txBody>
            <a:bodyPr wrap="square" lIns="0" tIns="0" rIns="0" bIns="0" rtlCol="0" anchor="ctr">
              <a:spAutoFit/>
            </a:body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800" b="1" i="0" u="none" strike="noStrike" kern="0" cap="none" spc="0" normalizeH="0" baseline="0" noProof="0">
                  <a:ln>
                    <a:noFill/>
                  </a:ln>
                  <a:solidFill>
                    <a:srgbClr val="FFFFFF"/>
                  </a:solidFill>
                  <a:effectLst/>
                  <a:uLnTx/>
                  <a:uFillTx/>
                  <a:latin typeface="Arial" panose="020B0604020202020204" pitchFamily="34" charset="0"/>
                  <a:ea typeface="+mn-ea"/>
                  <a:cs typeface="+mn-cs"/>
                </a:rPr>
                <a:t>Am besten</a:t>
              </a:r>
            </a:p>
          </p:txBody>
        </p:sp>
      </p:grpSp>
      <p:grpSp>
        <p:nvGrpSpPr>
          <p:cNvPr id="14" name="Group 13">
            <a:extLst>
              <a:ext uri="{FF2B5EF4-FFF2-40B4-BE49-F238E27FC236}">
                <a16:creationId xmlns:a16="http://schemas.microsoft.com/office/drawing/2014/main" id="{8F5E60A1-E968-7913-1696-197F28BC3D71}"/>
              </a:ext>
            </a:extLst>
          </p:cNvPr>
          <p:cNvGrpSpPr/>
          <p:nvPr/>
        </p:nvGrpSpPr>
        <p:grpSpPr>
          <a:xfrm>
            <a:off x="3287781" y="4951864"/>
            <a:ext cx="848464" cy="752670"/>
            <a:chOff x="3398210" y="4210815"/>
            <a:chExt cx="848464" cy="752670"/>
          </a:xfrm>
        </p:grpSpPr>
        <p:sp>
          <p:nvSpPr>
            <p:cNvPr id="11" name="Arrow: Right 10">
              <a:extLst>
                <a:ext uri="{FF2B5EF4-FFF2-40B4-BE49-F238E27FC236}">
                  <a16:creationId xmlns:a16="http://schemas.microsoft.com/office/drawing/2014/main" id="{76C7E7FF-1704-D963-80F4-AF9DD8E78AAD}"/>
                </a:ext>
              </a:extLst>
            </p:cNvPr>
            <p:cNvSpPr/>
            <p:nvPr/>
          </p:nvSpPr>
          <p:spPr bwMode="auto">
            <a:xfrm rot="5400000" flipV="1">
              <a:off x="3446107" y="4162918"/>
              <a:ext cx="752670" cy="848464"/>
            </a:xfrm>
            <a:prstGeom prst="rightArrow">
              <a:avLst/>
            </a:prstGeom>
            <a:solidFill>
              <a:srgbClr val="F62459"/>
            </a:solidFill>
            <a:ln w="19050" cap="flat" cmpd="sng" algn="ctr">
              <a:no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2BA4BBA8-142C-C798-5348-490D46D463F4}"/>
                </a:ext>
              </a:extLst>
            </p:cNvPr>
            <p:cNvSpPr txBox="1"/>
            <p:nvPr/>
          </p:nvSpPr>
          <p:spPr>
            <a:xfrm>
              <a:off x="3613747" y="4487997"/>
              <a:ext cx="417390" cy="369332"/>
            </a:xfrm>
            <a:prstGeom prst="rect">
              <a:avLst/>
            </a:prstGeom>
            <a:noFill/>
          </p:spPr>
          <p:txBody>
            <a:bodyPr wrap="square" lIns="0" tIns="0" rIns="0" bIns="0" rtlCol="0" anchor="ctr">
              <a:spAutoFit/>
            </a:body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800" b="1" i="0" u="none" strike="noStrike" kern="0" cap="none" spc="0" normalizeH="0" baseline="0" noProof="0">
                  <a:ln>
                    <a:noFill/>
                  </a:ln>
                  <a:solidFill>
                    <a:srgbClr val="FFFFFF"/>
                  </a:solidFill>
                  <a:effectLst/>
                  <a:uLnTx/>
                  <a:uFillTx/>
                  <a:latin typeface="Arial" panose="020B0604020202020204" pitchFamily="34" charset="0"/>
                  <a:ea typeface="+mn-ea"/>
                  <a:cs typeface="+mn-cs"/>
                </a:rPr>
                <a:t>Am </a:t>
              </a:r>
              <a:r>
                <a:rPr kumimoji="0" lang="de-DE" sz="800" b="1" i="0" u="none" strike="noStrike" kern="0" cap="none" spc="0" normalizeH="0" baseline="0" noProof="0" err="1">
                  <a:ln>
                    <a:noFill/>
                  </a:ln>
                  <a:solidFill>
                    <a:srgbClr val="FFFFFF"/>
                  </a:solidFill>
                  <a:effectLst/>
                  <a:uLnTx/>
                  <a:uFillTx/>
                  <a:latin typeface="Arial" panose="020B0604020202020204" pitchFamily="34" charset="0"/>
                  <a:ea typeface="+mn-ea"/>
                  <a:cs typeface="+mn-cs"/>
                </a:rPr>
                <a:t>schlech-sten</a:t>
              </a:r>
              <a:endParaRPr kumimoji="0" lang="de-DE" sz="800" b="1" i="0" u="none" strike="noStrike" kern="0" cap="none" spc="0" normalizeH="0" baseline="0" noProof="0">
                <a:ln>
                  <a:noFill/>
                </a:ln>
                <a:solidFill>
                  <a:srgbClr val="FFFFFF"/>
                </a:solidFill>
                <a:effectLst/>
                <a:uLnTx/>
                <a:uFillTx/>
                <a:latin typeface="Arial" panose="020B0604020202020204" pitchFamily="34" charset="0"/>
                <a:ea typeface="+mn-ea"/>
                <a:cs typeface="+mn-cs"/>
              </a:endParaRPr>
            </a:p>
          </p:txBody>
        </p:sp>
      </p:grpSp>
      <p:graphicFrame>
        <p:nvGraphicFramePr>
          <p:cNvPr id="16" name="Table 15">
            <a:extLst>
              <a:ext uri="{FF2B5EF4-FFF2-40B4-BE49-F238E27FC236}">
                <a16:creationId xmlns:a16="http://schemas.microsoft.com/office/drawing/2014/main" id="{0787CA32-0801-F878-A26B-437BBD0BD83B}"/>
              </a:ext>
            </a:extLst>
          </p:cNvPr>
          <p:cNvGraphicFramePr>
            <a:graphicFrameLocks noGrp="1"/>
          </p:cNvGraphicFramePr>
          <p:nvPr>
            <p:extLst>
              <p:ext uri="{D42A27DB-BD31-4B8C-83A1-F6EECF244321}">
                <p14:modId xmlns:p14="http://schemas.microsoft.com/office/powerpoint/2010/main" val="2143741515"/>
              </p:ext>
            </p:extLst>
          </p:nvPr>
        </p:nvGraphicFramePr>
        <p:xfrm>
          <a:off x="8262828" y="1471288"/>
          <a:ext cx="3456000" cy="378000"/>
        </p:xfrm>
        <a:graphic>
          <a:graphicData uri="http://schemas.openxmlformats.org/drawingml/2006/table">
            <a:tbl>
              <a:tblPr firstRow="1" bandRow="1">
                <a:tableStyleId>{69F1C513-6B68-6F4B-46F6-483468E27596}</a:tableStyleId>
              </a:tblPr>
              <a:tblGrid>
                <a:gridCol w="720000">
                  <a:extLst>
                    <a:ext uri="{9D8B030D-6E8A-4147-A177-3AD203B41FA5}">
                      <a16:colId xmlns:a16="http://schemas.microsoft.com/office/drawing/2014/main" val="4127067122"/>
                    </a:ext>
                  </a:extLst>
                </a:gridCol>
                <a:gridCol w="684000">
                  <a:extLst>
                    <a:ext uri="{9D8B030D-6E8A-4147-A177-3AD203B41FA5}">
                      <a16:colId xmlns:a16="http://schemas.microsoft.com/office/drawing/2014/main" val="279670102"/>
                    </a:ext>
                  </a:extLst>
                </a:gridCol>
                <a:gridCol w="684000">
                  <a:extLst>
                    <a:ext uri="{9D8B030D-6E8A-4147-A177-3AD203B41FA5}">
                      <a16:colId xmlns:a16="http://schemas.microsoft.com/office/drawing/2014/main" val="2095652187"/>
                    </a:ext>
                  </a:extLst>
                </a:gridCol>
                <a:gridCol w="684000">
                  <a:extLst>
                    <a:ext uri="{9D8B030D-6E8A-4147-A177-3AD203B41FA5}">
                      <a16:colId xmlns:a16="http://schemas.microsoft.com/office/drawing/2014/main" val="4093258781"/>
                    </a:ext>
                  </a:extLst>
                </a:gridCol>
                <a:gridCol w="684000">
                  <a:extLst>
                    <a:ext uri="{9D8B030D-6E8A-4147-A177-3AD203B41FA5}">
                      <a16:colId xmlns:a16="http://schemas.microsoft.com/office/drawing/2014/main" val="1255164476"/>
                    </a:ext>
                  </a:extLst>
                </a:gridCol>
              </a:tblGrid>
              <a:tr h="198000">
                <a:tc gridSpan="5">
                  <a:txBody>
                    <a:bodyPr/>
                    <a:lstStyle/>
                    <a:p>
                      <a:pPr algn="ctr"/>
                      <a:r>
                        <a:rPr lang="de-DE" sz="800">
                          <a:solidFill>
                            <a:schemeClr val="bg1"/>
                          </a:solidFill>
                        </a:rPr>
                        <a:t>Legende</a:t>
                      </a:r>
                      <a:endParaRPr lang="de-DE" sz="700">
                        <a:solidFill>
                          <a:schemeClr val="bg1"/>
                        </a:solidFill>
                      </a:endParaRPr>
                    </a:p>
                  </a:txBody>
                  <a:tcPr marL="36000" marR="3600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de-DE"/>
                    </a:p>
                  </a:txBody>
                  <a:tcPr/>
                </a:tc>
                <a:tc hMerge="1">
                  <a:txBody>
                    <a:bodyPr/>
                    <a:lstStyle/>
                    <a:p>
                      <a:pPr algn="ctr"/>
                      <a:endParaRPr lang="de-DE" sz="700">
                        <a:solidFill>
                          <a:schemeClr val="bg1"/>
                        </a:solidFill>
                      </a:endParaRPr>
                    </a:p>
                  </a:txBody>
                  <a:tcPr marL="36000" marR="3600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de-DE" sz="700">
                        <a:solidFill>
                          <a:schemeClr val="tx1"/>
                        </a:solidFill>
                      </a:endParaRPr>
                    </a:p>
                  </a:txBody>
                  <a:tcPr marL="36000" marR="3600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lang="de-DE" sz="700">
                        <a:solidFill>
                          <a:schemeClr val="bg1"/>
                        </a:solidFill>
                      </a:endParaRPr>
                    </a:p>
                  </a:txBody>
                  <a:tcPr marL="36000" marR="3600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11973484"/>
                  </a:ext>
                </a:extLst>
              </a:tr>
              <a:tr h="180000">
                <a:tc>
                  <a:txBody>
                    <a:bodyPr/>
                    <a:lstStyle/>
                    <a:p>
                      <a:pPr algn="ctr"/>
                      <a:r>
                        <a:rPr lang="de-DE" sz="700" b="1">
                          <a:solidFill>
                            <a:schemeClr val="bg1"/>
                          </a:solidFill>
                        </a:rPr>
                        <a:t>Private Equity</a:t>
                      </a:r>
                    </a:p>
                  </a:txBody>
                  <a:tcPr marL="36000" marR="3600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BA7BD"/>
                    </a:solidFill>
                  </a:tcPr>
                </a:tc>
                <a:tc>
                  <a:txBody>
                    <a:bodyPr/>
                    <a:lstStyle/>
                    <a:p>
                      <a:pPr algn="ctr"/>
                      <a:r>
                        <a:rPr lang="de-DE" sz="700" b="1">
                          <a:solidFill>
                            <a:schemeClr val="bg1"/>
                          </a:solidFill>
                        </a:rPr>
                        <a:t>Private Debt</a:t>
                      </a:r>
                    </a:p>
                  </a:txBody>
                  <a:tcPr marL="36000" marR="3600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9C0D3"/>
                    </a:solidFill>
                  </a:tcPr>
                </a:tc>
                <a:tc>
                  <a:txBody>
                    <a:bodyPr/>
                    <a:lstStyle/>
                    <a:p>
                      <a:pPr algn="ctr"/>
                      <a:r>
                        <a:rPr lang="de-DE" sz="700" b="1">
                          <a:solidFill>
                            <a:schemeClr val="bg1"/>
                          </a:solidFill>
                        </a:rPr>
                        <a:t>Infrastructure</a:t>
                      </a:r>
                    </a:p>
                  </a:txBody>
                  <a:tcPr marL="36000" marR="3600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FEBD0"/>
                    </a:solidFill>
                  </a:tcPr>
                </a:tc>
                <a:tc>
                  <a:txBody>
                    <a:bodyPr/>
                    <a:lstStyle/>
                    <a:p>
                      <a:pPr algn="ctr"/>
                      <a:r>
                        <a:rPr lang="de-DE" sz="700" b="1">
                          <a:solidFill>
                            <a:schemeClr val="bg1"/>
                          </a:solidFill>
                        </a:rPr>
                        <a:t>Real Estate</a:t>
                      </a:r>
                    </a:p>
                  </a:txBody>
                  <a:tcPr marL="36000" marR="3600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E299"/>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de-DE" sz="700" b="1">
                          <a:solidFill>
                            <a:schemeClr val="bg1"/>
                          </a:solidFill>
                        </a:rPr>
                        <a:t>MSCI World</a:t>
                      </a:r>
                    </a:p>
                  </a:txBody>
                  <a:tcPr marL="36000" marR="3600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941190426"/>
                  </a:ext>
                </a:extLst>
              </a:tr>
            </a:tbl>
          </a:graphicData>
        </a:graphic>
      </p:graphicFrame>
      <p:sp>
        <p:nvSpPr>
          <p:cNvPr id="17" name="Rectangle: Rounded Corners 16">
            <a:extLst>
              <a:ext uri="{FF2B5EF4-FFF2-40B4-BE49-F238E27FC236}">
                <a16:creationId xmlns:a16="http://schemas.microsoft.com/office/drawing/2014/main" id="{F6D34127-E7AE-E87B-0A2D-26EBDBD1157E}"/>
              </a:ext>
            </a:extLst>
          </p:cNvPr>
          <p:cNvSpPr/>
          <p:nvPr/>
        </p:nvSpPr>
        <p:spPr bwMode="auto">
          <a:xfrm>
            <a:off x="4187873" y="2998316"/>
            <a:ext cx="304800" cy="3417116"/>
          </a:xfrm>
          <a:prstGeom prst="roundRect">
            <a:avLst/>
          </a:prstGeom>
          <a:solidFill>
            <a:srgbClr val="DFF5E8">
              <a:alpha val="30000"/>
            </a:srgbClr>
          </a:solidFill>
          <a:ln w="19050" cap="flat" cmpd="sng" algn="ctr">
            <a:solidFill>
              <a:srgbClr val="5FCD8A"/>
            </a:solidFill>
            <a:prstDash val="solid"/>
            <a:round/>
            <a:headEnd type="none" w="med" len="med"/>
            <a:tailEnd type="none" w="med" len="med"/>
          </a:ln>
          <a:effectLst/>
        </p:spPr>
        <p:txBody>
          <a:bodyPr vert="vert270" lIns="72000" tIns="72000" rIns="72000" bIns="72000" rtlCol="0" anchor="b"/>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800" b="1" i="0" u="none" strike="noStrike" kern="0" cap="none" spc="0" normalizeH="0" baseline="0" noProof="0">
                <a:ln>
                  <a:noFill/>
                </a:ln>
                <a:solidFill>
                  <a:srgbClr val="5FCD8A"/>
                </a:solidFill>
                <a:effectLst/>
                <a:uLnTx/>
                <a:uFillTx/>
                <a:latin typeface="Arial" panose="020B0604020202020204" pitchFamily="34" charset="0"/>
                <a:ea typeface="+mn-ea"/>
                <a:cs typeface="+mn-cs"/>
              </a:rPr>
              <a:t>&gt;15%</a:t>
            </a:r>
          </a:p>
        </p:txBody>
      </p:sp>
      <p:sp>
        <p:nvSpPr>
          <p:cNvPr id="19" name="Rectangle: Rounded Corners 18">
            <a:extLst>
              <a:ext uri="{FF2B5EF4-FFF2-40B4-BE49-F238E27FC236}">
                <a16:creationId xmlns:a16="http://schemas.microsoft.com/office/drawing/2014/main" id="{C2537ED9-B35E-FE5F-AC5C-5B544383BA7B}"/>
              </a:ext>
            </a:extLst>
          </p:cNvPr>
          <p:cNvSpPr/>
          <p:nvPr/>
        </p:nvSpPr>
        <p:spPr bwMode="auto">
          <a:xfrm>
            <a:off x="4807390" y="2998316"/>
            <a:ext cx="304800" cy="3417116"/>
          </a:xfrm>
          <a:prstGeom prst="roundRect">
            <a:avLst/>
          </a:prstGeom>
          <a:solidFill>
            <a:srgbClr val="DFF5E8">
              <a:alpha val="30000"/>
            </a:srgbClr>
          </a:solidFill>
          <a:ln w="19050" cap="flat" cmpd="sng" algn="ctr">
            <a:solidFill>
              <a:srgbClr val="5FCD8A"/>
            </a:solidFill>
            <a:prstDash val="solid"/>
            <a:round/>
            <a:headEnd type="none" w="med" len="med"/>
            <a:tailEnd type="none" w="med" len="med"/>
          </a:ln>
          <a:effectLst/>
        </p:spPr>
        <p:txBody>
          <a:bodyPr vert="vert270" lIns="72000" tIns="72000" rIns="72000" bIns="72000" rtlCol="0" anchor="b"/>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800" b="1" i="0" u="none" strike="noStrike" kern="0" cap="none" spc="0" normalizeH="0" baseline="0" noProof="0">
                <a:ln>
                  <a:noFill/>
                </a:ln>
                <a:solidFill>
                  <a:srgbClr val="5FCD8A"/>
                </a:solidFill>
                <a:effectLst/>
                <a:uLnTx/>
                <a:uFillTx/>
                <a:latin typeface="Arial" panose="020B0604020202020204" pitchFamily="34" charset="0"/>
                <a:ea typeface="+mn-ea"/>
                <a:cs typeface="+mn-cs"/>
              </a:rPr>
              <a:t>&gt;6%</a:t>
            </a:r>
          </a:p>
        </p:txBody>
      </p:sp>
      <p:sp>
        <p:nvSpPr>
          <p:cNvPr id="20" name="Rectangle: Rounded Corners 19">
            <a:extLst>
              <a:ext uri="{FF2B5EF4-FFF2-40B4-BE49-F238E27FC236}">
                <a16:creationId xmlns:a16="http://schemas.microsoft.com/office/drawing/2014/main" id="{5242383C-D795-514F-0EE2-8D4FBD9D3B54}"/>
              </a:ext>
            </a:extLst>
          </p:cNvPr>
          <p:cNvSpPr/>
          <p:nvPr/>
        </p:nvSpPr>
        <p:spPr bwMode="auto">
          <a:xfrm>
            <a:off x="6360133" y="2998316"/>
            <a:ext cx="304800" cy="3417116"/>
          </a:xfrm>
          <a:prstGeom prst="roundRect">
            <a:avLst/>
          </a:prstGeom>
          <a:solidFill>
            <a:srgbClr val="DFF5E8">
              <a:alpha val="30000"/>
            </a:srgbClr>
          </a:solidFill>
          <a:ln w="19050" cap="flat" cmpd="sng" algn="ctr">
            <a:solidFill>
              <a:srgbClr val="5FCD8A"/>
            </a:solidFill>
            <a:prstDash val="solid"/>
            <a:round/>
            <a:headEnd type="none" w="med" len="med"/>
            <a:tailEnd type="none" w="med" len="med"/>
          </a:ln>
          <a:effectLst/>
        </p:spPr>
        <p:txBody>
          <a:bodyPr vert="vert270" lIns="72000" tIns="72000" rIns="72000" bIns="72000" rtlCol="0" anchor="b"/>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800" b="1" i="0" u="none" strike="noStrike" kern="0" cap="none" spc="0" normalizeH="0" baseline="0" noProof="0">
                <a:ln>
                  <a:noFill/>
                </a:ln>
                <a:solidFill>
                  <a:srgbClr val="5FCD8A"/>
                </a:solidFill>
                <a:effectLst/>
                <a:uLnTx/>
                <a:uFillTx/>
                <a:latin typeface="Arial" panose="020B0604020202020204" pitchFamily="34" charset="0"/>
                <a:ea typeface="+mn-ea"/>
                <a:cs typeface="+mn-cs"/>
              </a:rPr>
              <a:t>&gt;4%</a:t>
            </a:r>
          </a:p>
        </p:txBody>
      </p:sp>
      <p:sp>
        <p:nvSpPr>
          <p:cNvPr id="21" name="Rectangle: Rounded Corners 20">
            <a:extLst>
              <a:ext uri="{FF2B5EF4-FFF2-40B4-BE49-F238E27FC236}">
                <a16:creationId xmlns:a16="http://schemas.microsoft.com/office/drawing/2014/main" id="{8111C5A2-DC3F-A7B1-2BEE-0D5A638F117F}"/>
              </a:ext>
            </a:extLst>
          </p:cNvPr>
          <p:cNvSpPr/>
          <p:nvPr/>
        </p:nvSpPr>
        <p:spPr bwMode="auto">
          <a:xfrm>
            <a:off x="6665826" y="2998316"/>
            <a:ext cx="304800" cy="3417116"/>
          </a:xfrm>
          <a:prstGeom prst="roundRect">
            <a:avLst/>
          </a:prstGeom>
          <a:solidFill>
            <a:srgbClr val="DFF5E8">
              <a:alpha val="30000"/>
            </a:srgbClr>
          </a:solidFill>
          <a:ln w="19050" cap="flat" cmpd="sng" algn="ctr">
            <a:solidFill>
              <a:srgbClr val="5FCD8A"/>
            </a:solidFill>
            <a:prstDash val="solid"/>
            <a:round/>
            <a:headEnd type="none" w="med" len="med"/>
            <a:tailEnd type="none" w="med" len="med"/>
          </a:ln>
          <a:effectLst/>
        </p:spPr>
        <p:txBody>
          <a:bodyPr vert="vert270" lIns="72000" tIns="72000" rIns="72000" bIns="72000" rtlCol="0" anchor="b"/>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800" b="1" i="0" u="none" strike="noStrike" kern="0" cap="none" spc="0" normalizeH="0" baseline="0" noProof="0">
                <a:ln>
                  <a:noFill/>
                </a:ln>
                <a:solidFill>
                  <a:srgbClr val="5FCD8A"/>
                </a:solidFill>
                <a:effectLst/>
                <a:uLnTx/>
                <a:uFillTx/>
                <a:latin typeface="Arial" panose="020B0604020202020204" pitchFamily="34" charset="0"/>
                <a:ea typeface="+mn-ea"/>
                <a:cs typeface="+mn-cs"/>
              </a:rPr>
              <a:t>&gt;7%</a:t>
            </a:r>
          </a:p>
        </p:txBody>
      </p:sp>
      <p:sp>
        <p:nvSpPr>
          <p:cNvPr id="22" name="Rectangle: Rounded Corners 21">
            <a:extLst>
              <a:ext uri="{FF2B5EF4-FFF2-40B4-BE49-F238E27FC236}">
                <a16:creationId xmlns:a16="http://schemas.microsoft.com/office/drawing/2014/main" id="{1FAA8E90-5354-5C3F-0BBC-C8EE8487F028}"/>
              </a:ext>
            </a:extLst>
          </p:cNvPr>
          <p:cNvSpPr/>
          <p:nvPr/>
        </p:nvSpPr>
        <p:spPr bwMode="auto">
          <a:xfrm>
            <a:off x="9755956" y="2998316"/>
            <a:ext cx="304800" cy="3417116"/>
          </a:xfrm>
          <a:prstGeom prst="roundRect">
            <a:avLst/>
          </a:prstGeom>
          <a:solidFill>
            <a:srgbClr val="DFF5E8">
              <a:alpha val="30000"/>
            </a:srgbClr>
          </a:solidFill>
          <a:ln w="19050" cap="flat" cmpd="sng" algn="ctr">
            <a:solidFill>
              <a:srgbClr val="5FCD8A"/>
            </a:solidFill>
            <a:prstDash val="solid"/>
            <a:round/>
            <a:headEnd type="none" w="med" len="med"/>
            <a:tailEnd type="none" w="med" len="med"/>
          </a:ln>
          <a:effectLst/>
        </p:spPr>
        <p:txBody>
          <a:bodyPr vert="vert270" lIns="72000" tIns="72000" rIns="72000" bIns="72000" rtlCol="0" anchor="b"/>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800" b="1" i="0" u="none" strike="noStrike" kern="0" cap="none" spc="0" normalizeH="0" baseline="0" noProof="0">
                <a:ln>
                  <a:noFill/>
                </a:ln>
                <a:solidFill>
                  <a:srgbClr val="5FCD8A"/>
                </a:solidFill>
                <a:effectLst/>
                <a:uLnTx/>
                <a:uFillTx/>
                <a:latin typeface="Arial" panose="020B0604020202020204" pitchFamily="34" charset="0"/>
                <a:ea typeface="+mn-ea"/>
                <a:cs typeface="+mn-cs"/>
              </a:rPr>
              <a:t>&gt;14%</a:t>
            </a:r>
          </a:p>
        </p:txBody>
      </p:sp>
      <p:sp>
        <p:nvSpPr>
          <p:cNvPr id="23" name="Rectangle: Rounded Corners 22">
            <a:extLst>
              <a:ext uri="{FF2B5EF4-FFF2-40B4-BE49-F238E27FC236}">
                <a16:creationId xmlns:a16="http://schemas.microsoft.com/office/drawing/2014/main" id="{4A650E15-A907-62F4-9A73-9EE66294A862}"/>
              </a:ext>
            </a:extLst>
          </p:cNvPr>
          <p:cNvSpPr/>
          <p:nvPr/>
        </p:nvSpPr>
        <p:spPr bwMode="auto">
          <a:xfrm>
            <a:off x="10988083" y="2998316"/>
            <a:ext cx="304800" cy="3417116"/>
          </a:xfrm>
          <a:prstGeom prst="roundRect">
            <a:avLst/>
          </a:prstGeom>
          <a:solidFill>
            <a:srgbClr val="DFF5E8">
              <a:alpha val="30000"/>
            </a:srgbClr>
          </a:solidFill>
          <a:ln w="19050" cap="flat" cmpd="sng" algn="ctr">
            <a:solidFill>
              <a:srgbClr val="5FCD8A"/>
            </a:solidFill>
            <a:prstDash val="solid"/>
            <a:round/>
            <a:headEnd type="none" w="med" len="med"/>
            <a:tailEnd type="none" w="med" len="med"/>
          </a:ln>
          <a:effectLst/>
        </p:spPr>
        <p:txBody>
          <a:bodyPr vert="vert270" lIns="72000" tIns="72000" rIns="72000" bIns="72000" rtlCol="0" anchor="b"/>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800" b="1" i="0" u="none" strike="noStrike" kern="0" cap="none" spc="0" normalizeH="0" baseline="0" noProof="0">
                <a:ln>
                  <a:noFill/>
                </a:ln>
                <a:solidFill>
                  <a:srgbClr val="5FCD8A"/>
                </a:solidFill>
                <a:effectLst/>
                <a:uLnTx/>
                <a:uFillTx/>
                <a:latin typeface="Arial" panose="020B0604020202020204" pitchFamily="34" charset="0"/>
                <a:ea typeface="+mn-ea"/>
                <a:cs typeface="+mn-cs"/>
              </a:rPr>
              <a:t>&gt;9%</a:t>
            </a:r>
          </a:p>
        </p:txBody>
      </p:sp>
      <p:sp>
        <p:nvSpPr>
          <p:cNvPr id="25" name="TextBox 24">
            <a:extLst>
              <a:ext uri="{FF2B5EF4-FFF2-40B4-BE49-F238E27FC236}">
                <a16:creationId xmlns:a16="http://schemas.microsoft.com/office/drawing/2014/main" id="{8A20FD09-BD6A-15DA-37DD-CE1D93F79108}"/>
              </a:ext>
            </a:extLst>
          </p:cNvPr>
          <p:cNvSpPr txBox="1"/>
          <p:nvPr/>
        </p:nvSpPr>
        <p:spPr>
          <a:xfrm>
            <a:off x="7841538" y="5937897"/>
            <a:ext cx="2013434" cy="369332"/>
          </a:xfrm>
          <a:prstGeom prst="rect">
            <a:avLst/>
          </a:prstGeom>
          <a:noFill/>
        </p:spPr>
        <p:txBody>
          <a:bodyPr wrap="square" anchor="ctr">
            <a:spAutoFit/>
          </a:body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900" b="1" i="0" u="none" strike="noStrike" kern="0" cap="none" spc="0" normalizeH="0" baseline="0" noProof="0">
                <a:ln>
                  <a:noFill/>
                </a:ln>
                <a:solidFill>
                  <a:srgbClr val="5FCD8A"/>
                </a:solidFill>
                <a:effectLst/>
                <a:uLnTx/>
                <a:uFillTx/>
                <a:latin typeface="Arial" panose="020B0604020202020204" pitchFamily="34" charset="0"/>
                <a:ea typeface="+mn-ea"/>
                <a:cs typeface="+mn-cs"/>
              </a:rPr>
              <a:t>Outperformance in Jahren mit negativer Aktienmarktrendite</a:t>
            </a:r>
          </a:p>
        </p:txBody>
      </p:sp>
      <p:sp>
        <p:nvSpPr>
          <p:cNvPr id="26" name="Rectangle: Rounded Corners 25">
            <a:extLst>
              <a:ext uri="{FF2B5EF4-FFF2-40B4-BE49-F238E27FC236}">
                <a16:creationId xmlns:a16="http://schemas.microsoft.com/office/drawing/2014/main" id="{A168C3B7-D8E2-FD79-5161-C4DF2B6ED450}"/>
              </a:ext>
            </a:extLst>
          </p:cNvPr>
          <p:cNvSpPr/>
          <p:nvPr/>
        </p:nvSpPr>
        <p:spPr bwMode="auto">
          <a:xfrm>
            <a:off x="7594444" y="2998316"/>
            <a:ext cx="304800" cy="3417116"/>
          </a:xfrm>
          <a:prstGeom prst="roundRect">
            <a:avLst/>
          </a:prstGeom>
          <a:solidFill>
            <a:srgbClr val="DFF5E8">
              <a:alpha val="30000"/>
            </a:srgbClr>
          </a:solidFill>
          <a:ln w="19050" cap="flat" cmpd="sng" algn="ctr">
            <a:solidFill>
              <a:srgbClr val="5FCD8A"/>
            </a:solidFill>
            <a:prstDash val="solid"/>
            <a:round/>
            <a:headEnd type="none" w="med" len="med"/>
            <a:tailEnd type="none" w="med" len="med"/>
          </a:ln>
          <a:effectLst/>
        </p:spPr>
        <p:txBody>
          <a:bodyPr vert="vert270" lIns="72000" tIns="72000" rIns="72000" bIns="72000" rtlCol="0" anchor="b"/>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800" b="1" i="0" u="none" strike="noStrike" kern="0" cap="none" spc="0" normalizeH="0" baseline="0" noProof="0">
                <a:ln>
                  <a:noFill/>
                </a:ln>
                <a:solidFill>
                  <a:srgbClr val="5FCD8A"/>
                </a:solidFill>
                <a:effectLst/>
                <a:uLnTx/>
                <a:uFillTx/>
                <a:latin typeface="Arial" panose="020B0604020202020204" pitchFamily="34" charset="0"/>
                <a:ea typeface="+mn-ea"/>
                <a:cs typeface="+mn-cs"/>
              </a:rPr>
              <a:t>&gt;9%</a:t>
            </a:r>
          </a:p>
        </p:txBody>
      </p:sp>
      <p:sp>
        <p:nvSpPr>
          <p:cNvPr id="28" name="Rectangle: Rounded Corners 27">
            <a:extLst>
              <a:ext uri="{FF2B5EF4-FFF2-40B4-BE49-F238E27FC236}">
                <a16:creationId xmlns:a16="http://schemas.microsoft.com/office/drawing/2014/main" id="{062F6342-D94F-F105-80C2-ACFF81A69998}"/>
              </a:ext>
            </a:extLst>
          </p:cNvPr>
          <p:cNvSpPr/>
          <p:nvPr/>
        </p:nvSpPr>
        <p:spPr bwMode="auto">
          <a:xfrm>
            <a:off x="4503421" y="2167282"/>
            <a:ext cx="304800" cy="1503328"/>
          </a:xfrm>
          <a:prstGeom prst="roundRect">
            <a:avLst/>
          </a:prstGeom>
          <a:solidFill>
            <a:srgbClr val="CCE4F0">
              <a:alpha val="30000"/>
            </a:srgbClr>
          </a:solidFill>
          <a:ln w="19050" cap="flat" cmpd="sng" algn="ctr">
            <a:solidFill>
              <a:srgbClr val="3395C2"/>
            </a:solidFill>
            <a:prstDash val="solid"/>
            <a:round/>
            <a:headEnd type="none" w="med" len="med"/>
            <a:tailEnd type="none" w="med" len="med"/>
          </a:ln>
          <a:effectLst/>
        </p:spPr>
        <p:txBody>
          <a:bodyPr vert="vert270" lIns="72000" tIns="72000" rIns="72000" bIns="72000" rtlCol="0" anchor="ctr"/>
          <a:lstStyle/>
          <a:p>
            <a:pPr marL="0" marR="0" lvl="0" indent="0" algn="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800" b="1" i="0" u="none" strike="noStrike" kern="0" cap="none" spc="0" normalizeH="0" baseline="0" noProof="0">
                <a:ln>
                  <a:noFill/>
                </a:ln>
                <a:solidFill>
                  <a:srgbClr val="3395C2"/>
                </a:solidFill>
                <a:effectLst/>
                <a:uLnTx/>
                <a:uFillTx/>
                <a:latin typeface="Arial" panose="020B0604020202020204" pitchFamily="34" charset="0"/>
                <a:ea typeface="+mn-ea"/>
                <a:cs typeface="+mn-cs"/>
              </a:rPr>
              <a:t>Private Debt, </a:t>
            </a:r>
            <a:br>
              <a:rPr kumimoji="0" lang="de-DE" sz="800" b="1" i="0" u="none" strike="noStrike" kern="0" cap="none" spc="0" normalizeH="0" baseline="0" noProof="0">
                <a:ln>
                  <a:noFill/>
                </a:ln>
                <a:solidFill>
                  <a:srgbClr val="3395C2"/>
                </a:solidFill>
                <a:effectLst/>
                <a:uLnTx/>
                <a:uFillTx/>
                <a:latin typeface="Arial" panose="020B0604020202020204" pitchFamily="34" charset="0"/>
                <a:ea typeface="+mn-ea"/>
                <a:cs typeface="+mn-cs"/>
              </a:rPr>
            </a:br>
            <a:r>
              <a:rPr kumimoji="0" lang="de-DE" sz="800" b="1" i="0" u="none" strike="noStrike" kern="0" cap="none" spc="0" normalizeH="0" baseline="0" noProof="0">
                <a:ln>
                  <a:noFill/>
                </a:ln>
                <a:solidFill>
                  <a:srgbClr val="3395C2"/>
                </a:solidFill>
                <a:effectLst/>
                <a:uLnTx/>
                <a:uFillTx/>
                <a:latin typeface="Arial" panose="020B0604020202020204" pitchFamily="34" charset="0"/>
                <a:ea typeface="+mn-ea"/>
                <a:cs typeface="+mn-cs"/>
              </a:rPr>
              <a:t>Real Estate</a:t>
            </a:r>
          </a:p>
        </p:txBody>
      </p:sp>
      <p:sp>
        <p:nvSpPr>
          <p:cNvPr id="29" name="Rectangle: Rounded Corners 28">
            <a:extLst>
              <a:ext uri="{FF2B5EF4-FFF2-40B4-BE49-F238E27FC236}">
                <a16:creationId xmlns:a16="http://schemas.microsoft.com/office/drawing/2014/main" id="{932FF841-E6F4-B4CC-F1DF-03998A5C1B12}"/>
              </a:ext>
            </a:extLst>
          </p:cNvPr>
          <p:cNvSpPr/>
          <p:nvPr/>
        </p:nvSpPr>
        <p:spPr bwMode="auto">
          <a:xfrm>
            <a:off x="5122826" y="2167282"/>
            <a:ext cx="304800" cy="1503328"/>
          </a:xfrm>
          <a:prstGeom prst="roundRect">
            <a:avLst/>
          </a:prstGeom>
          <a:solidFill>
            <a:srgbClr val="CCE4F0">
              <a:alpha val="30000"/>
            </a:srgbClr>
          </a:solidFill>
          <a:ln w="19050" cap="flat" cmpd="sng" algn="ctr">
            <a:solidFill>
              <a:srgbClr val="3395C2"/>
            </a:solidFill>
            <a:prstDash val="solid"/>
            <a:round/>
            <a:headEnd type="none" w="med" len="med"/>
            <a:tailEnd type="none" w="med" len="med"/>
          </a:ln>
          <a:effectLst/>
        </p:spPr>
        <p:txBody>
          <a:bodyPr vert="vert270" lIns="72000" tIns="72000" rIns="72000" bIns="72000" rtlCol="0" anchor="ctr"/>
          <a:lstStyle/>
          <a:p>
            <a:pPr marL="0" marR="0" lvl="0" indent="0" algn="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800" b="1" i="0" u="none" strike="noStrike" kern="0" cap="none" spc="0" normalizeH="0" baseline="0" noProof="0">
                <a:ln>
                  <a:noFill/>
                </a:ln>
                <a:solidFill>
                  <a:srgbClr val="3395C2"/>
                </a:solidFill>
                <a:effectLst/>
                <a:uLnTx/>
                <a:uFillTx/>
                <a:latin typeface="Arial" panose="020B0604020202020204" pitchFamily="34" charset="0"/>
                <a:ea typeface="+mn-ea"/>
                <a:cs typeface="+mn-cs"/>
              </a:rPr>
              <a:t>Private Debt</a:t>
            </a:r>
          </a:p>
        </p:txBody>
      </p:sp>
      <p:sp>
        <p:nvSpPr>
          <p:cNvPr id="31" name="Rectangle: Rounded Corners 30">
            <a:extLst>
              <a:ext uri="{FF2B5EF4-FFF2-40B4-BE49-F238E27FC236}">
                <a16:creationId xmlns:a16="http://schemas.microsoft.com/office/drawing/2014/main" id="{5E8AF721-D2B4-D2E5-3268-C48045F53373}"/>
              </a:ext>
            </a:extLst>
          </p:cNvPr>
          <p:cNvSpPr/>
          <p:nvPr/>
        </p:nvSpPr>
        <p:spPr bwMode="auto">
          <a:xfrm>
            <a:off x="6965522" y="2167282"/>
            <a:ext cx="304800" cy="1503328"/>
          </a:xfrm>
          <a:prstGeom prst="roundRect">
            <a:avLst/>
          </a:prstGeom>
          <a:solidFill>
            <a:srgbClr val="CCE4F0">
              <a:alpha val="30000"/>
            </a:srgbClr>
          </a:solidFill>
          <a:ln w="19050" cap="flat" cmpd="sng" algn="ctr">
            <a:solidFill>
              <a:srgbClr val="3395C2"/>
            </a:solidFill>
            <a:prstDash val="solid"/>
            <a:round/>
            <a:headEnd type="none" w="med" len="med"/>
            <a:tailEnd type="none" w="med" len="med"/>
          </a:ln>
          <a:effectLst/>
        </p:spPr>
        <p:txBody>
          <a:bodyPr vert="vert270" lIns="72000" tIns="72000" rIns="72000" bIns="72000" rtlCol="0" anchor="ctr"/>
          <a:lstStyle/>
          <a:p>
            <a:pPr marL="0" marR="0" lvl="0" indent="0" algn="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800" b="1" i="0" u="none" strike="noStrike" kern="0" cap="none" spc="0" normalizeH="0" baseline="0" noProof="0">
                <a:ln>
                  <a:noFill/>
                </a:ln>
                <a:solidFill>
                  <a:srgbClr val="3395C2"/>
                </a:solidFill>
                <a:effectLst/>
                <a:uLnTx/>
                <a:uFillTx/>
                <a:latin typeface="Arial" panose="020B0604020202020204" pitchFamily="34" charset="0"/>
                <a:ea typeface="+mn-ea"/>
                <a:cs typeface="+mn-cs"/>
              </a:rPr>
              <a:t>Private Debt, </a:t>
            </a:r>
            <a:br>
              <a:rPr kumimoji="0" lang="de-DE" sz="800" b="1" i="0" u="none" strike="noStrike" kern="0" cap="none" spc="0" normalizeH="0" baseline="0" noProof="0">
                <a:ln>
                  <a:noFill/>
                </a:ln>
                <a:solidFill>
                  <a:srgbClr val="3395C2"/>
                </a:solidFill>
                <a:effectLst/>
                <a:uLnTx/>
                <a:uFillTx/>
                <a:latin typeface="Arial" panose="020B0604020202020204" pitchFamily="34" charset="0"/>
                <a:ea typeface="+mn-ea"/>
                <a:cs typeface="+mn-cs"/>
              </a:rPr>
            </a:br>
            <a:r>
              <a:rPr kumimoji="0" lang="de-DE" sz="800" b="1" i="0" u="none" strike="noStrike" kern="0" cap="none" spc="0" normalizeH="0" baseline="0" noProof="0">
                <a:ln>
                  <a:noFill/>
                </a:ln>
                <a:solidFill>
                  <a:srgbClr val="3395C2"/>
                </a:solidFill>
                <a:effectLst/>
                <a:uLnTx/>
                <a:uFillTx/>
                <a:latin typeface="Arial" panose="020B0604020202020204" pitchFamily="34" charset="0"/>
                <a:ea typeface="+mn-ea"/>
                <a:cs typeface="+mn-cs"/>
              </a:rPr>
              <a:t>Private Equity</a:t>
            </a:r>
          </a:p>
        </p:txBody>
      </p:sp>
      <p:sp>
        <p:nvSpPr>
          <p:cNvPr id="35" name="Rectangle: Rounded Corners 34">
            <a:extLst>
              <a:ext uri="{FF2B5EF4-FFF2-40B4-BE49-F238E27FC236}">
                <a16:creationId xmlns:a16="http://schemas.microsoft.com/office/drawing/2014/main" id="{E9CF508E-E54A-76DD-439C-9F60DC371BD9}"/>
              </a:ext>
            </a:extLst>
          </p:cNvPr>
          <p:cNvSpPr/>
          <p:nvPr/>
        </p:nvSpPr>
        <p:spPr bwMode="auto">
          <a:xfrm>
            <a:off x="10372019" y="2167282"/>
            <a:ext cx="304800" cy="1503328"/>
          </a:xfrm>
          <a:prstGeom prst="roundRect">
            <a:avLst/>
          </a:prstGeom>
          <a:solidFill>
            <a:srgbClr val="CCE4F0">
              <a:alpha val="30000"/>
            </a:srgbClr>
          </a:solidFill>
          <a:ln w="19050" cap="flat" cmpd="sng" algn="ctr">
            <a:solidFill>
              <a:srgbClr val="3395C2"/>
            </a:solidFill>
            <a:prstDash val="solid"/>
            <a:round/>
            <a:headEnd type="none" w="med" len="med"/>
            <a:tailEnd type="none" w="med" len="med"/>
          </a:ln>
          <a:effectLst/>
        </p:spPr>
        <p:txBody>
          <a:bodyPr vert="vert270" lIns="72000" tIns="72000" rIns="72000" bIns="72000" rtlCol="0" anchor="ctr"/>
          <a:lstStyle/>
          <a:p>
            <a:pPr marL="0" marR="0" lvl="0" indent="0" algn="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800" b="1" i="0" u="none" strike="noStrike" kern="0" cap="none" spc="0" normalizeH="0" baseline="0" noProof="0">
                <a:ln>
                  <a:noFill/>
                </a:ln>
                <a:solidFill>
                  <a:srgbClr val="3395C2"/>
                </a:solidFill>
                <a:effectLst/>
                <a:uLnTx/>
                <a:uFillTx/>
                <a:latin typeface="Arial" panose="020B0604020202020204" pitchFamily="34" charset="0"/>
                <a:ea typeface="+mn-ea"/>
                <a:cs typeface="+mn-cs"/>
              </a:rPr>
              <a:t>Private Equity</a:t>
            </a:r>
          </a:p>
        </p:txBody>
      </p:sp>
      <p:sp>
        <p:nvSpPr>
          <p:cNvPr id="38" name="TextBox 37">
            <a:extLst>
              <a:ext uri="{FF2B5EF4-FFF2-40B4-BE49-F238E27FC236}">
                <a16:creationId xmlns:a16="http://schemas.microsoft.com/office/drawing/2014/main" id="{B2807E1A-D476-14AF-4020-DA57D747FBC2}"/>
              </a:ext>
            </a:extLst>
          </p:cNvPr>
          <p:cNvSpPr txBox="1"/>
          <p:nvPr/>
        </p:nvSpPr>
        <p:spPr>
          <a:xfrm>
            <a:off x="7188356" y="2443298"/>
            <a:ext cx="3223974" cy="338332"/>
          </a:xfrm>
          <a:prstGeom prst="rect">
            <a:avLst/>
          </a:prstGeom>
          <a:noFill/>
        </p:spPr>
        <p:txBody>
          <a:bodyPr wrap="square">
            <a:spAutoFit/>
          </a:body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r>
              <a:rPr kumimoji="0" lang="de-DE" sz="900" b="1" i="0" u="none" strike="noStrike" kern="0" cap="none" spc="0" normalizeH="0" baseline="0" noProof="0">
                <a:ln>
                  <a:noFill/>
                </a:ln>
                <a:solidFill>
                  <a:srgbClr val="3395C2"/>
                </a:solidFill>
                <a:effectLst/>
                <a:uLnTx/>
                <a:uFillTx/>
                <a:latin typeface="Arial" panose="020B0604020202020204" pitchFamily="34" charset="0"/>
                <a:ea typeface="+mn-ea"/>
                <a:cs typeface="+mn-cs"/>
              </a:rPr>
              <a:t>Private Markets Anlageklassen mit Outperformance gegenüber Private Markets mit negativer Entwicklung</a:t>
            </a:r>
          </a:p>
        </p:txBody>
      </p:sp>
    </p:spTree>
    <p:extLst>
      <p:ext uri="{BB962C8B-B14F-4D97-AF65-F5344CB8AC3E}">
        <p14:creationId xmlns:p14="http://schemas.microsoft.com/office/powerpoint/2010/main" val="2014818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adline" descr="Picture a man looking out of a building">
            <a:extLst>
              <a:ext uri="{FF2B5EF4-FFF2-40B4-BE49-F238E27FC236}">
                <a16:creationId xmlns:a16="http://schemas.microsoft.com/office/drawing/2014/main" id="{E48B00AD-F858-D7E2-98EF-4A5A897F06E9}"/>
              </a:ext>
            </a:extLst>
          </p:cNvPr>
          <p:cNvSpPr>
            <a:spLocks noGrp="1"/>
          </p:cNvSpPr>
          <p:nvPr>
            <p:ph type="title"/>
          </p:nvPr>
        </p:nvSpPr>
        <p:spPr>
          <a:xfrm>
            <a:off x="554597" y="458772"/>
            <a:ext cx="9996783" cy="549227"/>
          </a:xfrm>
        </p:spPr>
        <p:txBody>
          <a:bodyPr/>
          <a:lstStyle/>
          <a:p>
            <a:r>
              <a:rPr lang="de-DE" b="0" i="0" u="none" strike="noStrike">
                <a:solidFill>
                  <a:srgbClr val="003781"/>
                </a:solidFill>
                <a:effectLst/>
                <a:latin typeface="Arial" panose="020B0604020202020204" pitchFamily="34" charset="0"/>
              </a:rPr>
              <a:t>Was ist bei einem Investment in den Allianz Core Private </a:t>
            </a:r>
            <a:r>
              <a:rPr lang="de-DE" b="0" i="0" u="none" strike="noStrike" err="1">
                <a:solidFill>
                  <a:srgbClr val="003781"/>
                </a:solidFill>
                <a:effectLst/>
                <a:latin typeface="Arial" panose="020B0604020202020204" pitchFamily="34" charset="0"/>
              </a:rPr>
              <a:t>Markets</a:t>
            </a:r>
            <a:r>
              <a:rPr lang="de-DE" b="0" i="0" u="none" strike="noStrike">
                <a:solidFill>
                  <a:srgbClr val="003781"/>
                </a:solidFill>
                <a:effectLst/>
                <a:latin typeface="Arial" panose="020B0604020202020204" pitchFamily="34" charset="0"/>
              </a:rPr>
              <a:t> Fonds zu beachten?</a:t>
            </a:r>
            <a:r>
              <a:rPr lang="de-DE" b="0" i="0">
                <a:solidFill>
                  <a:srgbClr val="000000"/>
                </a:solidFill>
                <a:effectLst/>
                <a:latin typeface="Arial" panose="020B0604020202020204" pitchFamily="34" charset="0"/>
              </a:rPr>
              <a:t>​</a:t>
            </a:r>
            <a:br>
              <a:rPr lang="de-DE" b="0" i="0">
                <a:solidFill>
                  <a:srgbClr val="000000"/>
                </a:solidFill>
                <a:effectLst/>
                <a:latin typeface="Arial" panose="020B0604020202020204" pitchFamily="34" charset="0"/>
              </a:rPr>
            </a:br>
            <a:endParaRPr lang="de-DE">
              <a:solidFill>
                <a:srgbClr val="13A0D3"/>
              </a:solidFill>
            </a:endParaRPr>
          </a:p>
        </p:txBody>
      </p:sp>
      <p:sp>
        <p:nvSpPr>
          <p:cNvPr id="9" name="Content" descr="Picture a man looking out of a building">
            <a:extLst>
              <a:ext uri="{FF2B5EF4-FFF2-40B4-BE49-F238E27FC236}">
                <a16:creationId xmlns:a16="http://schemas.microsoft.com/office/drawing/2014/main" id="{7FF7FACF-6C70-271D-0C6F-25A1F035234D}"/>
              </a:ext>
            </a:extLst>
          </p:cNvPr>
          <p:cNvSpPr>
            <a:spLocks noGrp="1"/>
          </p:cNvSpPr>
          <p:nvPr>
            <p:ph sz="quarter" idx="26"/>
          </p:nvPr>
        </p:nvSpPr>
        <p:spPr>
          <a:xfrm>
            <a:off x="641268" y="1844713"/>
            <a:ext cx="5520994" cy="2699645"/>
          </a:xfrm>
        </p:spPr>
        <p:txBody>
          <a:bodyPr/>
          <a:lstStyle/>
          <a:p>
            <a:pPr marL="0" indent="0">
              <a:spcAft>
                <a:spcPts val="460"/>
              </a:spcAft>
              <a:buNone/>
            </a:pPr>
            <a:r>
              <a:rPr lang="de-DE" sz="1200" b="1"/>
              <a:t>Operative Besonderheiten beim Investment in den ACPMF:</a:t>
            </a:r>
          </a:p>
          <a:p>
            <a:pPr>
              <a:spcAft>
                <a:spcPts val="460"/>
              </a:spcAft>
              <a:buFont typeface="Wingdings" panose="05000000000000000000" pitchFamily="2" charset="2"/>
              <a:buChar char="§"/>
            </a:pPr>
            <a:r>
              <a:rPr lang="de-DE" sz="1200"/>
              <a:t>Fonds </a:t>
            </a:r>
            <a:r>
              <a:rPr lang="de-DE"/>
              <a:t>mit </a:t>
            </a:r>
            <a:r>
              <a:rPr lang="de-DE" err="1"/>
              <a:t>quartärlicher</a:t>
            </a:r>
            <a:r>
              <a:rPr lang="de-DE" sz="1200"/>
              <a:t> Liquidität; über die Standard-Orderwege handelbar (täglich NAV verfügbar; Preisfeststellung erfolgt jedes Quartal).</a:t>
            </a:r>
          </a:p>
          <a:p>
            <a:pPr>
              <a:spcAft>
                <a:spcPts val="460"/>
              </a:spcAft>
              <a:buFont typeface="Wingdings" panose="05000000000000000000" pitchFamily="2" charset="2"/>
              <a:buChar char="§"/>
            </a:pPr>
            <a:r>
              <a:rPr lang="de-DE" sz="1200"/>
              <a:t>Im LifeCycle Einbringungsprozess werden die Beiträge zwischen drei und sechs Monaten geparkt; Fondsanteile werden dann zum Quartalsende gekauft und zum nächsten Quartalsende investiert.</a:t>
            </a:r>
          </a:p>
          <a:p>
            <a:pPr>
              <a:spcAft>
                <a:spcPts val="460"/>
              </a:spcAft>
              <a:buFont typeface="Wingdings" panose="05000000000000000000" pitchFamily="2" charset="2"/>
              <a:buChar char="§"/>
            </a:pPr>
            <a:r>
              <a:rPr lang="de-DE" sz="1200"/>
              <a:t>Die LifeCycle Optimierung de-allokiert den Fonds 5 Jahre vor Renteneintritt, für volle </a:t>
            </a:r>
            <a:r>
              <a:rPr lang="de-DE"/>
              <a:t>Liquidität </a:t>
            </a:r>
            <a:r>
              <a:rPr lang="de-DE" sz="1200"/>
              <a:t>bei Abruf der Altersleistung.</a:t>
            </a:r>
          </a:p>
          <a:p>
            <a:pPr>
              <a:spcAft>
                <a:spcPts val="460"/>
              </a:spcAft>
              <a:buFont typeface="Wingdings" panose="05000000000000000000" pitchFamily="2" charset="2"/>
              <a:buChar char="§"/>
            </a:pPr>
            <a:r>
              <a:rPr lang="de-DE" sz="1200"/>
              <a:t>Besonderheiten für Leistungsfälle:</a:t>
            </a:r>
          </a:p>
          <a:p>
            <a:pPr lvl="1">
              <a:spcAft>
                <a:spcPts val="460"/>
              </a:spcAft>
              <a:buFont typeface="Wingdings" panose="05000000000000000000" pitchFamily="2" charset="2"/>
              <a:buChar char="§"/>
            </a:pPr>
            <a:r>
              <a:rPr lang="de-DE" sz="1200"/>
              <a:t>Renteneintritt: Kapital-/Ratenauszahlungen müssen mit einem Vorlauf von 6 Monaten angekündigt werden (Regelung in Versorgungsordnung)</a:t>
            </a:r>
          </a:p>
          <a:p>
            <a:pPr lvl="1">
              <a:spcAft>
                <a:spcPts val="460"/>
              </a:spcAft>
              <a:buFont typeface="Wingdings" panose="05000000000000000000" pitchFamily="2" charset="2"/>
              <a:buChar char="§"/>
            </a:pPr>
            <a:r>
              <a:rPr lang="de-DE" sz="1200"/>
              <a:t>Vorzeitige Leistungsfälle (Todesfall/BU): das Unternehmen muss in Vorleistung gehen und kann sich dann 3 – 6 Monate danach die Leistung aus dem Treuhandvermögen erstatten lassen.</a:t>
            </a:r>
          </a:p>
          <a:p>
            <a:pPr marL="0" indent="0">
              <a:spcAft>
                <a:spcPts val="460"/>
              </a:spcAft>
              <a:buNone/>
            </a:pPr>
            <a:r>
              <a:rPr lang="de-DE" sz="1200" b="1"/>
              <a:t>Risiken</a:t>
            </a:r>
            <a:r>
              <a:rPr lang="de-DE" sz="1200"/>
              <a:t>:</a:t>
            </a:r>
          </a:p>
          <a:p>
            <a:pPr>
              <a:spcAft>
                <a:spcPts val="460"/>
              </a:spcAft>
              <a:buFont typeface="Wingdings" panose="05000000000000000000" pitchFamily="2" charset="2"/>
              <a:buChar char="§"/>
            </a:pPr>
            <a:r>
              <a:rPr lang="de-DE" sz="1200"/>
              <a:t>In Ausnahmefällen kann die </a:t>
            </a:r>
            <a:r>
              <a:rPr lang="de-DE"/>
              <a:t>sogenannte „</a:t>
            </a:r>
            <a:r>
              <a:rPr lang="de-DE" err="1"/>
              <a:t>Gating</a:t>
            </a:r>
            <a:r>
              <a:rPr lang="de-DE"/>
              <a:t> Rule“ </a:t>
            </a:r>
            <a:r>
              <a:rPr lang="de-DE" sz="1200"/>
              <a:t>dazu führen, dass im Leistungsfall </a:t>
            </a:r>
            <a:r>
              <a:rPr lang="de-DE"/>
              <a:t>die Erstattung aus dem </a:t>
            </a:r>
            <a:r>
              <a:rPr lang="de-DE" sz="1200"/>
              <a:t>Treuhandvermögen für das Unternehmen erst zeitverzögert erfolgen kann.</a:t>
            </a:r>
          </a:p>
        </p:txBody>
      </p:sp>
      <p:pic>
        <p:nvPicPr>
          <p:cNvPr id="7" name="Picture Placeholder 6">
            <a:extLst>
              <a:ext uri="{FF2B5EF4-FFF2-40B4-BE49-F238E27FC236}">
                <a16:creationId xmlns:a16="http://schemas.microsoft.com/office/drawing/2014/main" id="{0E959EE9-B9AA-ED8A-6C3D-4B0C6FC93D78}"/>
              </a:ext>
            </a:extLst>
          </p:cNvPr>
          <p:cNvPicPr>
            <a:picLocks noGrp="1" noChangeAspect="1"/>
          </p:cNvPicPr>
          <p:nvPr>
            <p:ph type="pic" sz="quarter" idx="29"/>
          </p:nvPr>
        </p:nvPicPr>
        <p:blipFill>
          <a:blip r:embed="rId3"/>
          <a:srcRect l="14631" r="14631"/>
          <a:stretch/>
        </p:blipFill>
        <p:spPr>
          <a:xfrm>
            <a:off x="6593814" y="2149513"/>
            <a:ext cx="3741869" cy="3529041"/>
          </a:xfrm>
        </p:spPr>
      </p:pic>
      <p:sp>
        <p:nvSpPr>
          <p:cNvPr id="4" name="TextBox 3">
            <a:extLst>
              <a:ext uri="{FF2B5EF4-FFF2-40B4-BE49-F238E27FC236}">
                <a16:creationId xmlns:a16="http://schemas.microsoft.com/office/drawing/2014/main" id="{98C55430-FA54-0B03-7CD9-93CC366695A4}"/>
              </a:ext>
            </a:extLst>
          </p:cNvPr>
          <p:cNvSpPr txBox="1"/>
          <p:nvPr/>
        </p:nvSpPr>
        <p:spPr>
          <a:xfrm>
            <a:off x="76665" y="6604624"/>
            <a:ext cx="11160158" cy="215444"/>
          </a:xfrm>
          <a:prstGeom prst="rect">
            <a:avLst/>
          </a:prstGeom>
          <a:noFill/>
        </p:spPr>
        <p:txBody>
          <a:bodyPr wrap="square">
            <a:spAutoFit/>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r>
              <a:rPr kumimoji="0" lang="en-US" sz="800" i="0" u="none" strike="noStrike" kern="0" cap="none" spc="0" normalizeH="0" baseline="0" noProof="0">
                <a:ln>
                  <a:noFill/>
                </a:ln>
                <a:solidFill>
                  <a:srgbClr val="414141"/>
                </a:solidFill>
                <a:effectLst/>
                <a:uLnTx/>
                <a:uFillTx/>
                <a:latin typeface="Arial" panose="020B0604020202020204" pitchFamily="34" charset="0"/>
                <a:ea typeface="+mn-ea"/>
                <a:cs typeface="+mn-cs"/>
              </a:rPr>
              <a:t>Private markets investments </a:t>
            </a:r>
            <a:r>
              <a:rPr kumimoji="0" lang="de-DE" sz="800" i="0" u="none" strike="noStrike" kern="0" cap="none" spc="0" normalizeH="0" baseline="0" noProof="0">
                <a:ln>
                  <a:noFill/>
                </a:ln>
                <a:solidFill>
                  <a:srgbClr val="414141"/>
                </a:solidFill>
                <a:effectLst/>
                <a:uLnTx/>
                <a:uFillTx/>
                <a:latin typeface="Arial" panose="020B0604020202020204" pitchFamily="34" charset="0"/>
                <a:ea typeface="+mn-ea"/>
                <a:cs typeface="+mn-cs"/>
              </a:rPr>
              <a:t>sind hochgradig illiquide und nur für professionelle Anleger konzipiert, die eine langfristige Anlagestrategie verfolgen.</a:t>
            </a:r>
            <a:r>
              <a:rPr kumimoji="0" lang="en-US" sz="800" i="0" u="none" strike="noStrike" kern="0" cap="none" spc="0" normalizeH="0" baseline="0" noProof="0">
                <a:ln>
                  <a:noFill/>
                </a:ln>
                <a:solidFill>
                  <a:srgbClr val="414141"/>
                </a:solidFill>
                <a:effectLst/>
                <a:uLnTx/>
                <a:uFillTx/>
                <a:latin typeface="Arial" panose="020B0604020202020204" pitchFamily="34" charset="0"/>
                <a:ea typeface="+mn-ea"/>
                <a:cs typeface="+mn-cs"/>
              </a:rPr>
              <a:t> </a:t>
            </a:r>
            <a:endParaRPr lang="de-DE" sz="800" kern="0">
              <a:solidFill>
                <a:srgbClr val="414141"/>
              </a:solidFill>
              <a:latin typeface="Arial" panose="020B0604020202020204" pitchFamily="34" charset="0"/>
            </a:endParaRPr>
          </a:p>
        </p:txBody>
      </p:sp>
      <p:pic>
        <p:nvPicPr>
          <p:cNvPr id="2" name="Picture 1">
            <a:extLst>
              <a:ext uri="{FF2B5EF4-FFF2-40B4-BE49-F238E27FC236}">
                <a16:creationId xmlns:a16="http://schemas.microsoft.com/office/drawing/2014/main" id="{A2B51864-A351-A259-8244-63AFD1B3284E}"/>
              </a:ext>
            </a:extLst>
          </p:cNvPr>
          <p:cNvPicPr>
            <a:picLocks noChangeAspect="1"/>
          </p:cNvPicPr>
          <p:nvPr/>
        </p:nvPicPr>
        <p:blipFill>
          <a:blip r:embed="rId4"/>
          <a:stretch>
            <a:fillRect/>
          </a:stretch>
        </p:blipFill>
        <p:spPr>
          <a:xfrm>
            <a:off x="9894740" y="242049"/>
            <a:ext cx="1979808" cy="470575"/>
          </a:xfrm>
          <a:prstGeom prst="rect">
            <a:avLst/>
          </a:prstGeom>
        </p:spPr>
      </p:pic>
    </p:spTree>
    <p:extLst>
      <p:ext uri="{BB962C8B-B14F-4D97-AF65-F5344CB8AC3E}">
        <p14:creationId xmlns:p14="http://schemas.microsoft.com/office/powerpoint/2010/main" val="733375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F988D57-3644-242A-F267-595DA5683E5E}"/>
              </a:ext>
            </a:extLst>
          </p:cNvPr>
          <p:cNvSpPr/>
          <p:nvPr/>
        </p:nvSpPr>
        <p:spPr bwMode="auto">
          <a:xfrm>
            <a:off x="2302293" y="1916615"/>
            <a:ext cx="9014043" cy="3354303"/>
          </a:xfrm>
          <a:prstGeom prst="rect">
            <a:avLst/>
          </a:prstGeom>
          <a:solidFill>
            <a:schemeClr val="accent6"/>
          </a:solidFill>
          <a:ln w="19050" cap="flat" cmpd="sng" algn="ctr">
            <a:no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graphicFrame>
        <p:nvGraphicFramePr>
          <p:cNvPr id="40" name="Chart 39" hidden="1">
            <a:extLst>
              <a:ext uri="{FF2B5EF4-FFF2-40B4-BE49-F238E27FC236}">
                <a16:creationId xmlns:a16="http://schemas.microsoft.com/office/drawing/2014/main" id="{626DEBA5-EF25-B50A-26A4-045FBAA2EA69}"/>
              </a:ext>
            </a:extLst>
          </p:cNvPr>
          <p:cNvGraphicFramePr/>
          <p:nvPr/>
        </p:nvGraphicFramePr>
        <p:xfrm>
          <a:off x="15621354" y="1866118"/>
          <a:ext cx="17269423" cy="4033837"/>
        </p:xfrm>
        <a:graphic>
          <a:graphicData uri="http://schemas.openxmlformats.org/drawingml/2006/chart">
            <c:chart xmlns:c="http://schemas.openxmlformats.org/drawingml/2006/chart" xmlns:r="http://schemas.openxmlformats.org/officeDocument/2006/relationships" r:id="rId3"/>
          </a:graphicData>
        </a:graphic>
      </p:graphicFrame>
      <p:sp>
        <p:nvSpPr>
          <p:cNvPr id="3" name="Titel 1">
            <a:extLst>
              <a:ext uri="{FF2B5EF4-FFF2-40B4-BE49-F238E27FC236}">
                <a16:creationId xmlns:a16="http://schemas.microsoft.com/office/drawing/2014/main" id="{34EFBF3B-C793-131B-0C01-33A289B833EE}"/>
              </a:ext>
            </a:extLst>
          </p:cNvPr>
          <p:cNvSpPr>
            <a:spLocks noGrp="1"/>
          </p:cNvSpPr>
          <p:nvPr>
            <p:ph type="title"/>
          </p:nvPr>
        </p:nvSpPr>
        <p:spPr>
          <a:xfrm>
            <a:off x="395926" y="637185"/>
            <a:ext cx="9944006" cy="791565"/>
          </a:xfrm>
        </p:spPr>
        <p:txBody>
          <a:bodyPr/>
          <a:lstStyle/>
          <a:p>
            <a:r>
              <a:rPr lang="de-DE">
                <a:solidFill>
                  <a:schemeClr val="accent4"/>
                </a:solidFill>
              </a:rPr>
              <a:t>ATTRAKTIV:</a:t>
            </a:r>
            <a:br>
              <a:rPr lang="de-DE"/>
            </a:br>
            <a:r>
              <a:rPr lang="de-DE"/>
              <a:t>Renditestark und zuverlässig</a:t>
            </a:r>
            <a:br>
              <a:rPr lang="de-DE"/>
            </a:br>
            <a:endParaRPr lang="de-DE"/>
          </a:p>
        </p:txBody>
      </p:sp>
      <p:sp>
        <p:nvSpPr>
          <p:cNvPr id="14" name="Text Placeholder 3">
            <a:extLst>
              <a:ext uri="{FF2B5EF4-FFF2-40B4-BE49-F238E27FC236}">
                <a16:creationId xmlns:a16="http://schemas.microsoft.com/office/drawing/2014/main" id="{7D7A7C68-12FA-4C21-208A-E93BA1D4BD20}"/>
              </a:ext>
            </a:extLst>
          </p:cNvPr>
          <p:cNvSpPr txBox="1">
            <a:spLocks/>
          </p:cNvSpPr>
          <p:nvPr/>
        </p:nvSpPr>
        <p:spPr>
          <a:xfrm>
            <a:off x="586307" y="6451189"/>
            <a:ext cx="10011589" cy="373805"/>
          </a:xfrm>
          <a:prstGeom prst="rect">
            <a:avLst/>
          </a:prstGeom>
        </p:spPr>
        <p:txBody>
          <a:bodyPr/>
          <a:lstStyle>
            <a:lvl1pPr marL="180000" marR="0" indent="-180000" algn="l" defTabSz="1038977" rtl="0" eaLnBrk="1" fontAlgn="base" latinLnBrk="0" hangingPunct="1">
              <a:lnSpc>
                <a:spcPct val="100000"/>
              </a:lnSpc>
              <a:spcBef>
                <a:spcPts val="360"/>
              </a:spcBef>
              <a:spcAft>
                <a:spcPts val="360"/>
              </a:spcAft>
              <a:buClr>
                <a:schemeClr val="tx2"/>
              </a:buClr>
              <a:buSzTx/>
              <a:buFont typeface="Arial" panose="020B0604020202020204" pitchFamily="34" charset="0"/>
              <a:buChar char="•"/>
              <a:tabLst>
                <a:tab pos="203827" algn="l"/>
              </a:tabLst>
              <a:defRPr sz="1200" baseline="0">
                <a:solidFill>
                  <a:schemeClr val="tx2"/>
                </a:solidFill>
                <a:latin typeface="Arial" panose="020B0604020202020204" pitchFamily="34" charset="0"/>
                <a:ea typeface="+mn-ea"/>
                <a:cs typeface="+mn-cs"/>
              </a:defRPr>
            </a:lvl1pPr>
            <a:lvl2pPr marL="36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2pPr>
            <a:lvl3pPr marL="54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3pPr>
            <a:lvl4pPr marL="72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4pPr>
            <a:lvl5pPr marL="900000" indent="-180000" algn="l" rtl="0" eaLnBrk="1" fontAlgn="base" hangingPunct="1">
              <a:lnSpc>
                <a:spcPct val="100000"/>
              </a:lnSpc>
              <a:spcBef>
                <a:spcPts val="360"/>
              </a:spcBef>
              <a:spcAft>
                <a:spcPts val="360"/>
              </a:spcAft>
              <a:buClr>
                <a:schemeClr val="tx2"/>
              </a:buClr>
              <a:buFont typeface="Arial" panose="020B0604020202020204" pitchFamily="34" charset="0"/>
              <a:buChar char="-"/>
              <a:tabLst>
                <a:tab pos="207435" algn="l"/>
              </a:tabLst>
              <a:defRPr sz="1200" baseline="0">
                <a:solidFill>
                  <a:schemeClr val="tx2"/>
                </a:solidFill>
                <a:latin typeface="Arial" panose="020B0604020202020204" pitchFamily="34" charset="0"/>
              </a:defRPr>
            </a:lvl5pPr>
            <a:lvl6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6pPr>
            <a:lvl7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848166"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indent="0">
              <a:buClr>
                <a:srgbClr val="003781"/>
              </a:buClr>
              <a:buNone/>
              <a:defRPr/>
            </a:pPr>
            <a:r>
              <a:rPr kumimoji="0" lang="de-DE" sz="700" b="0" i="0" u="none" strike="noStrike" kern="0" cap="none" spc="0" normalizeH="0" baseline="0" noProof="0">
                <a:ln>
                  <a:noFill/>
                </a:ln>
                <a:solidFill>
                  <a:srgbClr val="003781"/>
                </a:solidFill>
                <a:effectLst/>
                <a:uLnTx/>
                <a:uFillTx/>
                <a:latin typeface="Arial" panose="020B0604020202020204" pitchFamily="34" charset="0"/>
                <a:ea typeface="+mn-ea"/>
                <a:cs typeface="+mn-cs"/>
              </a:rPr>
              <a:t>Alle Angaben beruhen auf einer monatlichen Beitragszahlung von EUR 100 (ohne Dynamik).. Die Simulation basiert auf unseren Kapitalmarktannahmen mit Stand 12/2024. Simulierte hypothetische Wertentwicklungen sind kein verlässlicher Indikator für künftige </a:t>
            </a:r>
            <a:r>
              <a:rPr lang="de-DE" sz="700">
                <a:solidFill>
                  <a:srgbClr val="003781"/>
                </a:solidFill>
              </a:rPr>
              <a:t>Ergebnis.*Verlustwahrscheinlichkeit gegenüber Summe der Beiträge. **keine Produktgarantie. Illustrative Darstellung</a:t>
            </a:r>
            <a:r>
              <a:rPr lang="de-DE" sz="700">
                <a:solidFill>
                  <a:srgbClr val="00B050"/>
                </a:solidFill>
              </a:rPr>
              <a:t>.</a:t>
            </a:r>
            <a:endParaRPr kumimoji="0" lang="de-DE" sz="700" b="0" i="0" u="none" strike="noStrike" kern="0" cap="none" spc="0" normalizeH="0" baseline="0" noProof="0">
              <a:ln>
                <a:noFill/>
              </a:ln>
              <a:solidFill>
                <a:srgbClr val="00B050"/>
              </a:solidFill>
              <a:effectLst/>
              <a:uLnTx/>
              <a:uFillTx/>
              <a:latin typeface="Arial" panose="020B0604020202020204" pitchFamily="34" charset="0"/>
              <a:ea typeface="+mn-ea"/>
              <a:cs typeface="+mn-cs"/>
            </a:endParaRPr>
          </a:p>
          <a:p>
            <a:pPr marL="0" marR="0" lvl="0" indent="0" algn="l" defTabSz="1038977" rtl="0" eaLnBrk="1" fontAlgn="base" latinLnBrk="0" hangingPunct="1">
              <a:lnSpc>
                <a:spcPct val="100000"/>
              </a:lnSpc>
              <a:spcBef>
                <a:spcPts val="360"/>
              </a:spcBef>
              <a:spcAft>
                <a:spcPts val="360"/>
              </a:spcAft>
              <a:buClr>
                <a:srgbClr val="003781"/>
              </a:buClr>
              <a:buSzTx/>
              <a:buFont typeface="Arial" panose="020B0604020202020204" pitchFamily="34" charset="0"/>
              <a:buNone/>
              <a:tabLst>
                <a:tab pos="203827" algn="l"/>
              </a:tabLst>
              <a:defRPr/>
            </a:pPr>
            <a:endParaRPr kumimoji="0" lang="de-DE" sz="7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a:p>
            <a:pPr marL="180000" marR="0" lvl="0" indent="-180000" algn="l" defTabSz="1038977" rtl="0" eaLnBrk="1" fontAlgn="base" latinLnBrk="0" hangingPunct="1">
              <a:lnSpc>
                <a:spcPct val="100000"/>
              </a:lnSpc>
              <a:spcBef>
                <a:spcPts val="360"/>
              </a:spcBef>
              <a:spcAft>
                <a:spcPts val="360"/>
              </a:spcAft>
              <a:buClr>
                <a:srgbClr val="003781"/>
              </a:buClr>
              <a:buSzTx/>
              <a:buFont typeface="Arial" panose="020B0604020202020204" pitchFamily="34" charset="0"/>
              <a:buChar char="•"/>
              <a:tabLst>
                <a:tab pos="203827" algn="l"/>
              </a:tabLst>
              <a:defRPr/>
            </a:pPr>
            <a:endParaRPr kumimoji="0" lang="de-DE" sz="7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6E73B385-2F99-6DBD-4495-AA7FCFF364D9}"/>
              </a:ext>
            </a:extLst>
          </p:cNvPr>
          <p:cNvSpPr txBox="1"/>
          <p:nvPr/>
        </p:nvSpPr>
        <p:spPr>
          <a:xfrm>
            <a:off x="2476052" y="3223549"/>
            <a:ext cx="1615940" cy="553998"/>
          </a:xfrm>
          <a:prstGeom prst="rect">
            <a:avLst/>
          </a:prstGeom>
          <a:noFill/>
        </p:spPr>
        <p:txBody>
          <a:bodyPr wrap="square" lIns="0" tIns="0" rIns="0" bIns="0" rtlCol="0">
            <a:spAutoFit/>
          </a:bodyPr>
          <a:lstStyle/>
          <a:p>
            <a:pPr marL="0" marR="0" lvl="0" indent="0" algn="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200" b="0" i="0" u="none" strike="noStrike" kern="0" cap="none" spc="0" normalizeH="0" baseline="0" noProof="0">
                <a:ln>
                  <a:noFill/>
                </a:ln>
                <a:solidFill>
                  <a:srgbClr val="003781"/>
                </a:solidFill>
                <a:effectLst/>
                <a:uLnTx/>
                <a:uFillTx/>
                <a:latin typeface="Arial" panose="020B0604020202020204" pitchFamily="34" charset="0"/>
                <a:ea typeface="+mn-ea"/>
                <a:cs typeface="+mn-cs"/>
              </a:rPr>
              <a:t>Zu erwartendes Versorgungskapital bei Renteneintritt</a:t>
            </a:r>
          </a:p>
        </p:txBody>
      </p:sp>
      <p:sp>
        <p:nvSpPr>
          <p:cNvPr id="8" name="TextBox 12">
            <a:extLst>
              <a:ext uri="{FF2B5EF4-FFF2-40B4-BE49-F238E27FC236}">
                <a16:creationId xmlns:a16="http://schemas.microsoft.com/office/drawing/2014/main" id="{3D4AD98B-73DD-2648-0BBB-80C883731274}"/>
              </a:ext>
            </a:extLst>
          </p:cNvPr>
          <p:cNvSpPr txBox="1"/>
          <p:nvPr/>
        </p:nvSpPr>
        <p:spPr>
          <a:xfrm>
            <a:off x="8243922" y="2054071"/>
            <a:ext cx="1689697" cy="513361"/>
          </a:xfrm>
          <a:prstGeom prst="rect">
            <a:avLst/>
          </a:prstGeom>
          <a:noFill/>
        </p:spPr>
        <p:txBody>
          <a:bodyPr wrap="square" lIns="0" tIns="0" rIns="0" bIns="0" rtlCol="0">
            <a:noAutofit/>
          </a:bodyPr>
          <a:lstStyle/>
          <a:p>
            <a:pPr algn="ctr" defTabSz="844061">
              <a:spcBef>
                <a:spcPts val="0"/>
              </a:spcBef>
              <a:spcAft>
                <a:spcPts val="0"/>
              </a:spcAft>
              <a:buClr>
                <a:srgbClr val="003781"/>
              </a:buClr>
              <a:tabLst/>
            </a:pPr>
            <a:r>
              <a:rPr lang="de-DE" sz="1050" b="1">
                <a:solidFill>
                  <a:srgbClr val="13A0D3"/>
                </a:solidFill>
                <a:latin typeface="Arial"/>
              </a:rPr>
              <a:t>Fonds-LifeCycle</a:t>
            </a:r>
            <a:br>
              <a:rPr lang="de-DE" sz="1050" b="1">
                <a:solidFill>
                  <a:srgbClr val="13A0D3"/>
                </a:solidFill>
                <a:latin typeface="Arial"/>
              </a:rPr>
            </a:br>
            <a:r>
              <a:rPr lang="de-DE" sz="1050" b="1" u="sng">
                <a:solidFill>
                  <a:srgbClr val="13A0D3"/>
                </a:solidFill>
                <a:latin typeface="Arial"/>
              </a:rPr>
              <a:t>mit</a:t>
            </a:r>
            <a:r>
              <a:rPr lang="de-DE" sz="1050" b="1">
                <a:solidFill>
                  <a:srgbClr val="13A0D3"/>
                </a:solidFill>
                <a:latin typeface="Arial"/>
              </a:rPr>
              <a:t> Risikomanagement</a:t>
            </a:r>
            <a:br>
              <a:rPr lang="de-DE" sz="1050" b="1">
                <a:solidFill>
                  <a:srgbClr val="13A0D3"/>
                </a:solidFill>
                <a:latin typeface="Arial"/>
              </a:rPr>
            </a:br>
            <a:r>
              <a:rPr lang="de-DE" sz="1050" b="1" u="sng">
                <a:solidFill>
                  <a:srgbClr val="13A0D3"/>
                </a:solidFill>
                <a:latin typeface="Arial"/>
              </a:rPr>
              <a:t>und</a:t>
            </a:r>
            <a:r>
              <a:rPr lang="de-DE" sz="1050" b="1">
                <a:solidFill>
                  <a:srgbClr val="13A0D3"/>
                </a:solidFill>
                <a:latin typeface="Arial"/>
              </a:rPr>
              <a:t> alternativen Anlagen</a:t>
            </a:r>
          </a:p>
        </p:txBody>
      </p:sp>
      <p:sp>
        <p:nvSpPr>
          <p:cNvPr id="22" name="Rectangle 21">
            <a:extLst>
              <a:ext uri="{FF2B5EF4-FFF2-40B4-BE49-F238E27FC236}">
                <a16:creationId xmlns:a16="http://schemas.microsoft.com/office/drawing/2014/main" id="{1F4F578A-A8F9-C1E6-7F71-CFA7B326A0A2}"/>
              </a:ext>
            </a:extLst>
          </p:cNvPr>
          <p:cNvSpPr/>
          <p:nvPr/>
        </p:nvSpPr>
        <p:spPr bwMode="auto">
          <a:xfrm>
            <a:off x="2309089" y="5374487"/>
            <a:ext cx="9001642" cy="979779"/>
          </a:xfrm>
          <a:prstGeom prst="rect">
            <a:avLst/>
          </a:prstGeom>
          <a:solidFill>
            <a:schemeClr val="bg1">
              <a:lumMod val="95000"/>
            </a:schemeClr>
          </a:solidFill>
          <a:ln w="19050" cap="flat" cmpd="sng" algn="ctr">
            <a:no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25" name="TextBox 24">
            <a:extLst>
              <a:ext uri="{FF2B5EF4-FFF2-40B4-BE49-F238E27FC236}">
                <a16:creationId xmlns:a16="http://schemas.microsoft.com/office/drawing/2014/main" id="{01D972E8-13BB-4160-9A58-5ABC0B32D925}"/>
              </a:ext>
            </a:extLst>
          </p:cNvPr>
          <p:cNvSpPr txBox="1"/>
          <p:nvPr/>
        </p:nvSpPr>
        <p:spPr>
          <a:xfrm>
            <a:off x="5837091" y="5695637"/>
            <a:ext cx="1584930" cy="276999"/>
          </a:xfrm>
          <a:prstGeom prst="rect">
            <a:avLst/>
          </a:prstGeom>
          <a:solidFill>
            <a:schemeClr val="bg1"/>
          </a:solidFill>
        </p:spPr>
        <p:txBody>
          <a:bodyPr wrap="square">
            <a:spAutoFit/>
          </a:bodyPr>
          <a:lstStyle/>
          <a:p>
            <a:pPr marL="0" marR="0" lvl="0" indent="0" algn="ct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r>
              <a:rPr kumimoji="0" lang="de-DE" sz="1200" b="0" i="0" u="none" strike="noStrike" kern="0" cap="none" spc="0" normalizeH="0" baseline="0" noProof="0">
                <a:ln>
                  <a:noFill/>
                </a:ln>
                <a:solidFill>
                  <a:srgbClr val="00908D"/>
                </a:solidFill>
                <a:effectLst/>
                <a:uLnTx/>
                <a:uFillTx/>
                <a:latin typeface="Arial" panose="020B0604020202020204" pitchFamily="34" charset="0"/>
                <a:ea typeface="+mn-ea"/>
                <a:cs typeface="+mn-cs"/>
              </a:rPr>
              <a:t>0,2%**</a:t>
            </a:r>
          </a:p>
        </p:txBody>
      </p:sp>
      <p:sp>
        <p:nvSpPr>
          <p:cNvPr id="26" name="TextBox 25">
            <a:extLst>
              <a:ext uri="{FF2B5EF4-FFF2-40B4-BE49-F238E27FC236}">
                <a16:creationId xmlns:a16="http://schemas.microsoft.com/office/drawing/2014/main" id="{E2CC9BCA-BB2E-7926-9D08-A462DAD18E8E}"/>
              </a:ext>
            </a:extLst>
          </p:cNvPr>
          <p:cNvSpPr txBox="1"/>
          <p:nvPr/>
        </p:nvSpPr>
        <p:spPr>
          <a:xfrm>
            <a:off x="8286148" y="5706768"/>
            <a:ext cx="1584930" cy="276999"/>
          </a:xfrm>
          <a:prstGeom prst="rect">
            <a:avLst/>
          </a:prstGeom>
          <a:solidFill>
            <a:schemeClr val="bg1"/>
          </a:solidFill>
        </p:spPr>
        <p:txBody>
          <a:bodyPr wrap="square">
            <a:spAutoFit/>
          </a:bodyPr>
          <a:lstStyle/>
          <a:p>
            <a:pPr marL="0" marR="0" lvl="0" indent="0" algn="ct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r>
              <a:rPr lang="de-DE" sz="1200">
                <a:solidFill>
                  <a:srgbClr val="00908D"/>
                </a:solidFill>
              </a:rPr>
              <a:t>0.1%**</a:t>
            </a:r>
            <a:endParaRPr kumimoji="0" lang="de-DE" sz="1200" b="0" i="0" u="none" strike="noStrike" kern="0" cap="none" spc="0" normalizeH="0" baseline="0" noProof="0">
              <a:ln>
                <a:noFill/>
              </a:ln>
              <a:solidFill>
                <a:srgbClr val="00908D"/>
              </a:solidFill>
              <a:effectLst/>
              <a:uLnTx/>
              <a:uFillTx/>
              <a:latin typeface="Arial" panose="020B0604020202020204" pitchFamily="34" charset="0"/>
              <a:ea typeface="+mn-ea"/>
              <a:cs typeface="+mn-cs"/>
            </a:endParaRPr>
          </a:p>
        </p:txBody>
      </p:sp>
      <p:sp>
        <p:nvSpPr>
          <p:cNvPr id="27" name="TextBox 26">
            <a:extLst>
              <a:ext uri="{FF2B5EF4-FFF2-40B4-BE49-F238E27FC236}">
                <a16:creationId xmlns:a16="http://schemas.microsoft.com/office/drawing/2014/main" id="{59A92372-E5E4-383C-89E4-C7E4A7ADD42A}"/>
              </a:ext>
            </a:extLst>
          </p:cNvPr>
          <p:cNvSpPr txBox="1"/>
          <p:nvPr/>
        </p:nvSpPr>
        <p:spPr>
          <a:xfrm>
            <a:off x="2301372" y="5424291"/>
            <a:ext cx="1790620" cy="923330"/>
          </a:xfrm>
          <a:prstGeom prst="rect">
            <a:avLst/>
          </a:prstGeom>
          <a:noFill/>
        </p:spPr>
        <p:txBody>
          <a:bodyPr wrap="square" lIns="0" tIns="0" rIns="0" bIns="0" rtlCol="0">
            <a:spAutoFit/>
          </a:bodyPr>
          <a:lstStyle/>
          <a:p>
            <a:pPr marL="0" marR="0" lvl="0" indent="0" algn="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lang="de-DE" sz="1200">
                <a:solidFill>
                  <a:srgbClr val="003781"/>
                </a:solidFill>
              </a:rPr>
              <a:t>Wahrscheinlichkeit, dass der Kontostand bei Rentenbeginn unter der Summe der</a:t>
            </a:r>
            <a:br>
              <a:rPr lang="de-DE" sz="1200">
                <a:solidFill>
                  <a:srgbClr val="003781"/>
                </a:solidFill>
              </a:rPr>
            </a:br>
            <a:r>
              <a:rPr lang="de-DE" sz="1200">
                <a:solidFill>
                  <a:srgbClr val="003781"/>
                </a:solidFill>
              </a:rPr>
              <a:t> Beiträge liegt</a:t>
            </a:r>
            <a:r>
              <a:rPr lang="de-DE" sz="1200">
                <a:solidFill>
                  <a:srgbClr val="00B050"/>
                </a:solidFill>
              </a:rPr>
              <a:t>*</a:t>
            </a:r>
          </a:p>
        </p:txBody>
      </p:sp>
      <p:sp>
        <p:nvSpPr>
          <p:cNvPr id="23" name="Freeform: Shape 22">
            <a:extLst>
              <a:ext uri="{FF2B5EF4-FFF2-40B4-BE49-F238E27FC236}">
                <a16:creationId xmlns:a16="http://schemas.microsoft.com/office/drawing/2014/main" id="{7F8C9B3E-0466-1AD7-D56C-856895D7072F}"/>
              </a:ext>
            </a:extLst>
          </p:cNvPr>
          <p:cNvSpPr/>
          <p:nvPr/>
        </p:nvSpPr>
        <p:spPr bwMode="auto">
          <a:xfrm rot="5400000">
            <a:off x="231324" y="2137937"/>
            <a:ext cx="2220931" cy="1822917"/>
          </a:xfrm>
          <a:custGeom>
            <a:avLst/>
            <a:gdLst>
              <a:gd name="connsiteX0" fmla="*/ 0 w 1707402"/>
              <a:gd name="connsiteY0" fmla="*/ 2068552 h 2068553"/>
              <a:gd name="connsiteX1" fmla="*/ 0 w 1707402"/>
              <a:gd name="connsiteY1" fmla="*/ 213989 h 2068553"/>
              <a:gd name="connsiteX2" fmla="*/ 694431 w 1707402"/>
              <a:gd name="connsiteY2" fmla="*/ 213989 h 2068553"/>
              <a:gd name="connsiteX3" fmla="*/ 853702 w 1707402"/>
              <a:gd name="connsiteY3" fmla="*/ 0 h 2068553"/>
              <a:gd name="connsiteX4" fmla="*/ 1012972 w 1707402"/>
              <a:gd name="connsiteY4" fmla="*/ 213989 h 2068553"/>
              <a:gd name="connsiteX5" fmla="*/ 1707402 w 1707402"/>
              <a:gd name="connsiteY5" fmla="*/ 213989 h 2068553"/>
              <a:gd name="connsiteX6" fmla="*/ 1707402 w 1707402"/>
              <a:gd name="connsiteY6" fmla="*/ 2068553 h 2068553"/>
              <a:gd name="connsiteX7" fmla="*/ 0 w 1707402"/>
              <a:gd name="connsiteY7" fmla="*/ 2068552 h 20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07402" h="2068553">
                <a:moveTo>
                  <a:pt x="0" y="2068552"/>
                </a:moveTo>
                <a:lnTo>
                  <a:pt x="0" y="213989"/>
                </a:lnTo>
                <a:lnTo>
                  <a:pt x="694431" y="213989"/>
                </a:lnTo>
                <a:lnTo>
                  <a:pt x="853702" y="0"/>
                </a:lnTo>
                <a:lnTo>
                  <a:pt x="1012972" y="213989"/>
                </a:lnTo>
                <a:lnTo>
                  <a:pt x="1707402" y="213989"/>
                </a:lnTo>
                <a:lnTo>
                  <a:pt x="1707402" y="2068553"/>
                </a:lnTo>
                <a:lnTo>
                  <a:pt x="0" y="2068552"/>
                </a:lnTo>
                <a:close/>
              </a:path>
            </a:pathLst>
          </a:custGeom>
          <a:solidFill>
            <a:schemeClr val="bg1"/>
          </a:solidFill>
          <a:ln w="19050" cap="flat" cmpd="sng" algn="ctr">
            <a:solidFill>
              <a:srgbClr val="DFEFF2"/>
            </a:solidFill>
            <a:prstDash val="solid"/>
            <a:round/>
            <a:headEnd type="none" w="med" len="med"/>
            <a:tailEnd type="none" w="med" len="med"/>
          </a:ln>
          <a:effectLst/>
        </p:spPr>
        <p:txBody>
          <a:bodyPr rot="0" spcFirstLastPara="0" vertOverflow="overflow" horzOverflow="overflow" vert="vert270" wrap="square" lIns="96000" tIns="96000" rIns="72000" bIns="144000" numCol="1" spcCol="0" rtlCol="0" fromWordArt="0" anchor="t" anchorCtr="0" forceAA="0" compatLnSpc="1">
            <a:prstTxWarp prst="textNoShape">
              <a:avLst/>
            </a:prstTxWarp>
            <a:noAutofit/>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r>
              <a:rPr kumimoji="0" lang="de-DE" sz="1400" b="0" i="0" u="none" strike="noStrike" kern="0" cap="none" spc="0" normalizeH="0" baseline="0" noProof="0">
                <a:ln>
                  <a:noFill/>
                </a:ln>
                <a:solidFill>
                  <a:srgbClr val="003781"/>
                </a:solidFill>
                <a:effectLst/>
                <a:uLnTx/>
                <a:uFillTx/>
                <a:latin typeface="Arial" panose="020B0604020202020204" pitchFamily="34" charset="0"/>
                <a:ea typeface="+mn-ea"/>
                <a:cs typeface="+mn-cs"/>
              </a:rPr>
              <a:t>Ein Unternehmen investiert vom 30. Lebensjahr bis </a:t>
            </a:r>
            <a:br>
              <a:rPr kumimoji="0" lang="de-DE" sz="1400" b="0" i="0" u="none" strike="noStrike" kern="0" cap="none" spc="0" normalizeH="0" baseline="0" noProof="0">
                <a:ln>
                  <a:noFill/>
                </a:ln>
                <a:solidFill>
                  <a:srgbClr val="003781"/>
                </a:solidFill>
                <a:effectLst/>
                <a:uLnTx/>
                <a:uFillTx/>
                <a:latin typeface="Arial" panose="020B0604020202020204" pitchFamily="34" charset="0"/>
                <a:ea typeface="+mn-ea"/>
                <a:cs typeface="+mn-cs"/>
              </a:rPr>
            </a:br>
            <a:r>
              <a:rPr kumimoji="0" lang="de-DE" sz="1400" b="0" i="0" u="none" strike="noStrike" kern="0" cap="none" spc="0" normalizeH="0" baseline="0" noProof="0">
                <a:ln>
                  <a:noFill/>
                </a:ln>
                <a:solidFill>
                  <a:srgbClr val="003781"/>
                </a:solidFill>
                <a:effectLst/>
                <a:uLnTx/>
                <a:uFillTx/>
                <a:latin typeface="Arial" panose="020B0604020202020204" pitchFamily="34" charset="0"/>
                <a:ea typeface="+mn-ea"/>
                <a:cs typeface="+mn-cs"/>
              </a:rPr>
              <a:t>zum Renteneintritt mit 67 Jahren regelmäßige </a:t>
            </a:r>
            <a:br>
              <a:rPr kumimoji="0" lang="de-DE" sz="1400" b="0" i="0" u="none" strike="noStrike" kern="0" cap="none" spc="0" normalizeH="0" baseline="0" noProof="0">
                <a:ln>
                  <a:noFill/>
                </a:ln>
                <a:solidFill>
                  <a:srgbClr val="003781"/>
                </a:solidFill>
                <a:effectLst/>
                <a:uLnTx/>
                <a:uFillTx/>
                <a:latin typeface="Arial" panose="020B0604020202020204" pitchFamily="34" charset="0"/>
                <a:ea typeface="+mn-ea"/>
                <a:cs typeface="+mn-cs"/>
              </a:rPr>
            </a:br>
            <a:r>
              <a:rPr kumimoji="0" lang="de-DE" sz="1400" b="0" i="0" u="none" strike="noStrike" kern="0" cap="none" spc="0" normalizeH="0" baseline="0" noProof="0">
                <a:ln>
                  <a:noFill/>
                </a:ln>
                <a:solidFill>
                  <a:srgbClr val="003781"/>
                </a:solidFill>
                <a:effectLst/>
                <a:uLnTx/>
                <a:uFillTx/>
                <a:latin typeface="Arial" panose="020B0604020202020204" pitchFamily="34" charset="0"/>
                <a:ea typeface="+mn-ea"/>
                <a:cs typeface="+mn-cs"/>
              </a:rPr>
              <a:t>Beiträge in den Plan der Musterperson.</a:t>
            </a:r>
          </a:p>
        </p:txBody>
      </p:sp>
      <p:sp>
        <p:nvSpPr>
          <p:cNvPr id="31" name="Rectangle 30">
            <a:extLst>
              <a:ext uri="{FF2B5EF4-FFF2-40B4-BE49-F238E27FC236}">
                <a16:creationId xmlns:a16="http://schemas.microsoft.com/office/drawing/2014/main" id="{BFFE6E13-6826-58E0-01D1-6CB8F59A47D1}"/>
              </a:ext>
            </a:extLst>
          </p:cNvPr>
          <p:cNvSpPr/>
          <p:nvPr/>
        </p:nvSpPr>
        <p:spPr bwMode="auto">
          <a:xfrm>
            <a:off x="5659448" y="1938928"/>
            <a:ext cx="1957128" cy="4400882"/>
          </a:xfrm>
          <a:prstGeom prst="rect">
            <a:avLst/>
          </a:prstGeom>
          <a:noFill/>
          <a:ln w="19050" cap="flat" cmpd="sng" algn="ctr">
            <a:solidFill>
              <a:srgbClr val="99CAE1"/>
            </a:solidFill>
            <a:prstDash val="solid"/>
            <a:round/>
            <a:headEnd type="none" w="med" len="med"/>
            <a:tailEnd type="none" w="med" len="med"/>
          </a:ln>
          <a:effectLst/>
        </p:spPr>
        <p:txBody>
          <a:bodyPr lIns="252000" tIns="180000" rIns="72000" bIns="72000"/>
          <a:lstStyle/>
          <a:p>
            <a:pPr marL="180000" marR="0" lvl="0" indent="-180000" algn="l" defTabSz="1038977" rtl="0" eaLnBrk="1" fontAlgn="base" latinLnBrk="0" hangingPunct="1">
              <a:lnSpc>
                <a:spcPct val="100000"/>
              </a:lnSpc>
              <a:spcBef>
                <a:spcPts val="360"/>
              </a:spcBef>
              <a:spcAft>
                <a:spcPts val="360"/>
              </a:spcAft>
              <a:buClr>
                <a:srgbClr val="003781"/>
              </a:buClr>
              <a:buSzTx/>
              <a:buFont typeface="Arial" panose="020B0604020202020204" pitchFamily="34" charset="0"/>
              <a:buChar char="•"/>
              <a:tabLst>
                <a:tab pos="203827" algn="l"/>
              </a:tabLst>
              <a:defRPr/>
            </a:pPr>
            <a:endParaRPr kumimoji="0" lang="de-DE" sz="14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32" name="Rectangle 31">
            <a:extLst>
              <a:ext uri="{FF2B5EF4-FFF2-40B4-BE49-F238E27FC236}">
                <a16:creationId xmlns:a16="http://schemas.microsoft.com/office/drawing/2014/main" id="{B41CE5AE-825A-0565-7F80-244F9170DBB9}"/>
              </a:ext>
            </a:extLst>
          </p:cNvPr>
          <p:cNvSpPr/>
          <p:nvPr/>
        </p:nvSpPr>
        <p:spPr bwMode="auto">
          <a:xfrm>
            <a:off x="8148988" y="1953310"/>
            <a:ext cx="1849091" cy="4393414"/>
          </a:xfrm>
          <a:prstGeom prst="rect">
            <a:avLst/>
          </a:prstGeom>
          <a:noFill/>
          <a:ln w="19050" cap="flat" cmpd="sng" algn="ctr">
            <a:solidFill>
              <a:srgbClr val="99CAE1"/>
            </a:solidFill>
            <a:prstDash val="solid"/>
            <a:round/>
            <a:headEnd type="none" w="med" len="med"/>
            <a:tailEnd type="none" w="med" len="med"/>
          </a:ln>
          <a:effectLst/>
        </p:spPr>
        <p:txBody>
          <a:bodyPr lIns="252000" tIns="180000" rIns="72000" bIns="72000"/>
          <a:lstStyle/>
          <a:p>
            <a:pPr marL="180000" marR="0" lvl="0" indent="-180000" algn="l" defTabSz="1038977" rtl="0" eaLnBrk="1" fontAlgn="base" latinLnBrk="0" hangingPunct="1">
              <a:lnSpc>
                <a:spcPct val="100000"/>
              </a:lnSpc>
              <a:spcBef>
                <a:spcPts val="360"/>
              </a:spcBef>
              <a:spcAft>
                <a:spcPts val="360"/>
              </a:spcAft>
              <a:buClr>
                <a:srgbClr val="003781"/>
              </a:buClr>
              <a:buSzTx/>
              <a:buFont typeface="Arial" panose="020B0604020202020204" pitchFamily="34" charset="0"/>
              <a:buChar char="•"/>
              <a:tabLst>
                <a:tab pos="203827" algn="l"/>
              </a:tabLst>
              <a:defRPr/>
            </a:pPr>
            <a:endParaRPr kumimoji="0" lang="de-DE" sz="14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pic>
        <p:nvPicPr>
          <p:cNvPr id="15" name="Picture 14" descr="A close up of a metal object  Description automatically generated">
            <a:extLst>
              <a:ext uri="{FF2B5EF4-FFF2-40B4-BE49-F238E27FC236}">
                <a16:creationId xmlns:a16="http://schemas.microsoft.com/office/drawing/2014/main" id="{40D19532-D291-4A63-3405-5AF9DF89D08C}"/>
              </a:ext>
            </a:extLst>
          </p:cNvPr>
          <p:cNvPicPr>
            <a:picLocks noChangeAspect="1"/>
          </p:cNvPicPr>
          <p:nvPr/>
        </p:nvPicPr>
        <p:blipFill>
          <a:blip r:embed="rId4"/>
          <a:stretch>
            <a:fillRect/>
          </a:stretch>
        </p:blipFill>
        <p:spPr>
          <a:xfrm>
            <a:off x="6167412" y="3607606"/>
            <a:ext cx="915314" cy="60902"/>
          </a:xfrm>
          <a:prstGeom prst="rect">
            <a:avLst/>
          </a:prstGeom>
        </p:spPr>
      </p:pic>
      <p:sp>
        <p:nvSpPr>
          <p:cNvPr id="5" name="TextBox 12">
            <a:extLst>
              <a:ext uri="{FF2B5EF4-FFF2-40B4-BE49-F238E27FC236}">
                <a16:creationId xmlns:a16="http://schemas.microsoft.com/office/drawing/2014/main" id="{0A3A85F4-0F14-00A3-0DDD-202D9C2CB44C}"/>
              </a:ext>
            </a:extLst>
          </p:cNvPr>
          <p:cNvSpPr txBox="1"/>
          <p:nvPr/>
        </p:nvSpPr>
        <p:spPr>
          <a:xfrm>
            <a:off x="5592027" y="2033038"/>
            <a:ext cx="2066083" cy="714035"/>
          </a:xfrm>
          <a:prstGeom prst="rect">
            <a:avLst/>
          </a:prstGeom>
          <a:noFill/>
        </p:spPr>
        <p:txBody>
          <a:bodyPr wrap="square" lIns="0" tIns="0" rIns="0" bIns="0" rtlCol="0">
            <a:noAutofit/>
          </a:bodyPr>
          <a:lstStyle/>
          <a:p>
            <a:pPr algn="ctr" defTabSz="844061">
              <a:spcBef>
                <a:spcPts val="0"/>
              </a:spcBef>
              <a:spcAft>
                <a:spcPts val="0"/>
              </a:spcAft>
              <a:buClr>
                <a:srgbClr val="003781"/>
              </a:buClr>
              <a:tabLst/>
            </a:pPr>
            <a:r>
              <a:rPr lang="de-DE" sz="1050" b="1">
                <a:solidFill>
                  <a:srgbClr val="13A0D3"/>
                </a:solidFill>
                <a:latin typeface="Arial"/>
              </a:rPr>
              <a:t>Fonds-</a:t>
            </a:r>
            <a:br>
              <a:rPr lang="de-DE" sz="1050" b="1">
                <a:solidFill>
                  <a:srgbClr val="13A0D3"/>
                </a:solidFill>
                <a:latin typeface="Arial"/>
              </a:rPr>
            </a:br>
            <a:r>
              <a:rPr lang="de-DE" sz="1050" b="1">
                <a:solidFill>
                  <a:srgbClr val="13A0D3"/>
                </a:solidFill>
                <a:latin typeface="Arial"/>
              </a:rPr>
              <a:t>LifeCycle</a:t>
            </a:r>
            <a:br>
              <a:rPr lang="de-DE" sz="1050" b="1">
                <a:solidFill>
                  <a:srgbClr val="13A0D3"/>
                </a:solidFill>
                <a:latin typeface="Arial"/>
              </a:rPr>
            </a:br>
            <a:r>
              <a:rPr lang="de-DE" sz="1050" b="1" u="sng">
                <a:solidFill>
                  <a:srgbClr val="13A0D3"/>
                </a:solidFill>
                <a:latin typeface="Arial"/>
              </a:rPr>
              <a:t>mit</a:t>
            </a:r>
            <a:r>
              <a:rPr lang="de-DE" sz="1050" b="1">
                <a:solidFill>
                  <a:srgbClr val="13A0D3"/>
                </a:solidFill>
                <a:latin typeface="Arial"/>
              </a:rPr>
              <a:t> Risikomanagement</a:t>
            </a:r>
          </a:p>
        </p:txBody>
      </p:sp>
      <p:sp>
        <p:nvSpPr>
          <p:cNvPr id="13" name="TextBox 12">
            <a:extLst>
              <a:ext uri="{FF2B5EF4-FFF2-40B4-BE49-F238E27FC236}">
                <a16:creationId xmlns:a16="http://schemas.microsoft.com/office/drawing/2014/main" id="{F8DA2D85-301F-051E-FB88-F77FB8ACF4E8}"/>
              </a:ext>
            </a:extLst>
          </p:cNvPr>
          <p:cNvSpPr txBox="1"/>
          <p:nvPr/>
        </p:nvSpPr>
        <p:spPr>
          <a:xfrm>
            <a:off x="437813" y="6182451"/>
            <a:ext cx="1815436" cy="123111"/>
          </a:xfrm>
          <a:prstGeom prst="rect">
            <a:avLst/>
          </a:prstGeom>
          <a:noFill/>
        </p:spPr>
        <p:txBody>
          <a:bodyPr wrap="square" lIns="0" tIns="0" rIns="0" bIns="0" rtlCol="0">
            <a:spAutoFit/>
          </a:body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800" b="0" i="0" u="none" strike="noStrike" kern="0" cap="none" spc="0" normalizeH="0" baseline="0" noProof="0">
                <a:ln>
                  <a:noFill/>
                </a:ln>
                <a:solidFill>
                  <a:srgbClr val="003781"/>
                </a:solidFill>
                <a:effectLst/>
                <a:uLnTx/>
                <a:uFillTx/>
                <a:latin typeface="Arial" panose="020B0604020202020204" pitchFamily="34" charset="0"/>
                <a:ea typeface="+mn-ea"/>
                <a:cs typeface="+mn-cs"/>
              </a:rPr>
              <a:t>FORWARD-LOOKING SIMULATION</a:t>
            </a:r>
          </a:p>
        </p:txBody>
      </p:sp>
      <p:cxnSp>
        <p:nvCxnSpPr>
          <p:cNvPr id="18" name="Straight Connector 17">
            <a:extLst>
              <a:ext uri="{FF2B5EF4-FFF2-40B4-BE49-F238E27FC236}">
                <a16:creationId xmlns:a16="http://schemas.microsoft.com/office/drawing/2014/main" id="{904310A8-FEA7-0E66-C059-BFF94B7C63EF}"/>
              </a:ext>
            </a:extLst>
          </p:cNvPr>
          <p:cNvCxnSpPr>
            <a:cxnSpLocks/>
          </p:cNvCxnSpPr>
          <p:nvPr/>
        </p:nvCxnSpPr>
        <p:spPr bwMode="auto">
          <a:xfrm>
            <a:off x="480631" y="6156168"/>
            <a:ext cx="1712564" cy="8050"/>
          </a:xfrm>
          <a:prstGeom prst="line">
            <a:avLst/>
          </a:prstGeom>
          <a:noFill/>
          <a:ln w="9525" cap="flat" cmpd="sng" algn="ctr">
            <a:solidFill>
              <a:schemeClr val="accent2"/>
            </a:solidFill>
            <a:prstDash val="solid"/>
            <a:round/>
            <a:headEnd type="none" w="med" len="med"/>
            <a:tailEnd type="none" w="med" len="med"/>
          </a:ln>
          <a:effectLst/>
        </p:spPr>
      </p:cxnSp>
      <p:cxnSp>
        <p:nvCxnSpPr>
          <p:cNvPr id="24" name="Straight Connector 23">
            <a:extLst>
              <a:ext uri="{FF2B5EF4-FFF2-40B4-BE49-F238E27FC236}">
                <a16:creationId xmlns:a16="http://schemas.microsoft.com/office/drawing/2014/main" id="{E18FE405-BB74-DCAB-A67F-B399BB3D7465}"/>
              </a:ext>
            </a:extLst>
          </p:cNvPr>
          <p:cNvCxnSpPr>
            <a:cxnSpLocks/>
          </p:cNvCxnSpPr>
          <p:nvPr/>
        </p:nvCxnSpPr>
        <p:spPr bwMode="auto">
          <a:xfrm>
            <a:off x="488347" y="6335073"/>
            <a:ext cx="1712564" cy="8050"/>
          </a:xfrm>
          <a:prstGeom prst="line">
            <a:avLst/>
          </a:prstGeom>
          <a:noFill/>
          <a:ln w="9525" cap="flat" cmpd="sng" algn="ctr">
            <a:solidFill>
              <a:schemeClr val="accent2"/>
            </a:solidFill>
            <a:prstDash val="solid"/>
            <a:round/>
            <a:headEnd type="none" w="med" len="med"/>
            <a:tailEnd type="none" w="med" len="med"/>
          </a:ln>
          <a:effectLst/>
        </p:spPr>
      </p:cxnSp>
      <p:sp>
        <p:nvSpPr>
          <p:cNvPr id="37" name="Oval 36">
            <a:extLst>
              <a:ext uri="{FF2B5EF4-FFF2-40B4-BE49-F238E27FC236}">
                <a16:creationId xmlns:a16="http://schemas.microsoft.com/office/drawing/2014/main" id="{73A10BFE-3065-2B23-99C7-AB5AB4E27333}"/>
              </a:ext>
            </a:extLst>
          </p:cNvPr>
          <p:cNvSpPr/>
          <p:nvPr/>
        </p:nvSpPr>
        <p:spPr bwMode="auto">
          <a:xfrm>
            <a:off x="10795329" y="1867521"/>
            <a:ext cx="998315" cy="904376"/>
          </a:xfrm>
          <a:prstGeom prst="ellipse">
            <a:avLst/>
          </a:prstGeom>
          <a:solidFill>
            <a:srgbClr val="13A0D3"/>
          </a:solidFill>
          <a:ln w="19050" cap="flat" cmpd="sng" algn="ctr">
            <a:solidFill>
              <a:schemeClr val="accent5"/>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512D15B1-F557-0C47-6345-19C3AC084D8B}"/>
              </a:ext>
            </a:extLst>
          </p:cNvPr>
          <p:cNvSpPr txBox="1"/>
          <p:nvPr/>
        </p:nvSpPr>
        <p:spPr>
          <a:xfrm>
            <a:off x="10832699" y="2120967"/>
            <a:ext cx="923574" cy="369332"/>
          </a:xfrm>
          <a:prstGeom prst="rect">
            <a:avLst/>
          </a:prstGeom>
          <a:noFill/>
        </p:spPr>
        <p:txBody>
          <a:bodyPr wrap="square" lIns="0" tIns="0" rIns="0" bIns="0" rtlCol="0">
            <a:spAutoFit/>
          </a:body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200" b="1" i="0" u="none" strike="noStrike" kern="0" cap="none" spc="0" normalizeH="0" baseline="0" noProof="0">
                <a:ln>
                  <a:noFill/>
                </a:ln>
                <a:solidFill>
                  <a:srgbClr val="FFFFFF"/>
                </a:solidFill>
                <a:effectLst/>
                <a:uLnTx/>
                <a:uFillTx/>
                <a:latin typeface="Arial" panose="020B0604020202020204" pitchFamily="34" charset="0"/>
                <a:ea typeface="+mn-ea"/>
                <a:cs typeface="+mn-cs"/>
              </a:rPr>
              <a:t>Rendite-</a:t>
            </a:r>
            <a:br>
              <a:rPr kumimoji="0" lang="de-DE" sz="1200" b="1" i="0" u="none" strike="noStrike" kern="0" cap="none" spc="0" normalizeH="0" baseline="0" noProof="0">
                <a:ln>
                  <a:noFill/>
                </a:ln>
                <a:solidFill>
                  <a:srgbClr val="FFFFFF"/>
                </a:solidFill>
                <a:effectLst/>
                <a:uLnTx/>
                <a:uFillTx/>
                <a:latin typeface="Arial" panose="020B0604020202020204" pitchFamily="34" charset="0"/>
                <a:ea typeface="+mn-ea"/>
                <a:cs typeface="+mn-cs"/>
              </a:rPr>
            </a:br>
            <a:r>
              <a:rPr kumimoji="0" lang="de-DE" sz="1200" b="1" i="0" u="none" strike="noStrike" kern="0" cap="none" spc="0" normalizeH="0" baseline="0" noProof="0">
                <a:ln>
                  <a:noFill/>
                </a:ln>
                <a:solidFill>
                  <a:srgbClr val="FFFFFF"/>
                </a:solidFill>
                <a:effectLst/>
                <a:uLnTx/>
                <a:uFillTx/>
                <a:latin typeface="Arial" panose="020B0604020202020204" pitchFamily="34" charset="0"/>
                <a:ea typeface="+mn-ea"/>
                <a:cs typeface="+mn-cs"/>
              </a:rPr>
              <a:t>stark</a:t>
            </a:r>
          </a:p>
        </p:txBody>
      </p:sp>
      <p:sp>
        <p:nvSpPr>
          <p:cNvPr id="42" name="Oval 41">
            <a:extLst>
              <a:ext uri="{FF2B5EF4-FFF2-40B4-BE49-F238E27FC236}">
                <a16:creationId xmlns:a16="http://schemas.microsoft.com/office/drawing/2014/main" id="{D513EF43-DFCC-5EC6-E008-DF186BBE8BCD}"/>
              </a:ext>
            </a:extLst>
          </p:cNvPr>
          <p:cNvSpPr/>
          <p:nvPr/>
        </p:nvSpPr>
        <p:spPr bwMode="auto">
          <a:xfrm>
            <a:off x="10774043" y="5424291"/>
            <a:ext cx="998315" cy="904376"/>
          </a:xfrm>
          <a:prstGeom prst="ellipse">
            <a:avLst/>
          </a:prstGeom>
          <a:solidFill>
            <a:srgbClr val="13A0D3"/>
          </a:solidFill>
          <a:ln w="19050" cap="flat" cmpd="sng" algn="ctr">
            <a:solidFill>
              <a:schemeClr val="accent5"/>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de-DE"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43" name="TextBox 42">
            <a:extLst>
              <a:ext uri="{FF2B5EF4-FFF2-40B4-BE49-F238E27FC236}">
                <a16:creationId xmlns:a16="http://schemas.microsoft.com/office/drawing/2014/main" id="{E5F8C99D-FEC4-7BF2-CAC6-898B161726C2}"/>
              </a:ext>
            </a:extLst>
          </p:cNvPr>
          <p:cNvSpPr txBox="1"/>
          <p:nvPr/>
        </p:nvSpPr>
        <p:spPr>
          <a:xfrm>
            <a:off x="10823012" y="5778379"/>
            <a:ext cx="923574" cy="184666"/>
          </a:xfrm>
          <a:prstGeom prst="rect">
            <a:avLst/>
          </a:prstGeom>
          <a:noFill/>
        </p:spPr>
        <p:txBody>
          <a:bodyPr wrap="square" lIns="0" tIns="0" rIns="0" bIns="0" rtlCol="0">
            <a:spAutoFit/>
          </a:bodyPr>
          <a:lstStyle/>
          <a:p>
            <a:pPr marL="0" marR="0" lvl="0" indent="0" algn="ctr"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200" b="1" i="0" u="none" strike="noStrike" kern="0" cap="none" spc="0" normalizeH="0" baseline="0" noProof="0">
                <a:ln>
                  <a:noFill/>
                </a:ln>
                <a:solidFill>
                  <a:srgbClr val="FFFFFF"/>
                </a:solidFill>
                <a:effectLst/>
                <a:uLnTx/>
                <a:uFillTx/>
                <a:latin typeface="Arial" panose="020B0604020202020204" pitchFamily="34" charset="0"/>
                <a:ea typeface="+mn-ea"/>
                <a:cs typeface="+mn-cs"/>
              </a:rPr>
              <a:t>Zuverlässig</a:t>
            </a:r>
          </a:p>
        </p:txBody>
      </p:sp>
      <p:sp>
        <p:nvSpPr>
          <p:cNvPr id="44" name="TextBox 43">
            <a:extLst>
              <a:ext uri="{FF2B5EF4-FFF2-40B4-BE49-F238E27FC236}">
                <a16:creationId xmlns:a16="http://schemas.microsoft.com/office/drawing/2014/main" id="{E7A2868D-247E-72F2-B5A4-4C0E4B354B0D}"/>
              </a:ext>
            </a:extLst>
          </p:cNvPr>
          <p:cNvSpPr txBox="1"/>
          <p:nvPr/>
        </p:nvSpPr>
        <p:spPr>
          <a:xfrm>
            <a:off x="6142304" y="3055385"/>
            <a:ext cx="1539746" cy="307777"/>
          </a:xfrm>
          <a:prstGeom prst="rect">
            <a:avLst/>
          </a:prstGeom>
          <a:noFill/>
        </p:spPr>
        <p:txBody>
          <a:bodyPr wrap="square">
            <a:spAutoFit/>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r>
              <a:rPr lang="en-US" sz="1400" b="1">
                <a:solidFill>
                  <a:schemeClr val="accent2"/>
                </a:solidFill>
              </a:rPr>
              <a:t>142.172</a:t>
            </a:r>
            <a:r>
              <a:rPr lang="de-DE" sz="1400" b="1">
                <a:solidFill>
                  <a:schemeClr val="accent2"/>
                </a:solidFill>
              </a:rPr>
              <a:t> €</a:t>
            </a:r>
          </a:p>
        </p:txBody>
      </p:sp>
      <p:sp>
        <p:nvSpPr>
          <p:cNvPr id="45" name="TextBox 44">
            <a:extLst>
              <a:ext uri="{FF2B5EF4-FFF2-40B4-BE49-F238E27FC236}">
                <a16:creationId xmlns:a16="http://schemas.microsoft.com/office/drawing/2014/main" id="{7D4E5EEF-B520-124B-4777-C60D8D1E6E42}"/>
              </a:ext>
            </a:extLst>
          </p:cNvPr>
          <p:cNvSpPr txBox="1"/>
          <p:nvPr/>
        </p:nvSpPr>
        <p:spPr>
          <a:xfrm>
            <a:off x="8508340" y="2740116"/>
            <a:ext cx="1539746" cy="307777"/>
          </a:xfrm>
          <a:prstGeom prst="rect">
            <a:avLst/>
          </a:prstGeom>
          <a:noFill/>
        </p:spPr>
        <p:txBody>
          <a:bodyPr wrap="square">
            <a:spAutoFit/>
          </a:bodyP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r>
              <a:rPr lang="en-US" sz="1400" b="1">
                <a:solidFill>
                  <a:schemeClr val="accent2"/>
                </a:solidFill>
              </a:rPr>
              <a:t>182.418</a:t>
            </a:r>
            <a:r>
              <a:rPr lang="de-DE" sz="1400" b="1">
                <a:solidFill>
                  <a:schemeClr val="accent2"/>
                </a:solidFill>
              </a:rPr>
              <a:t> €</a:t>
            </a:r>
            <a:endParaRPr kumimoji="0" lang="de-DE" sz="1400" b="1" i="0" u="none" strike="noStrike" kern="0" cap="none" spc="0" normalizeH="0" baseline="0" noProof="0">
              <a:ln>
                <a:noFill/>
              </a:ln>
              <a:solidFill>
                <a:schemeClr val="accent2"/>
              </a:solidFill>
              <a:effectLst/>
              <a:uLnTx/>
              <a:uFillTx/>
              <a:latin typeface="Arial" panose="020B0604020202020204" pitchFamily="34" charset="0"/>
              <a:ea typeface="+mn-ea"/>
              <a:cs typeface="+mn-cs"/>
            </a:endParaRPr>
          </a:p>
        </p:txBody>
      </p:sp>
      <p:grpSp>
        <p:nvGrpSpPr>
          <p:cNvPr id="49" name="Group 48">
            <a:extLst>
              <a:ext uri="{FF2B5EF4-FFF2-40B4-BE49-F238E27FC236}">
                <a16:creationId xmlns:a16="http://schemas.microsoft.com/office/drawing/2014/main" id="{0ED50B57-3746-31EB-6568-9F4F836F39F8}"/>
              </a:ext>
            </a:extLst>
          </p:cNvPr>
          <p:cNvGrpSpPr/>
          <p:nvPr/>
        </p:nvGrpSpPr>
        <p:grpSpPr>
          <a:xfrm>
            <a:off x="3170245" y="3056789"/>
            <a:ext cx="7510015" cy="1852814"/>
            <a:chOff x="2727507" y="3056789"/>
            <a:chExt cx="7510015" cy="1852814"/>
          </a:xfrm>
        </p:grpSpPr>
        <p:grpSp>
          <p:nvGrpSpPr>
            <p:cNvPr id="21" name="Group 20">
              <a:extLst>
                <a:ext uri="{FF2B5EF4-FFF2-40B4-BE49-F238E27FC236}">
                  <a16:creationId xmlns:a16="http://schemas.microsoft.com/office/drawing/2014/main" id="{4EF04190-9B23-AD67-239E-B17920B51AB3}"/>
                </a:ext>
              </a:extLst>
            </p:cNvPr>
            <p:cNvGrpSpPr/>
            <p:nvPr/>
          </p:nvGrpSpPr>
          <p:grpSpPr>
            <a:xfrm>
              <a:off x="2727507" y="3056789"/>
              <a:ext cx="7510015" cy="1852814"/>
              <a:chOff x="-1041764" y="3241184"/>
              <a:chExt cx="12754036" cy="2614900"/>
            </a:xfrm>
          </p:grpSpPr>
          <p:cxnSp>
            <p:nvCxnSpPr>
              <p:cNvPr id="16" name="Straight Connector 15">
                <a:extLst>
                  <a:ext uri="{FF2B5EF4-FFF2-40B4-BE49-F238E27FC236}">
                    <a16:creationId xmlns:a16="http://schemas.microsoft.com/office/drawing/2014/main" id="{2ACACDD2-2A6D-F424-4BD5-619C96A1E323}"/>
                  </a:ext>
                </a:extLst>
              </p:cNvPr>
              <p:cNvCxnSpPr>
                <a:cxnSpLocks/>
              </p:cNvCxnSpPr>
              <p:nvPr/>
            </p:nvCxnSpPr>
            <p:spPr bwMode="auto">
              <a:xfrm>
                <a:off x="2200940" y="5120405"/>
                <a:ext cx="9511332" cy="10716"/>
              </a:xfrm>
              <a:prstGeom prst="line">
                <a:avLst/>
              </a:prstGeom>
              <a:noFill/>
              <a:ln w="19050" cap="flat" cmpd="sng" algn="ctr">
                <a:solidFill>
                  <a:schemeClr val="bg1">
                    <a:lumMod val="85000"/>
                  </a:schemeClr>
                </a:solidFill>
                <a:prstDash val="dash"/>
                <a:round/>
                <a:headEnd type="none" w="med" len="med"/>
                <a:tailEnd type="none" w="med" len="med"/>
              </a:ln>
              <a:effectLst/>
            </p:spPr>
          </p:cxnSp>
          <p:cxnSp>
            <p:nvCxnSpPr>
              <p:cNvPr id="51" name="Straight Connector 50">
                <a:extLst>
                  <a:ext uri="{FF2B5EF4-FFF2-40B4-BE49-F238E27FC236}">
                    <a16:creationId xmlns:a16="http://schemas.microsoft.com/office/drawing/2014/main" id="{42FF2140-1F26-651F-497D-1FDE6A59E7F5}"/>
                  </a:ext>
                </a:extLst>
              </p:cNvPr>
              <p:cNvCxnSpPr>
                <a:cxnSpLocks/>
              </p:cNvCxnSpPr>
              <p:nvPr/>
            </p:nvCxnSpPr>
            <p:spPr bwMode="auto">
              <a:xfrm>
                <a:off x="3785279" y="5747540"/>
                <a:ext cx="2115046" cy="4987"/>
              </a:xfrm>
              <a:prstGeom prst="line">
                <a:avLst/>
              </a:prstGeom>
              <a:noFill/>
              <a:ln w="19050" cap="flat" cmpd="sng" algn="ctr">
                <a:solidFill>
                  <a:srgbClr val="718098"/>
                </a:solidFill>
                <a:prstDash val="solid"/>
                <a:round/>
                <a:headEnd type="none" w="med" len="med"/>
                <a:tailEnd type="none" w="med" len="med"/>
              </a:ln>
              <a:effectLst>
                <a:outerShdw blurRad="50800" dist="38100" dir="18900000" algn="bl" rotWithShape="0">
                  <a:prstClr val="black">
                    <a:alpha val="40000"/>
                  </a:prstClr>
                </a:outerShdw>
              </a:effectLst>
            </p:spPr>
          </p:cxnSp>
          <p:cxnSp>
            <p:nvCxnSpPr>
              <p:cNvPr id="52" name="Straight Connector 51">
                <a:extLst>
                  <a:ext uri="{FF2B5EF4-FFF2-40B4-BE49-F238E27FC236}">
                    <a16:creationId xmlns:a16="http://schemas.microsoft.com/office/drawing/2014/main" id="{F829A5C8-E297-C23C-8DFB-DCA2F19B3A16}"/>
                  </a:ext>
                </a:extLst>
              </p:cNvPr>
              <p:cNvCxnSpPr>
                <a:cxnSpLocks/>
              </p:cNvCxnSpPr>
              <p:nvPr/>
            </p:nvCxnSpPr>
            <p:spPr bwMode="auto">
              <a:xfrm flipV="1">
                <a:off x="7817242" y="5747540"/>
                <a:ext cx="2059387" cy="4987"/>
              </a:xfrm>
              <a:prstGeom prst="line">
                <a:avLst/>
              </a:prstGeom>
              <a:noFill/>
              <a:ln w="19050" cap="flat" cmpd="sng" algn="ctr">
                <a:solidFill>
                  <a:srgbClr val="718098"/>
                </a:solidFill>
                <a:prstDash val="solid"/>
                <a:round/>
                <a:headEnd type="none" w="med" len="med"/>
                <a:tailEnd type="none" w="med" len="med"/>
              </a:ln>
              <a:effectLst>
                <a:outerShdw blurRad="50800" dist="38100" dir="18900000" algn="bl" rotWithShape="0">
                  <a:prstClr val="black">
                    <a:alpha val="40000"/>
                  </a:prstClr>
                </a:outerShdw>
              </a:effectLst>
            </p:spPr>
          </p:cxnSp>
          <p:pic>
            <p:nvPicPr>
              <p:cNvPr id="10" name="Picture 9" descr="A stack of gold coins  Description automatically generated">
                <a:extLst>
                  <a:ext uri="{FF2B5EF4-FFF2-40B4-BE49-F238E27FC236}">
                    <a16:creationId xmlns:a16="http://schemas.microsoft.com/office/drawing/2014/main" id="{7819F102-CD1A-B276-6B8C-D77E81636886}"/>
                  </a:ext>
                </a:extLst>
              </p:cNvPr>
              <p:cNvPicPr>
                <a:picLocks noChangeAspect="1"/>
              </p:cNvPicPr>
              <p:nvPr/>
            </p:nvPicPr>
            <p:blipFill>
              <a:blip r:embed="rId5"/>
              <a:stretch>
                <a:fillRect/>
              </a:stretch>
            </p:blipFill>
            <p:spPr>
              <a:xfrm>
                <a:off x="8038664" y="3285834"/>
                <a:ext cx="1584930" cy="2466691"/>
              </a:xfrm>
              <a:prstGeom prst="rect">
                <a:avLst/>
              </a:prstGeom>
            </p:spPr>
          </p:pic>
          <p:pic>
            <p:nvPicPr>
              <p:cNvPr id="12" name="Picture 11" descr="A stack of gold coins  Description automatically generated">
                <a:extLst>
                  <a:ext uri="{FF2B5EF4-FFF2-40B4-BE49-F238E27FC236}">
                    <a16:creationId xmlns:a16="http://schemas.microsoft.com/office/drawing/2014/main" id="{0E6FEE84-74A3-04B3-5526-B6289279C86A}"/>
                  </a:ext>
                </a:extLst>
              </p:cNvPr>
              <p:cNvPicPr>
                <a:picLocks noChangeAspect="1"/>
              </p:cNvPicPr>
              <p:nvPr/>
            </p:nvPicPr>
            <p:blipFill>
              <a:blip r:embed="rId6"/>
              <a:stretch>
                <a:fillRect/>
              </a:stretch>
            </p:blipFill>
            <p:spPr>
              <a:xfrm>
                <a:off x="4048236" y="4196828"/>
                <a:ext cx="1569691" cy="1562070"/>
              </a:xfrm>
              <a:prstGeom prst="rect">
                <a:avLst/>
              </a:prstGeom>
            </p:spPr>
          </p:pic>
          <p:pic>
            <p:nvPicPr>
              <p:cNvPr id="19" name="Picture 18" descr="A stack of gold coins  Description automatically generated">
                <a:extLst>
                  <a:ext uri="{FF2B5EF4-FFF2-40B4-BE49-F238E27FC236}">
                    <a16:creationId xmlns:a16="http://schemas.microsoft.com/office/drawing/2014/main" id="{4C7A90BE-FB85-D6AB-B68D-1A0E038E1803}"/>
                  </a:ext>
                </a:extLst>
              </p:cNvPr>
              <p:cNvPicPr>
                <a:picLocks noChangeAspect="1"/>
              </p:cNvPicPr>
              <p:nvPr/>
            </p:nvPicPr>
            <p:blipFill>
              <a:blip r:embed="rId7"/>
              <a:stretch>
                <a:fillRect/>
              </a:stretch>
            </p:blipFill>
            <p:spPr>
              <a:xfrm>
                <a:off x="4030139" y="3868782"/>
                <a:ext cx="1605885" cy="969627"/>
              </a:xfrm>
              <a:prstGeom prst="rect">
                <a:avLst/>
              </a:prstGeom>
            </p:spPr>
          </p:pic>
          <p:pic>
            <p:nvPicPr>
              <p:cNvPr id="20" name="Picture 19" descr="A close up of a metal object  Description automatically generated">
                <a:extLst>
                  <a:ext uri="{FF2B5EF4-FFF2-40B4-BE49-F238E27FC236}">
                    <a16:creationId xmlns:a16="http://schemas.microsoft.com/office/drawing/2014/main" id="{A3F04A71-C856-ADCD-C3B1-BA1D17E91824}"/>
                  </a:ext>
                </a:extLst>
              </p:cNvPr>
              <p:cNvPicPr>
                <a:picLocks noChangeAspect="1"/>
              </p:cNvPicPr>
              <p:nvPr/>
            </p:nvPicPr>
            <p:blipFill>
              <a:blip r:embed="rId4"/>
              <a:stretch>
                <a:fillRect/>
              </a:stretch>
            </p:blipFill>
            <p:spPr>
              <a:xfrm>
                <a:off x="8071547" y="3241184"/>
                <a:ext cx="1554451" cy="89301"/>
              </a:xfrm>
              <a:prstGeom prst="rect">
                <a:avLst/>
              </a:prstGeom>
            </p:spPr>
          </p:pic>
          <p:sp>
            <p:nvSpPr>
              <p:cNvPr id="17" name="TextBox 16">
                <a:extLst>
                  <a:ext uri="{FF2B5EF4-FFF2-40B4-BE49-F238E27FC236}">
                    <a16:creationId xmlns:a16="http://schemas.microsoft.com/office/drawing/2014/main" id="{F300121B-367A-E702-FDF6-F41D4187FC94}"/>
                  </a:ext>
                </a:extLst>
              </p:cNvPr>
              <p:cNvSpPr txBox="1"/>
              <p:nvPr/>
            </p:nvSpPr>
            <p:spPr>
              <a:xfrm>
                <a:off x="-1041764" y="4772982"/>
                <a:ext cx="1615940" cy="1083102"/>
              </a:xfrm>
              <a:prstGeom prst="rect">
                <a:avLst/>
              </a:prstGeom>
              <a:noFill/>
            </p:spPr>
            <p:txBody>
              <a:bodyPr wrap="square">
                <a:spAutoFit/>
              </a:bodyPr>
              <a:lstStyle/>
              <a:p>
                <a:pPr marL="0" marR="0" lvl="0" indent="0" algn="r"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r>
                  <a:rPr kumimoji="0" lang="de-DE" sz="1400" b="0" i="0" u="none" strike="noStrike" kern="0" cap="none" spc="0" normalizeH="0" baseline="0" noProof="0">
                    <a:ln>
                      <a:noFill/>
                    </a:ln>
                    <a:solidFill>
                      <a:srgbClr val="414141">
                        <a:lumMod val="40000"/>
                        <a:lumOff val="60000"/>
                      </a:srgbClr>
                    </a:solidFill>
                    <a:effectLst/>
                    <a:uLnTx/>
                    <a:uFillTx/>
                    <a:latin typeface="Arial" panose="020B0604020202020204" pitchFamily="34" charset="0"/>
                    <a:ea typeface="+mn-ea"/>
                    <a:cs typeface="+mn-cs"/>
                  </a:rPr>
                  <a:t>Summe Beiträge </a:t>
                </a:r>
                <a:br>
                  <a:rPr kumimoji="0" lang="de-DE" sz="1400" b="0" i="0" u="none" strike="noStrike" kern="0" cap="none" spc="0" normalizeH="0" baseline="0" noProof="0">
                    <a:ln>
                      <a:noFill/>
                    </a:ln>
                    <a:solidFill>
                      <a:srgbClr val="414141">
                        <a:lumMod val="40000"/>
                        <a:lumOff val="60000"/>
                      </a:srgbClr>
                    </a:solidFill>
                    <a:effectLst/>
                    <a:uLnTx/>
                    <a:uFillTx/>
                    <a:latin typeface="Arial" panose="020B0604020202020204" pitchFamily="34" charset="0"/>
                    <a:ea typeface="+mn-ea"/>
                    <a:cs typeface="+mn-cs"/>
                  </a:rPr>
                </a:br>
                <a:r>
                  <a:rPr kumimoji="0" lang="de-DE" sz="1200" b="0" i="0" u="none" strike="noStrike" kern="0" cap="none" spc="0" normalizeH="0" baseline="0" noProof="0">
                    <a:ln>
                      <a:noFill/>
                    </a:ln>
                    <a:solidFill>
                      <a:srgbClr val="414141">
                        <a:lumMod val="40000"/>
                        <a:lumOff val="60000"/>
                      </a:srgbClr>
                    </a:solidFill>
                    <a:effectLst/>
                    <a:uLnTx/>
                    <a:uFillTx/>
                    <a:latin typeface="Arial" panose="020B0604020202020204" pitchFamily="34" charset="0"/>
                    <a:ea typeface="+mn-ea"/>
                    <a:cs typeface="+mn-cs"/>
                  </a:rPr>
                  <a:t>44.400</a:t>
                </a:r>
                <a:r>
                  <a:rPr kumimoji="0" lang="de-DE" sz="1400" b="0" i="0" u="none" strike="noStrike" kern="0" cap="none" spc="0" normalizeH="0" baseline="0" noProof="0">
                    <a:ln>
                      <a:noFill/>
                    </a:ln>
                    <a:solidFill>
                      <a:srgbClr val="414141">
                        <a:lumMod val="40000"/>
                        <a:lumOff val="60000"/>
                      </a:srgbClr>
                    </a:solidFill>
                    <a:effectLst/>
                    <a:uLnTx/>
                    <a:uFillTx/>
                    <a:latin typeface="Arial" panose="020B0604020202020204" pitchFamily="34" charset="0"/>
                    <a:ea typeface="+mn-ea"/>
                    <a:cs typeface="+mn-cs"/>
                  </a:rPr>
                  <a:t> €</a:t>
                </a:r>
              </a:p>
            </p:txBody>
          </p:sp>
        </p:grpSp>
        <p:pic>
          <p:nvPicPr>
            <p:cNvPr id="48" name="Picture 47" descr="A stack of gold coins  Description automatically generated">
              <a:extLst>
                <a:ext uri="{FF2B5EF4-FFF2-40B4-BE49-F238E27FC236}">
                  <a16:creationId xmlns:a16="http://schemas.microsoft.com/office/drawing/2014/main" id="{246CEBE3-38D2-D6B9-1894-133CD750EA6D}"/>
                </a:ext>
              </a:extLst>
            </p:cNvPr>
            <p:cNvPicPr>
              <a:picLocks noChangeAspect="1"/>
            </p:cNvPicPr>
            <p:nvPr/>
          </p:nvPicPr>
          <p:blipFill>
            <a:blip r:embed="rId7"/>
            <a:stretch>
              <a:fillRect/>
            </a:stretch>
          </p:blipFill>
          <p:spPr>
            <a:xfrm>
              <a:off x="5715438" y="3330075"/>
              <a:ext cx="924288" cy="687039"/>
            </a:xfrm>
            <a:prstGeom prst="rect">
              <a:avLst/>
            </a:prstGeom>
          </p:spPr>
        </p:pic>
      </p:grpSp>
      <p:cxnSp>
        <p:nvCxnSpPr>
          <p:cNvPr id="4" name="Straight Connector 3">
            <a:extLst>
              <a:ext uri="{FF2B5EF4-FFF2-40B4-BE49-F238E27FC236}">
                <a16:creationId xmlns:a16="http://schemas.microsoft.com/office/drawing/2014/main" id="{FCC3F14A-B0C8-0B61-493A-301B16ADCD58}"/>
              </a:ext>
            </a:extLst>
          </p:cNvPr>
          <p:cNvCxnSpPr>
            <a:cxnSpLocks/>
          </p:cNvCxnSpPr>
          <p:nvPr/>
        </p:nvCxnSpPr>
        <p:spPr bwMode="auto">
          <a:xfrm>
            <a:off x="4276825" y="4832693"/>
            <a:ext cx="1245412" cy="3534"/>
          </a:xfrm>
          <a:prstGeom prst="line">
            <a:avLst/>
          </a:prstGeom>
          <a:noFill/>
          <a:ln w="19050" cap="flat" cmpd="sng" algn="ctr">
            <a:solidFill>
              <a:srgbClr val="718098"/>
            </a:solidFill>
            <a:prstDash val="solid"/>
            <a:round/>
            <a:headEnd type="none" w="med" len="med"/>
            <a:tailEnd type="none" w="med" len="med"/>
          </a:ln>
          <a:effectLst>
            <a:outerShdw blurRad="50800" dist="38100" dir="18900000" algn="bl" rotWithShape="0">
              <a:prstClr val="black">
                <a:alpha val="40000"/>
              </a:prstClr>
            </a:outerShdw>
          </a:effectLst>
        </p:spPr>
      </p:cxnSp>
      <p:pic>
        <p:nvPicPr>
          <p:cNvPr id="7" name="Picture 6" descr="A stack of gold coins  Description automatically generated">
            <a:extLst>
              <a:ext uri="{FF2B5EF4-FFF2-40B4-BE49-F238E27FC236}">
                <a16:creationId xmlns:a16="http://schemas.microsoft.com/office/drawing/2014/main" id="{746CB3E7-5BBD-1878-0049-4594C707E478}"/>
              </a:ext>
            </a:extLst>
          </p:cNvPr>
          <p:cNvPicPr>
            <a:picLocks noChangeAspect="1"/>
          </p:cNvPicPr>
          <p:nvPr/>
        </p:nvPicPr>
        <p:blipFill rotWithShape="1">
          <a:blip r:embed="rId6"/>
          <a:srcRect t="59811"/>
          <a:stretch/>
        </p:blipFill>
        <p:spPr>
          <a:xfrm>
            <a:off x="4431663" y="4395923"/>
            <a:ext cx="924288" cy="444818"/>
          </a:xfrm>
          <a:prstGeom prst="rect">
            <a:avLst/>
          </a:prstGeom>
        </p:spPr>
      </p:pic>
      <p:pic>
        <p:nvPicPr>
          <p:cNvPr id="30" name="Picture 29" descr="A stack of gold coins  Description automatically generated">
            <a:extLst>
              <a:ext uri="{FF2B5EF4-FFF2-40B4-BE49-F238E27FC236}">
                <a16:creationId xmlns:a16="http://schemas.microsoft.com/office/drawing/2014/main" id="{31FD0CE0-C4A4-B29E-7D18-3CF1E5DA0689}"/>
              </a:ext>
            </a:extLst>
          </p:cNvPr>
          <p:cNvPicPr>
            <a:picLocks noChangeAspect="1"/>
          </p:cNvPicPr>
          <p:nvPr/>
        </p:nvPicPr>
        <p:blipFill rotWithShape="1">
          <a:blip r:embed="rId7"/>
          <a:srcRect b="72073"/>
          <a:stretch/>
        </p:blipFill>
        <p:spPr>
          <a:xfrm>
            <a:off x="4413576" y="4332655"/>
            <a:ext cx="924288" cy="191871"/>
          </a:xfrm>
          <a:prstGeom prst="rect">
            <a:avLst/>
          </a:prstGeom>
        </p:spPr>
      </p:pic>
      <p:pic>
        <p:nvPicPr>
          <p:cNvPr id="54" name="Picture 53" descr="A stack of gold coins  Description automatically generated">
            <a:extLst>
              <a:ext uri="{FF2B5EF4-FFF2-40B4-BE49-F238E27FC236}">
                <a16:creationId xmlns:a16="http://schemas.microsoft.com/office/drawing/2014/main" id="{D33A89FC-5F78-0331-E300-E644D8843A12}"/>
              </a:ext>
            </a:extLst>
          </p:cNvPr>
          <p:cNvPicPr>
            <a:picLocks noChangeAspect="1"/>
          </p:cNvPicPr>
          <p:nvPr/>
        </p:nvPicPr>
        <p:blipFill rotWithShape="1">
          <a:blip r:embed="rId7"/>
          <a:srcRect b="72073"/>
          <a:stretch/>
        </p:blipFill>
        <p:spPr>
          <a:xfrm>
            <a:off x="8506924" y="3007754"/>
            <a:ext cx="924288" cy="191871"/>
          </a:xfrm>
          <a:prstGeom prst="rect">
            <a:avLst/>
          </a:prstGeom>
        </p:spPr>
      </p:pic>
      <p:sp>
        <p:nvSpPr>
          <p:cNvPr id="34" name="TextBox 33">
            <a:extLst>
              <a:ext uri="{FF2B5EF4-FFF2-40B4-BE49-F238E27FC236}">
                <a16:creationId xmlns:a16="http://schemas.microsoft.com/office/drawing/2014/main" id="{9BDBA93C-933D-AFE6-C374-D2AA6925A44B}"/>
              </a:ext>
            </a:extLst>
          </p:cNvPr>
          <p:cNvSpPr txBox="1"/>
          <p:nvPr/>
        </p:nvSpPr>
        <p:spPr>
          <a:xfrm>
            <a:off x="10051293" y="3787584"/>
            <a:ext cx="2039353" cy="1158504"/>
          </a:xfrm>
          <a:prstGeom prst="rect">
            <a:avLst/>
          </a:prstGeom>
          <a:solidFill>
            <a:schemeClr val="bg1"/>
          </a:solidFill>
          <a:ln>
            <a:solidFill>
              <a:schemeClr val="bg1">
                <a:lumMod val="85000"/>
              </a:schemeClr>
            </a:solidFill>
          </a:ln>
        </p:spPr>
        <p:txBody>
          <a:bodyPr wrap="square" lIns="72000" tIns="72000" rIns="72000" bIns="72000" rtlCol="0">
            <a:spAutoFit/>
          </a:bodyPr>
          <a:lstStyle/>
          <a:p>
            <a:pPr algn="l">
              <a:spcBef>
                <a:spcPts val="360"/>
              </a:spcBef>
              <a:spcAft>
                <a:spcPts val="360"/>
              </a:spcAft>
              <a:buClr>
                <a:schemeClr val="tx2"/>
              </a:buClr>
              <a:tabLst/>
            </a:pPr>
            <a:r>
              <a:rPr lang="de-DE" sz="1050" b="1"/>
              <a:t>Zum Vergleich:</a:t>
            </a:r>
          </a:p>
          <a:p>
            <a:pPr algn="l">
              <a:spcBef>
                <a:spcPts val="360"/>
              </a:spcBef>
              <a:spcAft>
                <a:spcPts val="360"/>
              </a:spcAft>
              <a:buClr>
                <a:schemeClr val="tx2"/>
              </a:buClr>
              <a:tabLst>
                <a:tab pos="1252538" algn="l"/>
              </a:tabLst>
            </a:pPr>
            <a:r>
              <a:rPr lang="de-DE" sz="1050"/>
              <a:t>Festverzinsung 3%: 	80.694 </a:t>
            </a:r>
            <a:r>
              <a:rPr kumimoji="0" lang="de-DE" sz="1050" b="1" i="0" u="none" strike="noStrike" kern="0" cap="none" spc="0" normalizeH="0" baseline="0" noProof="0">
                <a:ln>
                  <a:noFill/>
                </a:ln>
                <a:solidFill>
                  <a:schemeClr val="accent2"/>
                </a:solidFill>
                <a:effectLst/>
                <a:uLnTx/>
                <a:uFillTx/>
                <a:latin typeface="Arial" panose="020B0604020202020204" pitchFamily="34" charset="0"/>
                <a:ea typeface="+mn-ea"/>
                <a:cs typeface="+mn-cs"/>
              </a:rPr>
              <a:t>€</a:t>
            </a:r>
            <a:endParaRPr lang="de-DE" sz="1050"/>
          </a:p>
          <a:p>
            <a:pPr algn="l">
              <a:spcBef>
                <a:spcPts val="360"/>
              </a:spcBef>
              <a:spcAft>
                <a:spcPts val="360"/>
              </a:spcAft>
              <a:buClr>
                <a:schemeClr val="tx2"/>
              </a:buClr>
              <a:tabLst>
                <a:tab pos="1252538" algn="l"/>
              </a:tabLst>
            </a:pPr>
            <a:r>
              <a:rPr lang="de-DE" sz="1050"/>
              <a:t>Fondsportfolio </a:t>
            </a:r>
            <a:br>
              <a:rPr lang="de-DE" sz="1050"/>
            </a:br>
            <a:r>
              <a:rPr lang="de-DE" sz="1050"/>
              <a:t>50% Aktien-/</a:t>
            </a:r>
            <a:br>
              <a:rPr lang="de-DE" sz="1050"/>
            </a:br>
            <a:r>
              <a:rPr lang="de-DE" sz="1050"/>
              <a:t>50% Rentenfonds: 	125.639 </a:t>
            </a:r>
            <a:r>
              <a:rPr kumimoji="0" lang="de-DE" sz="1050" b="1" i="0" u="none" strike="noStrike" kern="0" cap="none" spc="0" normalizeH="0" baseline="0" noProof="0">
                <a:ln>
                  <a:noFill/>
                </a:ln>
                <a:solidFill>
                  <a:schemeClr val="accent2"/>
                </a:solidFill>
                <a:effectLst/>
                <a:uLnTx/>
                <a:uFillTx/>
                <a:latin typeface="Arial" panose="020B0604020202020204" pitchFamily="34" charset="0"/>
                <a:ea typeface="+mn-ea"/>
                <a:cs typeface="+mn-cs"/>
              </a:rPr>
              <a:t>€</a:t>
            </a:r>
            <a:endParaRPr lang="de-DE" sz="1050"/>
          </a:p>
        </p:txBody>
      </p:sp>
      <p:pic>
        <p:nvPicPr>
          <p:cNvPr id="38" name="Picture 37">
            <a:extLst>
              <a:ext uri="{FF2B5EF4-FFF2-40B4-BE49-F238E27FC236}">
                <a16:creationId xmlns:a16="http://schemas.microsoft.com/office/drawing/2014/main" id="{80915678-0A05-03CB-2791-2BDEA1B24CD6}"/>
              </a:ext>
            </a:extLst>
          </p:cNvPr>
          <p:cNvPicPr>
            <a:picLocks noChangeAspect="1"/>
          </p:cNvPicPr>
          <p:nvPr/>
        </p:nvPicPr>
        <p:blipFill>
          <a:blip r:embed="rId8"/>
          <a:stretch>
            <a:fillRect/>
          </a:stretch>
        </p:blipFill>
        <p:spPr>
          <a:xfrm>
            <a:off x="9894740" y="242049"/>
            <a:ext cx="1979808" cy="470575"/>
          </a:xfrm>
          <a:prstGeom prst="rect">
            <a:avLst/>
          </a:prstGeom>
        </p:spPr>
      </p:pic>
      <p:sp>
        <p:nvSpPr>
          <p:cNvPr id="39" name="TextBox 38">
            <a:extLst>
              <a:ext uri="{FF2B5EF4-FFF2-40B4-BE49-F238E27FC236}">
                <a16:creationId xmlns:a16="http://schemas.microsoft.com/office/drawing/2014/main" id="{985252FB-8F57-F5DD-D3D6-AC2F0BFED8F5}"/>
              </a:ext>
            </a:extLst>
          </p:cNvPr>
          <p:cNvSpPr txBox="1"/>
          <p:nvPr/>
        </p:nvSpPr>
        <p:spPr>
          <a:xfrm>
            <a:off x="5618472" y="4858820"/>
            <a:ext cx="2086535" cy="422405"/>
          </a:xfrm>
          <a:prstGeom prst="rect">
            <a:avLst/>
          </a:prstGeom>
          <a:noFill/>
          <a:ln>
            <a:noFill/>
          </a:ln>
        </p:spPr>
        <p:txBody>
          <a:bodyPr wrap="square" lIns="72000" tIns="72000" rIns="72000" bIns="72000" rtlCol="0">
            <a:spAutoFit/>
          </a:bodyPr>
          <a:lstStyle/>
          <a:p>
            <a:pPr algn="ctr">
              <a:spcBef>
                <a:spcPts val="360"/>
              </a:spcBef>
              <a:spcAft>
                <a:spcPts val="360"/>
              </a:spcAft>
              <a:buClr>
                <a:schemeClr val="tx2"/>
              </a:buClr>
              <a:tabLst/>
            </a:pPr>
            <a:r>
              <a:rPr lang="de-DE" sz="900"/>
              <a:t>Entspricht einer erwarteten Verzinsung von 5,6% p.a.</a:t>
            </a:r>
          </a:p>
        </p:txBody>
      </p:sp>
      <p:sp>
        <p:nvSpPr>
          <p:cNvPr id="41" name="TextBox 40">
            <a:extLst>
              <a:ext uri="{FF2B5EF4-FFF2-40B4-BE49-F238E27FC236}">
                <a16:creationId xmlns:a16="http://schemas.microsoft.com/office/drawing/2014/main" id="{604884C1-FF6B-D401-AC65-9BDC00BDD763}"/>
              </a:ext>
            </a:extLst>
          </p:cNvPr>
          <p:cNvSpPr txBox="1"/>
          <p:nvPr/>
        </p:nvSpPr>
        <p:spPr>
          <a:xfrm>
            <a:off x="8045502" y="4872977"/>
            <a:ext cx="2086535" cy="422405"/>
          </a:xfrm>
          <a:prstGeom prst="rect">
            <a:avLst/>
          </a:prstGeom>
          <a:noFill/>
          <a:ln>
            <a:noFill/>
          </a:ln>
        </p:spPr>
        <p:txBody>
          <a:bodyPr wrap="square" lIns="72000" tIns="72000" rIns="72000" bIns="72000" rtlCol="0">
            <a:spAutoFit/>
          </a:bodyPr>
          <a:lstStyle/>
          <a:p>
            <a:pPr algn="ctr">
              <a:spcBef>
                <a:spcPts val="360"/>
              </a:spcBef>
              <a:spcAft>
                <a:spcPts val="360"/>
              </a:spcAft>
              <a:buClr>
                <a:schemeClr val="tx2"/>
              </a:buClr>
              <a:tabLst/>
            </a:pPr>
            <a:r>
              <a:rPr lang="de-DE" sz="900"/>
              <a:t>Entspricht einer erwarteten Verzinsung von 6,6% p.a.</a:t>
            </a:r>
          </a:p>
        </p:txBody>
      </p:sp>
      <p:pic>
        <p:nvPicPr>
          <p:cNvPr id="47" name="Picture 46">
            <a:extLst>
              <a:ext uri="{FF2B5EF4-FFF2-40B4-BE49-F238E27FC236}">
                <a16:creationId xmlns:a16="http://schemas.microsoft.com/office/drawing/2014/main" id="{140C4E74-F452-26E5-36C3-E30FFEAF170C}"/>
              </a:ext>
            </a:extLst>
          </p:cNvPr>
          <p:cNvPicPr>
            <a:picLocks noChangeAspect="1"/>
          </p:cNvPicPr>
          <p:nvPr/>
        </p:nvPicPr>
        <p:blipFill>
          <a:blip r:embed="rId9"/>
          <a:stretch>
            <a:fillRect/>
          </a:stretch>
        </p:blipFill>
        <p:spPr>
          <a:xfrm>
            <a:off x="6379523" y="1498553"/>
            <a:ext cx="481594" cy="337447"/>
          </a:xfrm>
          <a:prstGeom prst="rect">
            <a:avLst/>
          </a:prstGeom>
          <a:ln>
            <a:solidFill>
              <a:schemeClr val="bg2">
                <a:lumMod val="60000"/>
                <a:lumOff val="40000"/>
              </a:schemeClr>
            </a:solidFill>
          </a:ln>
        </p:spPr>
      </p:pic>
      <p:pic>
        <p:nvPicPr>
          <p:cNvPr id="53" name="Picture 52">
            <a:extLst>
              <a:ext uri="{FF2B5EF4-FFF2-40B4-BE49-F238E27FC236}">
                <a16:creationId xmlns:a16="http://schemas.microsoft.com/office/drawing/2014/main" id="{8C302A69-5023-D008-CFDC-CBA3E1DD5F40}"/>
              </a:ext>
            </a:extLst>
          </p:cNvPr>
          <p:cNvPicPr>
            <a:picLocks noChangeAspect="1"/>
          </p:cNvPicPr>
          <p:nvPr/>
        </p:nvPicPr>
        <p:blipFill>
          <a:blip r:embed="rId10"/>
          <a:stretch>
            <a:fillRect/>
          </a:stretch>
        </p:blipFill>
        <p:spPr>
          <a:xfrm>
            <a:off x="8756725" y="1450460"/>
            <a:ext cx="557605" cy="388819"/>
          </a:xfrm>
          <a:prstGeom prst="rect">
            <a:avLst/>
          </a:prstGeom>
          <a:ln>
            <a:solidFill>
              <a:schemeClr val="bg2">
                <a:lumMod val="60000"/>
                <a:lumOff val="40000"/>
              </a:schemeClr>
            </a:solidFill>
          </a:ln>
        </p:spPr>
      </p:pic>
    </p:spTree>
    <p:extLst>
      <p:ext uri="{BB962C8B-B14F-4D97-AF65-F5344CB8AC3E}">
        <p14:creationId xmlns:p14="http://schemas.microsoft.com/office/powerpoint/2010/main" val="181592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rrow: Pentagon 11">
            <a:extLst>
              <a:ext uri="{FF2B5EF4-FFF2-40B4-BE49-F238E27FC236}">
                <a16:creationId xmlns:a16="http://schemas.microsoft.com/office/drawing/2014/main" id="{C6514432-59AA-69C6-509E-2C2BA2B15CF6}"/>
              </a:ext>
            </a:extLst>
          </p:cNvPr>
          <p:cNvSpPr/>
          <p:nvPr/>
        </p:nvSpPr>
        <p:spPr bwMode="auto">
          <a:xfrm rot="10800000">
            <a:off x="8844594" y="4416900"/>
            <a:ext cx="3347405" cy="1820708"/>
          </a:xfrm>
          <a:prstGeom prst="homePlate">
            <a:avLst>
              <a:gd name="adj" fmla="val 27809"/>
            </a:avLst>
          </a:prstGeom>
          <a:solidFill>
            <a:schemeClr val="accent6"/>
          </a:solidFill>
          <a:ln w="19050" cap="flat" cmpd="sng" algn="ctr">
            <a:solidFill>
              <a:schemeClr val="accent5"/>
            </a:solidFill>
            <a:prstDash val="solid"/>
            <a:round/>
            <a:headEnd type="none" w="med" len="med"/>
            <a:tailEnd type="none" w="med" len="med"/>
          </a:ln>
          <a:effectLst/>
        </p:spPr>
        <p:txBody>
          <a:bodyPr lIns="72000" tIns="72000" rIns="72000" bIns="72000" rtlCol="0" anchor="t"/>
          <a:lstStyle/>
          <a:p>
            <a:pPr algn="l">
              <a:spcBef>
                <a:spcPts val="360"/>
              </a:spcBef>
              <a:spcAft>
                <a:spcPts val="360"/>
              </a:spcAft>
            </a:pPr>
            <a:endParaRPr lang="de-DE" sz="1200" err="1"/>
          </a:p>
        </p:txBody>
      </p:sp>
      <p:sp>
        <p:nvSpPr>
          <p:cNvPr id="11" name="Arrow: Pentagon 10">
            <a:extLst>
              <a:ext uri="{FF2B5EF4-FFF2-40B4-BE49-F238E27FC236}">
                <a16:creationId xmlns:a16="http://schemas.microsoft.com/office/drawing/2014/main" id="{2DD3FF1C-9ECF-DA3E-D13C-DE7D2B1944C0}"/>
              </a:ext>
            </a:extLst>
          </p:cNvPr>
          <p:cNvSpPr/>
          <p:nvPr/>
        </p:nvSpPr>
        <p:spPr bwMode="auto">
          <a:xfrm>
            <a:off x="0" y="2120111"/>
            <a:ext cx="2888858" cy="1820708"/>
          </a:xfrm>
          <a:prstGeom prst="homePlate">
            <a:avLst>
              <a:gd name="adj" fmla="val 27809"/>
            </a:avLst>
          </a:prstGeom>
          <a:solidFill>
            <a:schemeClr val="accent6"/>
          </a:solidFill>
          <a:ln w="19050" cap="flat" cmpd="sng" algn="ctr">
            <a:solidFill>
              <a:schemeClr val="accent5"/>
            </a:solidFill>
            <a:prstDash val="solid"/>
            <a:round/>
            <a:headEnd type="none" w="med" len="med"/>
            <a:tailEnd type="none" w="med" len="med"/>
          </a:ln>
          <a:effectLst/>
        </p:spPr>
        <p:txBody>
          <a:bodyPr lIns="72000" tIns="72000" rIns="72000" bIns="72000" rtlCol="0" anchor="t"/>
          <a:lstStyle/>
          <a:p>
            <a:pPr algn="l">
              <a:spcBef>
                <a:spcPts val="360"/>
              </a:spcBef>
              <a:spcAft>
                <a:spcPts val="360"/>
              </a:spcAft>
            </a:pPr>
            <a:endParaRPr lang="de-DE" sz="1200" err="1"/>
          </a:p>
        </p:txBody>
      </p:sp>
      <p:sp>
        <p:nvSpPr>
          <p:cNvPr id="2" name="Headline"/>
          <p:cNvSpPr>
            <a:spLocks noGrp="1"/>
          </p:cNvSpPr>
          <p:nvPr>
            <p:ph type="title"/>
          </p:nvPr>
        </p:nvSpPr>
        <p:spPr bwMode="gray">
          <a:xfrm>
            <a:off x="395926" y="637185"/>
            <a:ext cx="8076435" cy="791565"/>
          </a:xfrm>
        </p:spPr>
        <p:txBody>
          <a:bodyPr/>
          <a:lstStyle/>
          <a:p>
            <a:r>
              <a:rPr lang="de-DE">
                <a:solidFill>
                  <a:schemeClr val="accent4"/>
                </a:solidFill>
              </a:rPr>
              <a:t>KOMFORTABEL:</a:t>
            </a:r>
            <a:br>
              <a:rPr lang="de-DE"/>
            </a:br>
            <a:r>
              <a:rPr lang="de-DE"/>
              <a:t>Alle Bausteine für Ihre Versorgung</a:t>
            </a:r>
            <a:br>
              <a:rPr lang="de-DE"/>
            </a:br>
            <a:endParaRPr lang="de-DE"/>
          </a:p>
        </p:txBody>
      </p:sp>
      <p:pic>
        <p:nvPicPr>
          <p:cNvPr id="5" name="Picture 4">
            <a:extLst>
              <a:ext uri="{FF2B5EF4-FFF2-40B4-BE49-F238E27FC236}">
                <a16:creationId xmlns:a16="http://schemas.microsoft.com/office/drawing/2014/main" id="{48B693AB-792B-ABE7-6C0D-2A1DD4BB3826}"/>
              </a:ext>
            </a:extLst>
          </p:cNvPr>
          <p:cNvPicPr>
            <a:picLocks noChangeAspect="1"/>
          </p:cNvPicPr>
          <p:nvPr/>
        </p:nvPicPr>
        <p:blipFill>
          <a:blip r:embed="rId3"/>
          <a:stretch>
            <a:fillRect/>
          </a:stretch>
        </p:blipFill>
        <p:spPr>
          <a:xfrm>
            <a:off x="9894740" y="242049"/>
            <a:ext cx="1979808" cy="470575"/>
          </a:xfrm>
          <a:prstGeom prst="rect">
            <a:avLst/>
          </a:prstGeom>
        </p:spPr>
      </p:pic>
      <p:sp>
        <p:nvSpPr>
          <p:cNvPr id="9" name="TextBox 8">
            <a:extLst>
              <a:ext uri="{FF2B5EF4-FFF2-40B4-BE49-F238E27FC236}">
                <a16:creationId xmlns:a16="http://schemas.microsoft.com/office/drawing/2014/main" id="{69D75887-F6FB-B6BD-7383-C0D417156DAC}"/>
              </a:ext>
            </a:extLst>
          </p:cNvPr>
          <p:cNvSpPr txBox="1"/>
          <p:nvPr/>
        </p:nvSpPr>
        <p:spPr>
          <a:xfrm>
            <a:off x="395925" y="2374142"/>
            <a:ext cx="2023593" cy="1231106"/>
          </a:xfrm>
          <a:prstGeom prst="rect">
            <a:avLst/>
          </a:prstGeom>
          <a:noFill/>
        </p:spPr>
        <p:txBody>
          <a:bodyPr wrap="square" lIns="0" tIns="0" rIns="0" bIns="0" rtlCol="0">
            <a:spAutoFit/>
          </a:bodyPr>
          <a:lstStyle/>
          <a:p>
            <a:pPr algn="l">
              <a:spcBef>
                <a:spcPts val="360"/>
              </a:spcBef>
              <a:spcAft>
                <a:spcPts val="360"/>
              </a:spcAft>
              <a:buClr>
                <a:schemeClr val="tx2"/>
              </a:buClr>
              <a:tabLst/>
            </a:pPr>
            <a:r>
              <a:rPr lang="de-DE" sz="1600"/>
              <a:t>Neben den Hauptbestandteilen für das Allianz Plug-In Pension Versorgungsdesign…</a:t>
            </a:r>
          </a:p>
        </p:txBody>
      </p:sp>
      <p:sp>
        <p:nvSpPr>
          <p:cNvPr id="10" name="TextBox 9">
            <a:extLst>
              <a:ext uri="{FF2B5EF4-FFF2-40B4-BE49-F238E27FC236}">
                <a16:creationId xmlns:a16="http://schemas.microsoft.com/office/drawing/2014/main" id="{AA615883-E79A-DE0A-3E77-F5DB28E89F83}"/>
              </a:ext>
            </a:extLst>
          </p:cNvPr>
          <p:cNvSpPr txBox="1"/>
          <p:nvPr/>
        </p:nvSpPr>
        <p:spPr>
          <a:xfrm>
            <a:off x="9606081" y="4711701"/>
            <a:ext cx="2268467" cy="1231106"/>
          </a:xfrm>
          <a:prstGeom prst="rect">
            <a:avLst/>
          </a:prstGeom>
          <a:noFill/>
        </p:spPr>
        <p:txBody>
          <a:bodyPr wrap="square" lIns="0" tIns="0" rIns="0" bIns="0" rtlCol="0">
            <a:spAutoFit/>
          </a:bodyPr>
          <a:lstStyle/>
          <a:p>
            <a:pPr algn="l">
              <a:spcBef>
                <a:spcPts val="360"/>
              </a:spcBef>
              <a:spcAft>
                <a:spcPts val="360"/>
              </a:spcAft>
              <a:buClr>
                <a:schemeClr val="tx2"/>
              </a:buClr>
              <a:tabLst/>
            </a:pPr>
            <a:r>
              <a:rPr lang="de-DE" sz="1600"/>
              <a:t>…können auch optionale Elemente wie z.B. Entgeltumwandlung oder eine Ratenauszahlung hinzugefügt werden.</a:t>
            </a:r>
          </a:p>
        </p:txBody>
      </p:sp>
      <p:grpSp>
        <p:nvGrpSpPr>
          <p:cNvPr id="21" name="Group 20">
            <a:extLst>
              <a:ext uri="{FF2B5EF4-FFF2-40B4-BE49-F238E27FC236}">
                <a16:creationId xmlns:a16="http://schemas.microsoft.com/office/drawing/2014/main" id="{CA1668E2-B64A-D20D-397D-732D5AB74EDD}"/>
              </a:ext>
            </a:extLst>
          </p:cNvPr>
          <p:cNvGrpSpPr/>
          <p:nvPr/>
        </p:nvGrpSpPr>
        <p:grpSpPr>
          <a:xfrm>
            <a:off x="2662279" y="1681598"/>
            <a:ext cx="6473629" cy="4855291"/>
            <a:chOff x="2662279" y="1681598"/>
            <a:chExt cx="6473629" cy="4855291"/>
          </a:xfrm>
        </p:grpSpPr>
        <p:pic>
          <p:nvPicPr>
            <p:cNvPr id="8" name="Graphic 7">
              <a:extLst>
                <a:ext uri="{FF2B5EF4-FFF2-40B4-BE49-F238E27FC236}">
                  <a16:creationId xmlns:a16="http://schemas.microsoft.com/office/drawing/2014/main" id="{80A66CDE-D97F-49A7-5D03-046E74E346B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62279" y="1818434"/>
              <a:ext cx="6473629" cy="4718455"/>
            </a:xfrm>
            <a:prstGeom prst="rect">
              <a:avLst/>
            </a:prstGeom>
          </p:spPr>
        </p:pic>
        <p:pic>
          <p:nvPicPr>
            <p:cNvPr id="6" name="Picture 5">
              <a:extLst>
                <a:ext uri="{FF2B5EF4-FFF2-40B4-BE49-F238E27FC236}">
                  <a16:creationId xmlns:a16="http://schemas.microsoft.com/office/drawing/2014/main" id="{B0A031A1-0DF1-BC13-C7CD-533DAB2F6E69}"/>
                </a:ext>
              </a:extLst>
            </p:cNvPr>
            <p:cNvPicPr>
              <a:picLocks noChangeAspect="1"/>
            </p:cNvPicPr>
            <p:nvPr/>
          </p:nvPicPr>
          <p:blipFill>
            <a:blip r:embed="rId5"/>
            <a:stretch>
              <a:fillRect/>
            </a:stretch>
          </p:blipFill>
          <p:spPr>
            <a:xfrm>
              <a:off x="6531428" y="2433817"/>
              <a:ext cx="2169922" cy="675087"/>
            </a:xfrm>
            <a:prstGeom prst="rect">
              <a:avLst/>
            </a:prstGeom>
          </p:spPr>
        </p:pic>
        <p:sp>
          <p:nvSpPr>
            <p:cNvPr id="14" name="Rectangle 13">
              <a:extLst>
                <a:ext uri="{FF2B5EF4-FFF2-40B4-BE49-F238E27FC236}">
                  <a16:creationId xmlns:a16="http://schemas.microsoft.com/office/drawing/2014/main" id="{2561D318-001F-5464-4D14-1444C1488493}"/>
                </a:ext>
              </a:extLst>
            </p:cNvPr>
            <p:cNvSpPr/>
            <p:nvPr/>
          </p:nvSpPr>
          <p:spPr bwMode="auto">
            <a:xfrm>
              <a:off x="3107585" y="2154141"/>
              <a:ext cx="5465774" cy="358469"/>
            </a:xfrm>
            <a:prstGeom prst="rect">
              <a:avLst/>
            </a:prstGeom>
            <a:solidFill>
              <a:schemeClr val="bg1"/>
            </a:solidFill>
            <a:ln w="19050" cap="flat" cmpd="sng" algn="ctr">
              <a:noFill/>
              <a:prstDash val="solid"/>
              <a:round/>
              <a:headEnd type="none" w="med" len="med"/>
              <a:tailEnd type="none" w="med" len="med"/>
            </a:ln>
            <a:effectLst/>
          </p:spPr>
          <p:txBody>
            <a:bodyPr lIns="72000" tIns="72000" rIns="72000" bIns="72000" rtlCol="0" anchor="t"/>
            <a:lstStyle/>
            <a:p>
              <a:pPr algn="l">
                <a:spcBef>
                  <a:spcPts val="360"/>
                </a:spcBef>
                <a:spcAft>
                  <a:spcPts val="360"/>
                </a:spcAft>
              </a:pPr>
              <a:endParaRPr lang="de-DE" sz="1200" err="1"/>
            </a:p>
          </p:txBody>
        </p:sp>
        <p:pic>
          <p:nvPicPr>
            <p:cNvPr id="16" name="Picture 15">
              <a:extLst>
                <a:ext uri="{FF2B5EF4-FFF2-40B4-BE49-F238E27FC236}">
                  <a16:creationId xmlns:a16="http://schemas.microsoft.com/office/drawing/2014/main" id="{8EC77AE4-40A7-2DB0-D69A-02BB75BAFEB8}"/>
                </a:ext>
              </a:extLst>
            </p:cNvPr>
            <p:cNvPicPr>
              <a:picLocks noChangeAspect="1"/>
            </p:cNvPicPr>
            <p:nvPr/>
          </p:nvPicPr>
          <p:blipFill>
            <a:blip r:embed="rId6"/>
            <a:stretch>
              <a:fillRect/>
            </a:stretch>
          </p:blipFill>
          <p:spPr>
            <a:xfrm>
              <a:off x="6484581" y="3275034"/>
              <a:ext cx="2209894" cy="2769188"/>
            </a:xfrm>
            <a:prstGeom prst="rect">
              <a:avLst/>
            </a:prstGeom>
          </p:spPr>
        </p:pic>
        <p:sp>
          <p:nvSpPr>
            <p:cNvPr id="19" name="Rectangle 18">
              <a:extLst>
                <a:ext uri="{FF2B5EF4-FFF2-40B4-BE49-F238E27FC236}">
                  <a16:creationId xmlns:a16="http://schemas.microsoft.com/office/drawing/2014/main" id="{22417839-42EA-1927-C256-CD78CE218643}"/>
                </a:ext>
              </a:extLst>
            </p:cNvPr>
            <p:cNvSpPr/>
            <p:nvPr/>
          </p:nvSpPr>
          <p:spPr bwMode="auto">
            <a:xfrm>
              <a:off x="6986337" y="3011023"/>
              <a:ext cx="1587022" cy="264012"/>
            </a:xfrm>
            <a:prstGeom prst="rect">
              <a:avLst/>
            </a:prstGeom>
            <a:solidFill>
              <a:schemeClr val="bg1"/>
            </a:solidFill>
            <a:ln w="19050" cap="flat" cmpd="sng" algn="ctr">
              <a:noFill/>
              <a:prstDash val="solid"/>
              <a:round/>
              <a:headEnd type="none" w="med" len="med"/>
              <a:tailEnd type="none" w="med" len="med"/>
            </a:ln>
            <a:effectLst/>
          </p:spPr>
          <p:txBody>
            <a:bodyPr lIns="72000" tIns="72000" rIns="72000" bIns="72000" rtlCol="0" anchor="t"/>
            <a:lstStyle/>
            <a:p>
              <a:pPr algn="l">
                <a:spcBef>
                  <a:spcPts val="360"/>
                </a:spcBef>
                <a:spcAft>
                  <a:spcPts val="360"/>
                </a:spcAft>
              </a:pPr>
              <a:endParaRPr lang="de-DE" sz="1200" err="1"/>
            </a:p>
          </p:txBody>
        </p:sp>
        <p:sp>
          <p:nvSpPr>
            <p:cNvPr id="20" name="TextBox 19">
              <a:extLst>
                <a:ext uri="{FF2B5EF4-FFF2-40B4-BE49-F238E27FC236}">
                  <a16:creationId xmlns:a16="http://schemas.microsoft.com/office/drawing/2014/main" id="{1C01FFCA-706B-4BF2-796A-17F670C79111}"/>
                </a:ext>
              </a:extLst>
            </p:cNvPr>
            <p:cNvSpPr txBox="1"/>
            <p:nvPr/>
          </p:nvSpPr>
          <p:spPr>
            <a:xfrm>
              <a:off x="7013837" y="2440298"/>
              <a:ext cx="1587022" cy="430887"/>
            </a:xfrm>
            <a:prstGeom prst="rect">
              <a:avLst/>
            </a:prstGeom>
            <a:solidFill>
              <a:schemeClr val="bg1"/>
            </a:solidFill>
          </p:spPr>
          <p:txBody>
            <a:bodyPr wrap="square" lIns="0" tIns="0" rIns="0" bIns="0" rtlCol="0">
              <a:spAutoFit/>
            </a:bodyPr>
            <a:lstStyle/>
            <a:p>
              <a:pPr algn="l">
                <a:spcBef>
                  <a:spcPts val="360"/>
                </a:spcBef>
                <a:spcAft>
                  <a:spcPts val="360"/>
                </a:spcAft>
                <a:buClr>
                  <a:schemeClr val="tx2"/>
                </a:buClr>
                <a:tabLst/>
              </a:pPr>
              <a:br>
                <a:rPr lang="de-DE" sz="1400">
                  <a:latin typeface="Allianz Neo" panose="020B0504020203020204" pitchFamily="34" charset="0"/>
                </a:rPr>
              </a:br>
              <a:r>
                <a:rPr lang="de-DE" sz="1400">
                  <a:latin typeface="Allianz Neo" panose="020B0504020203020204" pitchFamily="34" charset="0"/>
                </a:rPr>
                <a:t>Gutachten</a:t>
              </a:r>
              <a:endParaRPr lang="de-DE" sz="1200"/>
            </a:p>
          </p:txBody>
        </p:sp>
        <p:pic>
          <p:nvPicPr>
            <p:cNvPr id="13" name="Picture 12">
              <a:extLst>
                <a:ext uri="{FF2B5EF4-FFF2-40B4-BE49-F238E27FC236}">
                  <a16:creationId xmlns:a16="http://schemas.microsoft.com/office/drawing/2014/main" id="{1B8C3AC1-71F5-3650-A566-ABC6741D44FA}"/>
                </a:ext>
              </a:extLst>
            </p:cNvPr>
            <p:cNvPicPr>
              <a:picLocks noChangeAspect="1"/>
            </p:cNvPicPr>
            <p:nvPr/>
          </p:nvPicPr>
          <p:blipFill>
            <a:blip r:embed="rId7"/>
            <a:stretch>
              <a:fillRect/>
            </a:stretch>
          </p:blipFill>
          <p:spPr>
            <a:xfrm>
              <a:off x="2873829" y="1681598"/>
              <a:ext cx="5977639" cy="552833"/>
            </a:xfrm>
            <a:prstGeom prst="rect">
              <a:avLst/>
            </a:prstGeom>
          </p:spPr>
        </p:pic>
      </p:grpSp>
    </p:spTree>
    <p:extLst>
      <p:ext uri="{BB962C8B-B14F-4D97-AF65-F5344CB8AC3E}">
        <p14:creationId xmlns:p14="http://schemas.microsoft.com/office/powerpoint/2010/main" val="2063595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Freeform: Shape 9">
            <a:extLst>
              <a:ext uri="{FF2B5EF4-FFF2-40B4-BE49-F238E27FC236}">
                <a16:creationId xmlns:a16="http://schemas.microsoft.com/office/drawing/2014/main" id="{C3B90F2D-B471-39B6-2F91-8B27EDCCF003}"/>
              </a:ext>
            </a:extLst>
          </p:cNvPr>
          <p:cNvSpPr/>
          <p:nvPr/>
        </p:nvSpPr>
        <p:spPr bwMode="auto">
          <a:xfrm rot="5400000">
            <a:off x="905180" y="1276333"/>
            <a:ext cx="1382777" cy="2672093"/>
          </a:xfrm>
          <a:prstGeom prst="roundRect">
            <a:avLst/>
          </a:prstGeom>
          <a:solidFill>
            <a:srgbClr val="F0F8FA"/>
          </a:solidFill>
          <a:ln w="28575" cap="flat" cmpd="sng" algn="ctr">
            <a:solidFill>
              <a:schemeClr val="accent5"/>
            </a:solidFill>
            <a:prstDash val="solid"/>
            <a:round/>
            <a:headEnd type="none" w="med" len="med"/>
            <a:tailEnd type="none" w="med" len="med"/>
          </a:ln>
          <a:effectLst/>
        </p:spPr>
        <p:txBody>
          <a:bodyPr rot="0" spcFirstLastPara="0" vert="vert270" wrap="square" lIns="96000" tIns="96000" rIns="96000" bIns="96000" numCol="1" spcCol="0" rtlCol="0" fromWordArt="0" anchor="t" anchorCtr="0" forceAA="0" compatLnSpc="1">
            <a:prstTxWarp prst="textNoShape">
              <a:avLst/>
            </a:prstTxWarp>
            <a:noAutofit/>
          </a:bodyPr>
          <a:lstStyle>
            <a:defPPr>
              <a:defRPr lang="de-DE"/>
            </a:defPPr>
            <a:lvl1pPr marL="0" marR="0" indent="0"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None/>
              <a:tabLst>
                <a:tab pos="203827" algn="l"/>
              </a:tabLst>
              <a:defRPr sz="1333" baseline="0">
                <a:solidFill>
                  <a:schemeClr val="tx1"/>
                </a:solidFill>
                <a:latin typeface="Arial" panose="020B0604020202020204" pitchFamily="34" charset="0"/>
                <a:ea typeface="+mn-ea"/>
                <a:cs typeface="+mn-cs"/>
              </a:defRPr>
            </a:lvl1pPr>
            <a:lvl2pPr marL="194808" marR="0" indent="-194808"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Char char="§"/>
              <a:tabLst>
                <a:tab pos="203827" algn="l"/>
              </a:tabLst>
              <a:defRPr sz="1333" baseline="0">
                <a:solidFill>
                  <a:schemeClr val="tx1"/>
                </a:solidFill>
                <a:latin typeface="Arial" panose="020B0604020202020204" pitchFamily="34" charset="0"/>
                <a:ea typeface="+mn-ea"/>
                <a:cs typeface="+mn-cs"/>
              </a:defRPr>
            </a:lvl2pPr>
            <a:lvl3pPr marL="404046"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3pPr>
            <a:lvl4pPr marL="604265"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4pPr>
            <a:lvl5pPr marL="808093"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5pPr>
            <a:lvl6pPr marL="1022742" indent="-203827"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6pPr>
            <a:lvl7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marR="0" lvl="0" indent="0" algn="l" defTabSz="1038977" rtl="0" eaLnBrk="1" fontAlgn="base" latinLnBrk="0" hangingPunct="1">
              <a:lnSpc>
                <a:spcPct val="100000"/>
              </a:lnSpc>
              <a:spcBef>
                <a:spcPts val="0"/>
              </a:spcBef>
              <a:spcAft>
                <a:spcPts val="0"/>
              </a:spcAft>
              <a:buClr>
                <a:srgbClr val="003781"/>
              </a:buClr>
              <a:buSzTx/>
              <a:buFont typeface="Wingdings" panose="05000000000000000000" pitchFamily="2" charset="2"/>
              <a:buNone/>
              <a:tabLst/>
              <a:defRPr/>
            </a:pPr>
            <a:endParaRPr kumimoji="0" lang="de-DE" sz="1400" b="0" i="0" u="none" strike="noStrike" kern="0" cap="none" spc="0" normalizeH="0" baseline="0" noProof="0">
              <a:ln>
                <a:noFill/>
              </a:ln>
              <a:solidFill>
                <a:srgbClr val="003781"/>
              </a:solidFill>
              <a:effectLst/>
              <a:uLnTx/>
              <a:uFillTx/>
              <a:latin typeface="Arial"/>
              <a:ea typeface="+mn-ea"/>
              <a:cs typeface="Arial"/>
            </a:endParaRPr>
          </a:p>
          <a:p>
            <a:pPr marL="285750" marR="0" lvl="0" indent="-285750" algn="l" defTabSz="1038977" rtl="0" eaLnBrk="1" fontAlgn="base" latinLnBrk="0" hangingPunct="1">
              <a:lnSpc>
                <a:spcPct val="100000"/>
              </a:lnSpc>
              <a:spcBef>
                <a:spcPts val="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Teilnahme aller Beschäftigten</a:t>
            </a:r>
          </a:p>
          <a:p>
            <a:pPr marL="285750" marR="0" lvl="0" indent="-285750" algn="l" defTabSz="1038977" rtl="0" eaLnBrk="1" fontAlgn="base" latinLnBrk="0" hangingPunct="1">
              <a:lnSpc>
                <a:spcPct val="100000"/>
              </a:lnSpc>
              <a:spcBef>
                <a:spcPts val="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Individuelle Ausnahmen nach Kriterien festgelegt </a:t>
            </a:r>
            <a:endParaRPr kumimoji="0" lang="en-US" sz="1400" b="0" i="0" u="none" strike="noStrike" kern="0" cap="none" spc="0" normalizeH="0" baseline="0" noProof="0">
              <a:ln>
                <a:noFill/>
              </a:ln>
              <a:solidFill>
                <a:srgbClr val="003781"/>
              </a:solidFill>
              <a:effectLst/>
              <a:uLnTx/>
              <a:uFillTx/>
              <a:latin typeface="Arial"/>
              <a:ea typeface="+mn-ea"/>
              <a:cs typeface="Arial"/>
            </a:endParaRPr>
          </a:p>
        </p:txBody>
      </p:sp>
      <p:sp>
        <p:nvSpPr>
          <p:cNvPr id="2" name="Titel 1">
            <a:extLst>
              <a:ext uri="{FF2B5EF4-FFF2-40B4-BE49-F238E27FC236}">
                <a16:creationId xmlns:a16="http://schemas.microsoft.com/office/drawing/2014/main" id="{0DBF5B80-F419-A95A-118C-98D06EC39A6D}"/>
              </a:ext>
            </a:extLst>
          </p:cNvPr>
          <p:cNvSpPr>
            <a:spLocks noGrp="1"/>
          </p:cNvSpPr>
          <p:nvPr>
            <p:ph type="title"/>
          </p:nvPr>
        </p:nvSpPr>
        <p:spPr/>
        <p:txBody>
          <a:bodyPr/>
          <a:lstStyle/>
          <a:p>
            <a:r>
              <a:rPr lang="de-DE" dirty="0">
                <a:solidFill>
                  <a:schemeClr val="accent4"/>
                </a:solidFill>
              </a:rPr>
              <a:t>KOMFORTABEL</a:t>
            </a:r>
            <a:r>
              <a:rPr lang="de-DE" dirty="0">
                <a:solidFill>
                  <a:schemeClr val="accent4"/>
                </a:solidFill>
                <a:latin typeface="Arial"/>
                <a:cs typeface="Arial"/>
              </a:rPr>
              <a:t>: </a:t>
            </a:r>
            <a:br>
              <a:rPr lang="de-DE" dirty="0">
                <a:solidFill>
                  <a:schemeClr val="accent4"/>
                </a:solidFill>
                <a:latin typeface="Arial"/>
                <a:cs typeface="Arial"/>
              </a:rPr>
            </a:br>
            <a:r>
              <a:rPr lang="de-DE" dirty="0">
                <a:latin typeface="Arial"/>
                <a:cs typeface="Arial"/>
              </a:rPr>
              <a:t>Individuelle Festlegung der </a:t>
            </a:r>
            <a:r>
              <a:rPr lang="de-DE" dirty="0" err="1">
                <a:latin typeface="Arial"/>
                <a:cs typeface="Arial"/>
              </a:rPr>
              <a:t>bAV</a:t>
            </a:r>
            <a:r>
              <a:rPr lang="de-DE" dirty="0">
                <a:latin typeface="Arial"/>
                <a:cs typeface="Arial"/>
              </a:rPr>
              <a:t>-Konfiguration</a:t>
            </a:r>
            <a:endParaRPr lang="de-DE" dirty="0"/>
          </a:p>
        </p:txBody>
      </p:sp>
      <p:pic>
        <p:nvPicPr>
          <p:cNvPr id="13" name="Picture 12">
            <a:extLst>
              <a:ext uri="{FF2B5EF4-FFF2-40B4-BE49-F238E27FC236}">
                <a16:creationId xmlns:a16="http://schemas.microsoft.com/office/drawing/2014/main" id="{1F330752-BAFD-FB47-54B2-D5E0917E3322}"/>
              </a:ext>
            </a:extLst>
          </p:cNvPr>
          <p:cNvPicPr>
            <a:picLocks noChangeAspect="1"/>
          </p:cNvPicPr>
          <p:nvPr/>
        </p:nvPicPr>
        <p:blipFill>
          <a:blip r:embed="rId2"/>
          <a:stretch>
            <a:fillRect/>
          </a:stretch>
        </p:blipFill>
        <p:spPr>
          <a:xfrm>
            <a:off x="9894740" y="242049"/>
            <a:ext cx="1979808" cy="470575"/>
          </a:xfrm>
          <a:prstGeom prst="rect">
            <a:avLst/>
          </a:prstGeom>
        </p:spPr>
      </p:pic>
      <p:sp>
        <p:nvSpPr>
          <p:cNvPr id="7" name="Freeform: Shape 6">
            <a:extLst>
              <a:ext uri="{FF2B5EF4-FFF2-40B4-BE49-F238E27FC236}">
                <a16:creationId xmlns:a16="http://schemas.microsoft.com/office/drawing/2014/main" id="{D0163DDF-A20F-5CE0-920B-CE9195F6E334}"/>
              </a:ext>
            </a:extLst>
          </p:cNvPr>
          <p:cNvSpPr/>
          <p:nvPr/>
        </p:nvSpPr>
        <p:spPr bwMode="auto">
          <a:xfrm rot="5400000">
            <a:off x="6342880" y="4503106"/>
            <a:ext cx="1755550" cy="2249312"/>
          </a:xfrm>
          <a:prstGeom prst="roundRect">
            <a:avLst/>
          </a:prstGeom>
          <a:solidFill>
            <a:srgbClr val="E1F0F5"/>
          </a:solidFill>
          <a:ln w="19050" cap="flat" cmpd="sng" algn="ctr">
            <a:solidFill>
              <a:schemeClr val="accent4"/>
            </a:solidFill>
            <a:prstDash val="solid"/>
            <a:round/>
            <a:headEnd type="none" w="med" len="med"/>
            <a:tailEnd type="none" w="med" len="med"/>
          </a:ln>
          <a:effectLst/>
        </p:spPr>
        <p:txBody>
          <a:bodyPr rot="0" spcFirstLastPara="0" vert="vert270" wrap="square" lIns="96000" tIns="96000" rIns="96000" bIns="96000" numCol="1" spcCol="0" rtlCol="0" fromWordArt="0" anchor="t" anchorCtr="0" forceAA="0" compatLnSpc="1">
            <a:prstTxWarp prst="textNoShape">
              <a:avLst/>
            </a:prstTxWarp>
            <a:noAutofit/>
          </a:bodyPr>
          <a:lstStyle>
            <a:defPPr>
              <a:defRPr lang="de-DE"/>
            </a:defPPr>
            <a:lvl1pPr marL="0" marR="0" indent="0"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None/>
              <a:tabLst>
                <a:tab pos="203827" algn="l"/>
              </a:tabLst>
              <a:defRPr sz="1333" baseline="0">
                <a:solidFill>
                  <a:schemeClr val="tx1"/>
                </a:solidFill>
                <a:latin typeface="Arial" panose="020B0604020202020204" pitchFamily="34" charset="0"/>
                <a:ea typeface="+mn-ea"/>
                <a:cs typeface="+mn-cs"/>
              </a:defRPr>
            </a:lvl1pPr>
            <a:lvl2pPr marL="194808" marR="0" indent="-194808"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Char char="§"/>
              <a:tabLst>
                <a:tab pos="203827" algn="l"/>
              </a:tabLst>
              <a:defRPr sz="1333" baseline="0">
                <a:solidFill>
                  <a:schemeClr val="tx1"/>
                </a:solidFill>
                <a:latin typeface="Arial" panose="020B0604020202020204" pitchFamily="34" charset="0"/>
                <a:ea typeface="+mn-ea"/>
                <a:cs typeface="+mn-cs"/>
              </a:defRPr>
            </a:lvl2pPr>
            <a:lvl3pPr marL="404046"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3pPr>
            <a:lvl4pPr marL="604265"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4pPr>
            <a:lvl5pPr marL="808093"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5pPr>
            <a:lvl6pPr marL="1022742" indent="-203827"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6pPr>
            <a:lvl7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marR="0" lvl="0" indent="0" algn="l" defTabSz="1038977" rtl="0" eaLnBrk="1" fontAlgn="base" latinLnBrk="0" hangingPunct="1">
              <a:lnSpc>
                <a:spcPct val="110000"/>
              </a:lnSpc>
              <a:spcBef>
                <a:spcPts val="360"/>
              </a:spcBef>
              <a:spcAft>
                <a:spcPts val="0"/>
              </a:spcAft>
              <a:buClr>
                <a:srgbClr val="003781"/>
              </a:buClr>
              <a:buSzTx/>
              <a:buFont typeface="Wingdings" panose="05000000000000000000" pitchFamily="2" charset="2"/>
              <a:buNone/>
              <a:tabLst/>
              <a:defRPr/>
            </a:pPr>
            <a:endParaRPr kumimoji="0" lang="de-DE" sz="1400" b="0" i="0" u="none" strike="noStrike" kern="0" cap="none" spc="0" normalizeH="0" baseline="0" noProof="0">
              <a:ln>
                <a:noFill/>
              </a:ln>
              <a:solidFill>
                <a:srgbClr val="003781"/>
              </a:solidFill>
              <a:effectLst/>
              <a:uLnTx/>
              <a:uFillTx/>
              <a:latin typeface="Arial"/>
              <a:ea typeface="+mn-ea"/>
              <a:cs typeface="Arial"/>
            </a:endParaRPr>
          </a:p>
          <a:p>
            <a:pPr marL="285750" marR="0" lvl="0" indent="-285750" algn="l" defTabSz="1038977" rtl="0" eaLnBrk="1" fontAlgn="base" latinLnBrk="0" hangingPunct="1">
              <a:lnSpc>
                <a:spcPct val="110000"/>
              </a:lnSpc>
              <a:spcBef>
                <a:spcPts val="36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Bestimmung der garantierten Altersleistung als </a:t>
            </a:r>
            <a:br>
              <a:rPr kumimoji="0" lang="de-DE" sz="1400" b="0" i="0" u="none" strike="noStrike" kern="0" cap="none" spc="0" normalizeH="0" baseline="0" noProof="0">
                <a:ln>
                  <a:noFill/>
                </a:ln>
                <a:solidFill>
                  <a:srgbClr val="003781"/>
                </a:solidFill>
                <a:effectLst/>
                <a:uLnTx/>
                <a:uFillTx/>
                <a:latin typeface="Arial"/>
                <a:ea typeface="+mn-ea"/>
                <a:cs typeface="Arial"/>
              </a:rPr>
            </a:br>
            <a:r>
              <a:rPr kumimoji="0" lang="de-DE" sz="1400" b="0" i="0" u="none" strike="noStrike" kern="0" cap="none" spc="0" normalizeH="0" baseline="0" noProof="0">
                <a:ln>
                  <a:noFill/>
                </a:ln>
                <a:solidFill>
                  <a:srgbClr val="003781"/>
                </a:solidFill>
                <a:effectLst/>
                <a:uLnTx/>
                <a:uFillTx/>
                <a:latin typeface="Arial"/>
                <a:ea typeface="+mn-ea"/>
                <a:cs typeface="Arial"/>
              </a:rPr>
              <a:t>80% oder 100% der Beträge</a:t>
            </a:r>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Arial"/>
            </a:endParaRPr>
          </a:p>
        </p:txBody>
      </p:sp>
      <p:sp>
        <p:nvSpPr>
          <p:cNvPr id="8" name="Rectangle 7">
            <a:extLst>
              <a:ext uri="{FF2B5EF4-FFF2-40B4-BE49-F238E27FC236}">
                <a16:creationId xmlns:a16="http://schemas.microsoft.com/office/drawing/2014/main" id="{DF5DF79B-052C-6E0F-75E0-2525EBD8947C}"/>
              </a:ext>
            </a:extLst>
          </p:cNvPr>
          <p:cNvSpPr/>
          <p:nvPr/>
        </p:nvSpPr>
        <p:spPr bwMode="auto">
          <a:xfrm>
            <a:off x="301503" y="4513628"/>
            <a:ext cx="2347554" cy="1831605"/>
          </a:xfrm>
          <a:prstGeom prst="roundRect">
            <a:avLst/>
          </a:prstGeom>
          <a:solidFill>
            <a:srgbClr val="F0F8FA"/>
          </a:solidFill>
          <a:ln w="28575" cap="flat" cmpd="sng" algn="ctr">
            <a:solidFill>
              <a:srgbClr val="BCDAE6"/>
            </a:solidFill>
            <a:prstDash val="solid"/>
            <a:round/>
            <a:headEnd type="none" w="med" len="med"/>
            <a:tailEnd type="none" w="med" len="med"/>
          </a:ln>
          <a:effectLst/>
        </p:spPr>
        <p:txBody>
          <a:bodyPr rot="0" spcFirstLastPara="0" vert="horz" wrap="square" lIns="81811" tIns="81811" rIns="81811" bIns="81811" numCol="1" spcCol="0" rtlCol="0" fromWordArt="0" anchor="t" anchorCtr="0" forceAA="0" compatLnSpc="1">
            <a:prstTxWarp prst="textNoShape">
              <a:avLst/>
            </a:prstTxWarp>
            <a:noAutofit/>
          </a:bodyPr>
          <a:lstStyle>
            <a:defPPr>
              <a:defRPr lang="de-DE"/>
            </a:defPPr>
            <a:lvl1pPr marL="0" marR="0" indent="0"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None/>
              <a:tabLst>
                <a:tab pos="203827" algn="l"/>
              </a:tabLst>
              <a:defRPr sz="1333" baseline="0">
                <a:solidFill>
                  <a:schemeClr val="tx1"/>
                </a:solidFill>
                <a:latin typeface="Arial" panose="020B0604020202020204" pitchFamily="34" charset="0"/>
                <a:ea typeface="+mn-ea"/>
                <a:cs typeface="+mn-cs"/>
              </a:defRPr>
            </a:lvl1pPr>
            <a:lvl2pPr marL="194808" marR="0" indent="-194808"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Char char="§"/>
              <a:tabLst>
                <a:tab pos="203827" algn="l"/>
              </a:tabLst>
              <a:defRPr sz="1333" baseline="0">
                <a:solidFill>
                  <a:schemeClr val="tx1"/>
                </a:solidFill>
                <a:latin typeface="Arial" panose="020B0604020202020204" pitchFamily="34" charset="0"/>
                <a:ea typeface="+mn-ea"/>
                <a:cs typeface="+mn-cs"/>
              </a:defRPr>
            </a:lvl2pPr>
            <a:lvl3pPr marL="404046"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3pPr>
            <a:lvl4pPr marL="604265"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4pPr>
            <a:lvl5pPr marL="808093"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5pPr>
            <a:lvl6pPr marL="1022742" indent="-203827"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6pPr>
            <a:lvl7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marR="0" lvl="0" indent="0" algn="l" defTabSz="1038977" rtl="0" eaLnBrk="1" fontAlgn="base" latinLnBrk="0" hangingPunct="1">
              <a:lnSpc>
                <a:spcPct val="100000"/>
              </a:lnSpc>
              <a:spcBef>
                <a:spcPts val="409"/>
              </a:spcBef>
              <a:spcAft>
                <a:spcPts val="0"/>
              </a:spcAft>
              <a:buClr>
                <a:srgbClr val="003781"/>
              </a:buClr>
              <a:buSzTx/>
              <a:buFont typeface="Wingdings" panose="05000000000000000000" pitchFamily="2" charset="2"/>
              <a:buNone/>
              <a:tabLst/>
              <a:defRPr/>
            </a:pPr>
            <a:endParaRPr kumimoji="0" lang="en-US" sz="1400" b="0" i="0" u="none" strike="noStrike" kern="0" cap="none" spc="0" normalizeH="0" baseline="0" noProof="0">
              <a:ln>
                <a:noFill/>
              </a:ln>
              <a:solidFill>
                <a:srgbClr val="003781"/>
              </a:solidFill>
              <a:effectLst/>
              <a:uLnTx/>
              <a:uFillTx/>
              <a:latin typeface="Arial"/>
              <a:ea typeface="+mn-ea"/>
              <a:cs typeface="Arial"/>
            </a:endParaRPr>
          </a:p>
          <a:p>
            <a:pPr marL="285750" marR="0" lvl="0" indent="-285750" algn="l" defTabSz="1038977" rtl="0" eaLnBrk="1" fontAlgn="base" latinLnBrk="0" hangingPunct="1">
              <a:lnSpc>
                <a:spcPct val="100000"/>
              </a:lnSpc>
              <a:spcBef>
                <a:spcPts val="409"/>
              </a:spcBef>
              <a:spcAft>
                <a:spcPts val="0"/>
              </a:spcAft>
              <a:buClr>
                <a:srgbClr val="003781"/>
              </a:buClr>
              <a:buSzTx/>
              <a:buFont typeface="Arial" panose="020B0604020202020204" pitchFamily="34" charset="0"/>
              <a:buChar char="•"/>
              <a:tabLst/>
              <a:defRPr/>
            </a:pPr>
            <a:r>
              <a:rPr kumimoji="0" lang="en-US" sz="1400" b="0" i="0" u="none" strike="noStrike" kern="0" cap="none" spc="0" normalizeH="0" baseline="0" noProof="0" err="1">
                <a:ln>
                  <a:noFill/>
                </a:ln>
                <a:solidFill>
                  <a:srgbClr val="003781"/>
                </a:solidFill>
                <a:effectLst/>
                <a:uLnTx/>
                <a:uFillTx/>
                <a:latin typeface="Arial"/>
                <a:ea typeface="+mn-ea"/>
                <a:cs typeface="Arial"/>
              </a:rPr>
              <a:t>Angabe</a:t>
            </a:r>
            <a:r>
              <a:rPr kumimoji="0" lang="en-US" sz="1400" b="0" i="0" u="none" strike="noStrike" kern="0" cap="none" spc="0" normalizeH="0" baseline="0" noProof="0">
                <a:ln>
                  <a:noFill/>
                </a:ln>
                <a:solidFill>
                  <a:srgbClr val="003781"/>
                </a:solidFill>
                <a:effectLst/>
                <a:uLnTx/>
                <a:uFillTx/>
                <a:latin typeface="Arial"/>
                <a:ea typeface="+mn-ea"/>
                <a:cs typeface="Arial"/>
              </a:rPr>
              <a:t> </a:t>
            </a:r>
            <a:r>
              <a:rPr kumimoji="0" lang="en-US" sz="1400" b="0" i="0" u="none" strike="noStrike" kern="0" cap="none" spc="0" normalizeH="0" baseline="0" noProof="0" err="1">
                <a:ln>
                  <a:noFill/>
                </a:ln>
                <a:solidFill>
                  <a:srgbClr val="003781"/>
                </a:solidFill>
                <a:effectLst/>
                <a:uLnTx/>
                <a:uFillTx/>
                <a:latin typeface="Arial"/>
                <a:ea typeface="+mn-ea"/>
                <a:cs typeface="Arial"/>
              </a:rPr>
              <a:t>einer</a:t>
            </a:r>
            <a:r>
              <a:rPr kumimoji="0" lang="en-US" sz="1400" b="0" i="0" u="none" strike="noStrike" kern="0" cap="none" spc="0" normalizeH="0" baseline="0" noProof="0">
                <a:ln>
                  <a:noFill/>
                </a:ln>
                <a:solidFill>
                  <a:srgbClr val="003781"/>
                </a:solidFill>
                <a:effectLst/>
                <a:uLnTx/>
                <a:uFillTx/>
                <a:latin typeface="Arial"/>
                <a:ea typeface="+mn-ea"/>
                <a:cs typeface="Arial"/>
              </a:rPr>
              <a:t> </a:t>
            </a:r>
            <a:r>
              <a:rPr kumimoji="0" lang="en-US" sz="1400" b="0" i="0" u="none" strike="noStrike" kern="0" cap="none" spc="0" normalizeH="0" baseline="0" noProof="0" err="1">
                <a:ln>
                  <a:noFill/>
                </a:ln>
                <a:solidFill>
                  <a:srgbClr val="003781"/>
                </a:solidFill>
                <a:effectLst/>
                <a:uLnTx/>
                <a:uFillTx/>
                <a:latin typeface="Arial"/>
                <a:ea typeface="+mn-ea"/>
                <a:cs typeface="Arial"/>
              </a:rPr>
              <a:t>bestehenden</a:t>
            </a:r>
            <a:r>
              <a:rPr kumimoji="0" lang="en-US" sz="1400" b="0" i="0" u="none" strike="noStrike" kern="0" cap="none" spc="0" normalizeH="0" baseline="0" noProof="0">
                <a:ln>
                  <a:noFill/>
                </a:ln>
                <a:solidFill>
                  <a:srgbClr val="003781"/>
                </a:solidFill>
                <a:effectLst/>
                <a:uLnTx/>
                <a:uFillTx/>
                <a:latin typeface="Arial"/>
                <a:ea typeface="+mn-ea"/>
                <a:cs typeface="Arial"/>
              </a:rPr>
              <a:t>  Zusammenarbeit </a:t>
            </a:r>
            <a:r>
              <a:rPr kumimoji="0" lang="en-US" sz="1400" b="0" i="0" u="none" strike="noStrike" kern="0" cap="none" spc="0" normalizeH="0" baseline="0" noProof="0" err="1">
                <a:ln>
                  <a:noFill/>
                </a:ln>
                <a:solidFill>
                  <a:srgbClr val="003781"/>
                </a:solidFill>
                <a:effectLst/>
                <a:uLnTx/>
                <a:uFillTx/>
                <a:latin typeface="Arial"/>
                <a:ea typeface="+mn-ea"/>
                <a:cs typeface="Arial"/>
              </a:rPr>
              <a:t>mit</a:t>
            </a:r>
            <a:r>
              <a:rPr kumimoji="0" lang="en-US" sz="1400" b="0" i="0" u="none" strike="noStrike" kern="0" cap="none" spc="0" normalizeH="0" baseline="0" noProof="0">
                <a:ln>
                  <a:noFill/>
                </a:ln>
                <a:solidFill>
                  <a:srgbClr val="003781"/>
                </a:solidFill>
                <a:effectLst/>
                <a:uLnTx/>
                <a:uFillTx/>
                <a:latin typeface="Arial"/>
                <a:ea typeface="+mn-ea"/>
                <a:cs typeface="Arial"/>
              </a:rPr>
              <a:t> </a:t>
            </a:r>
            <a:r>
              <a:rPr kumimoji="0" lang="en-US" sz="1400" b="0" i="0" u="none" strike="noStrike" kern="0" cap="none" spc="0" normalizeH="0" baseline="0" noProof="0" err="1">
                <a:ln>
                  <a:noFill/>
                </a:ln>
                <a:solidFill>
                  <a:srgbClr val="003781"/>
                </a:solidFill>
                <a:effectLst/>
                <a:uLnTx/>
                <a:uFillTx/>
                <a:latin typeface="Arial"/>
                <a:ea typeface="+mn-ea"/>
                <a:cs typeface="Arial"/>
              </a:rPr>
              <a:t>Aktuar</a:t>
            </a:r>
            <a:endParaRPr kumimoji="0" lang="en-US" sz="1400" b="0" i="0" u="none" strike="noStrike" kern="0" cap="none" spc="0" normalizeH="0" baseline="0" noProof="0">
              <a:ln>
                <a:noFill/>
              </a:ln>
              <a:solidFill>
                <a:srgbClr val="003781"/>
              </a:solidFill>
              <a:effectLst/>
              <a:uLnTx/>
              <a:uFillTx/>
              <a:latin typeface="Arial"/>
              <a:ea typeface="+mn-ea"/>
              <a:cs typeface="Arial"/>
            </a:endParaRPr>
          </a:p>
          <a:p>
            <a:pPr marL="285750" marR="0" lvl="0" indent="-285750" algn="l" defTabSz="1038977" rtl="0" eaLnBrk="1" fontAlgn="base" latinLnBrk="0" hangingPunct="1">
              <a:lnSpc>
                <a:spcPct val="100000"/>
              </a:lnSpc>
              <a:spcBef>
                <a:spcPts val="409"/>
              </a:spcBef>
              <a:spcAft>
                <a:spcPts val="0"/>
              </a:spcAft>
              <a:buClr>
                <a:srgbClr val="003781"/>
              </a:buClr>
              <a:buSzTx/>
              <a:buFont typeface="Arial" panose="020B0604020202020204" pitchFamily="34" charset="0"/>
              <a:buChar char="•"/>
              <a:tabLst/>
              <a:defRPr/>
            </a:pPr>
            <a:r>
              <a:rPr kumimoji="0" lang="en-US" sz="1400" b="0" i="0" u="none" strike="noStrike" kern="0" cap="none" spc="0" normalizeH="0" baseline="0" noProof="0">
                <a:ln>
                  <a:noFill/>
                </a:ln>
                <a:solidFill>
                  <a:srgbClr val="003781"/>
                </a:solidFill>
                <a:effectLst/>
                <a:uLnTx/>
                <a:uFillTx/>
                <a:latin typeface="Arial"/>
                <a:ea typeface="+mn-ea"/>
                <a:cs typeface="Arial"/>
              </a:rPr>
              <a:t>Wahl des </a:t>
            </a:r>
            <a:r>
              <a:rPr kumimoji="0" lang="en-US" sz="1400" b="0" i="0" u="none" strike="noStrike" kern="0" cap="none" spc="0" normalizeH="0" baseline="0" noProof="0" err="1">
                <a:ln>
                  <a:noFill/>
                </a:ln>
                <a:solidFill>
                  <a:srgbClr val="003781"/>
                </a:solidFill>
                <a:effectLst/>
                <a:uLnTx/>
                <a:uFillTx/>
                <a:latin typeface="Arial"/>
                <a:ea typeface="+mn-ea"/>
                <a:cs typeface="Arial"/>
              </a:rPr>
              <a:t>Rechnungslegungsstandards</a:t>
            </a:r>
            <a:r>
              <a:rPr kumimoji="0" lang="en-US" sz="1400" b="0" i="0" u="none" strike="noStrike" kern="0" cap="none" spc="0" normalizeH="0" baseline="0" noProof="0">
                <a:ln>
                  <a:noFill/>
                </a:ln>
                <a:solidFill>
                  <a:srgbClr val="003781"/>
                </a:solidFill>
                <a:effectLst/>
                <a:uLnTx/>
                <a:uFillTx/>
                <a:latin typeface="Arial"/>
                <a:ea typeface="+mn-ea"/>
                <a:cs typeface="Arial"/>
              </a:rPr>
              <a:t> </a:t>
            </a:r>
            <a:endParaRPr kumimoji="0" lang="en-US" sz="1400" b="0" i="0" u="none" strike="noStrike" kern="0" cap="none" spc="0" normalizeH="0" baseline="0" noProof="0">
              <a:ln>
                <a:noFill/>
              </a:ln>
              <a:solidFill>
                <a:srgbClr val="003781"/>
              </a:solidFill>
              <a:effectLst/>
              <a:uLnTx/>
              <a:uFillTx/>
              <a:latin typeface="Arial" charset="0"/>
              <a:ea typeface="+mn-ea"/>
              <a:cs typeface="Arial"/>
            </a:endParaRPr>
          </a:p>
        </p:txBody>
      </p:sp>
      <p:sp>
        <p:nvSpPr>
          <p:cNvPr id="9" name="Freeform: Shape 8">
            <a:extLst>
              <a:ext uri="{FF2B5EF4-FFF2-40B4-BE49-F238E27FC236}">
                <a16:creationId xmlns:a16="http://schemas.microsoft.com/office/drawing/2014/main" id="{F7FE802B-ED1B-4BE1-41EB-2A01E729575A}"/>
              </a:ext>
            </a:extLst>
          </p:cNvPr>
          <p:cNvSpPr/>
          <p:nvPr/>
        </p:nvSpPr>
        <p:spPr bwMode="auto">
          <a:xfrm rot="5400000">
            <a:off x="3977553" y="1729589"/>
            <a:ext cx="1531013" cy="2672092"/>
          </a:xfrm>
          <a:prstGeom prst="roundRect">
            <a:avLst/>
          </a:prstGeom>
          <a:solidFill>
            <a:srgbClr val="E1F0F5"/>
          </a:solidFill>
          <a:ln w="19050" cap="flat" cmpd="sng" algn="ctr">
            <a:solidFill>
              <a:schemeClr val="accent4"/>
            </a:solidFill>
            <a:prstDash val="solid"/>
            <a:round/>
            <a:headEnd type="none" w="med" len="med"/>
            <a:tailEnd type="none" w="med" len="med"/>
          </a:ln>
          <a:effectLst/>
        </p:spPr>
        <p:txBody>
          <a:bodyPr rot="0" spcFirstLastPara="0" vert="vert270" wrap="square" lIns="96000" tIns="96000" rIns="96000" bIns="96000" numCol="1" spcCol="0" rtlCol="0" fromWordArt="0" anchor="t" anchorCtr="0" forceAA="0" compatLnSpc="1">
            <a:prstTxWarp prst="textNoShape">
              <a:avLst/>
            </a:prstTxWarp>
            <a:noAutofit/>
          </a:bodyPr>
          <a:lstStyle>
            <a:defPPr>
              <a:defRPr lang="de-DE"/>
            </a:defPPr>
            <a:lvl1pPr marL="0" marR="0" indent="0"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None/>
              <a:tabLst>
                <a:tab pos="203827" algn="l"/>
              </a:tabLst>
              <a:defRPr sz="1333" baseline="0">
                <a:solidFill>
                  <a:schemeClr val="tx1"/>
                </a:solidFill>
                <a:latin typeface="Arial" panose="020B0604020202020204" pitchFamily="34" charset="0"/>
                <a:ea typeface="+mn-ea"/>
                <a:cs typeface="+mn-cs"/>
              </a:defRPr>
            </a:lvl1pPr>
            <a:lvl2pPr marL="194808" marR="0" indent="-194808"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Char char="§"/>
              <a:tabLst>
                <a:tab pos="203827" algn="l"/>
              </a:tabLst>
              <a:defRPr sz="1333" baseline="0">
                <a:solidFill>
                  <a:schemeClr val="tx1"/>
                </a:solidFill>
                <a:latin typeface="Arial" panose="020B0604020202020204" pitchFamily="34" charset="0"/>
                <a:ea typeface="+mn-ea"/>
                <a:cs typeface="+mn-cs"/>
              </a:defRPr>
            </a:lvl2pPr>
            <a:lvl3pPr marL="404046"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3pPr>
            <a:lvl4pPr marL="604265"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4pPr>
            <a:lvl5pPr marL="808093"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5pPr>
            <a:lvl6pPr marL="1022742" indent="-203827"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6pPr>
            <a:lvl7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marR="0" lvl="0" indent="0" algn="l" defTabSz="1038977" rtl="0" eaLnBrk="1" fontAlgn="base" latinLnBrk="0" hangingPunct="1">
              <a:lnSpc>
                <a:spcPct val="110000"/>
              </a:lnSpc>
              <a:spcBef>
                <a:spcPts val="360"/>
              </a:spcBef>
              <a:spcAft>
                <a:spcPts val="0"/>
              </a:spcAft>
              <a:buClr>
                <a:srgbClr val="003781"/>
              </a:buClr>
              <a:buSzTx/>
              <a:buFont typeface="Wingdings" panose="05000000000000000000" pitchFamily="2" charset="2"/>
              <a:buNone/>
              <a:tabLst/>
              <a:defRPr/>
            </a:pPr>
            <a:endParaRPr kumimoji="0" lang="de-DE" sz="1400" b="0" i="0" u="none" strike="noStrike" kern="0" cap="none" spc="0" normalizeH="0" baseline="0" noProof="0">
              <a:ln>
                <a:noFill/>
              </a:ln>
              <a:solidFill>
                <a:srgbClr val="003781"/>
              </a:solidFill>
              <a:effectLst/>
              <a:uLnTx/>
              <a:uFillTx/>
              <a:latin typeface="Arial"/>
              <a:ea typeface="+mn-ea"/>
              <a:cs typeface="Arial"/>
            </a:endParaRPr>
          </a:p>
          <a:p>
            <a:pPr marL="285750" marR="0" lvl="0" indent="-285750" algn="l" defTabSz="1038977" rtl="0" eaLnBrk="1" fontAlgn="base" latinLnBrk="0" hangingPunct="1">
              <a:lnSpc>
                <a:spcPct val="110000"/>
              </a:lnSpc>
              <a:spcBef>
                <a:spcPts val="36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Monatlicher oder jährlicher Turnus</a:t>
            </a:r>
          </a:p>
          <a:p>
            <a:pPr marL="285750" marR="0" lvl="0" indent="-285750" algn="l" defTabSz="1038977" rtl="0" eaLnBrk="1" fontAlgn="base" latinLnBrk="0" hangingPunct="1">
              <a:lnSpc>
                <a:spcPct val="110000"/>
              </a:lnSpc>
              <a:spcBef>
                <a:spcPts val="36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Absoluter oder prozentualer Betrag</a:t>
            </a:r>
          </a:p>
        </p:txBody>
      </p:sp>
      <p:sp>
        <p:nvSpPr>
          <p:cNvPr id="10" name="Freeform: Shape 9">
            <a:extLst>
              <a:ext uri="{FF2B5EF4-FFF2-40B4-BE49-F238E27FC236}">
                <a16:creationId xmlns:a16="http://schemas.microsoft.com/office/drawing/2014/main" id="{83EEE71A-5F55-21A9-EB11-81D50C2FB2A9}"/>
              </a:ext>
            </a:extLst>
          </p:cNvPr>
          <p:cNvSpPr/>
          <p:nvPr/>
        </p:nvSpPr>
        <p:spPr bwMode="auto">
          <a:xfrm rot="5400000">
            <a:off x="6963539" y="1484063"/>
            <a:ext cx="1699916" cy="2672093"/>
          </a:xfrm>
          <a:prstGeom prst="roundRect">
            <a:avLst/>
          </a:prstGeom>
          <a:solidFill>
            <a:srgbClr val="F0F8FA"/>
          </a:solidFill>
          <a:ln w="28575" cap="flat" cmpd="sng" algn="ctr">
            <a:solidFill>
              <a:schemeClr val="accent5"/>
            </a:solidFill>
            <a:prstDash val="solid"/>
            <a:round/>
            <a:headEnd type="none" w="med" len="med"/>
            <a:tailEnd type="none" w="med" len="med"/>
          </a:ln>
          <a:effectLst/>
        </p:spPr>
        <p:txBody>
          <a:bodyPr rot="0" spcFirstLastPara="0" vert="vert270" wrap="square" lIns="96000" tIns="96000" rIns="96000" bIns="96000" numCol="1" spcCol="0" rtlCol="0" fromWordArt="0" anchor="t" anchorCtr="0" forceAA="0" compatLnSpc="1">
            <a:prstTxWarp prst="textNoShape">
              <a:avLst/>
            </a:prstTxWarp>
            <a:noAutofit/>
          </a:bodyPr>
          <a:lstStyle>
            <a:defPPr>
              <a:defRPr lang="de-DE"/>
            </a:defPPr>
            <a:lvl1pPr marL="0" marR="0" indent="0"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None/>
              <a:tabLst>
                <a:tab pos="203827" algn="l"/>
              </a:tabLst>
              <a:defRPr sz="1333" baseline="0">
                <a:solidFill>
                  <a:schemeClr val="tx1"/>
                </a:solidFill>
                <a:latin typeface="Arial" panose="020B0604020202020204" pitchFamily="34" charset="0"/>
                <a:ea typeface="+mn-ea"/>
                <a:cs typeface="+mn-cs"/>
              </a:defRPr>
            </a:lvl1pPr>
            <a:lvl2pPr marL="194808" marR="0" indent="-194808"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Char char="§"/>
              <a:tabLst>
                <a:tab pos="203827" algn="l"/>
              </a:tabLst>
              <a:defRPr sz="1333" baseline="0">
                <a:solidFill>
                  <a:schemeClr val="tx1"/>
                </a:solidFill>
                <a:latin typeface="Arial" panose="020B0604020202020204" pitchFamily="34" charset="0"/>
                <a:ea typeface="+mn-ea"/>
                <a:cs typeface="+mn-cs"/>
              </a:defRPr>
            </a:lvl2pPr>
            <a:lvl3pPr marL="404046"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3pPr>
            <a:lvl4pPr marL="604265"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4pPr>
            <a:lvl5pPr marL="808093"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5pPr>
            <a:lvl6pPr marL="1022742" indent="-203827"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6pPr>
            <a:lvl7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marR="0" lvl="0" indent="0" algn="l" defTabSz="1038977" rtl="0" eaLnBrk="1" fontAlgn="base" latinLnBrk="0" hangingPunct="1">
              <a:lnSpc>
                <a:spcPct val="110000"/>
              </a:lnSpc>
              <a:spcBef>
                <a:spcPts val="360"/>
              </a:spcBef>
              <a:spcAft>
                <a:spcPts val="0"/>
              </a:spcAft>
              <a:buClr>
                <a:srgbClr val="003781"/>
              </a:buClr>
              <a:buSzTx/>
              <a:buFont typeface="Wingdings" panose="05000000000000000000" pitchFamily="2" charset="2"/>
              <a:buNone/>
              <a:tabLst/>
              <a:defRPr/>
            </a:pPr>
            <a:endParaRPr kumimoji="0" lang="de-DE" sz="1400" b="0" i="0" u="none" strike="noStrike" kern="0" cap="none" spc="0" normalizeH="0" baseline="0" noProof="0">
              <a:ln>
                <a:noFill/>
              </a:ln>
              <a:solidFill>
                <a:srgbClr val="003781"/>
              </a:solidFill>
              <a:effectLst/>
              <a:uLnTx/>
              <a:uFillTx/>
              <a:latin typeface="Arial"/>
              <a:ea typeface="+mn-ea"/>
              <a:cs typeface="Arial"/>
            </a:endParaRPr>
          </a:p>
          <a:p>
            <a:pPr marL="285750" marR="0" lvl="0" indent="-285750" algn="l" defTabSz="1038977" rtl="0" eaLnBrk="1" fontAlgn="base" latinLnBrk="0" hangingPunct="1">
              <a:lnSpc>
                <a:spcPct val="110000"/>
              </a:lnSpc>
              <a:spcBef>
                <a:spcPts val="36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Dotierungsformel kann gespalten werden (&lt; sowie &gt;= BBG-Gehalt) </a:t>
            </a:r>
            <a:endParaRPr kumimoji="0" lang="en-US" sz="1400" b="0" i="0" u="none" strike="noStrike" kern="0" cap="none" spc="0" normalizeH="0" baseline="0" noProof="0">
              <a:ln>
                <a:noFill/>
              </a:ln>
              <a:solidFill>
                <a:srgbClr val="003781"/>
              </a:solidFill>
              <a:effectLst/>
              <a:uLnTx/>
              <a:uFillTx/>
              <a:latin typeface="Arial"/>
              <a:ea typeface="+mn-ea"/>
              <a:cs typeface="Arial"/>
            </a:endParaRPr>
          </a:p>
          <a:p>
            <a:pPr marL="285750" marR="0" lvl="0" indent="-285750" algn="l" defTabSz="1038977" rtl="0" eaLnBrk="1" fontAlgn="base" latinLnBrk="0" hangingPunct="1">
              <a:lnSpc>
                <a:spcPct val="110000"/>
              </a:lnSpc>
              <a:spcBef>
                <a:spcPts val="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Festlegung nach Mitarbeitergruppen </a:t>
            </a:r>
            <a:endParaRPr kumimoji="0" lang="en-US" sz="1400" b="0" i="0" u="none" strike="noStrike" kern="0" cap="none" spc="0" normalizeH="0" baseline="0" noProof="0">
              <a:ln>
                <a:noFill/>
              </a:ln>
              <a:solidFill>
                <a:srgbClr val="003781"/>
              </a:solidFill>
              <a:effectLst/>
              <a:uLnTx/>
              <a:uFillTx/>
              <a:latin typeface="Arial"/>
              <a:ea typeface="+mn-ea"/>
              <a:cs typeface="Arial"/>
            </a:endParaRPr>
          </a:p>
        </p:txBody>
      </p:sp>
      <p:sp>
        <p:nvSpPr>
          <p:cNvPr id="11" name="Freeform: Shape 10">
            <a:extLst>
              <a:ext uri="{FF2B5EF4-FFF2-40B4-BE49-F238E27FC236}">
                <a16:creationId xmlns:a16="http://schemas.microsoft.com/office/drawing/2014/main" id="{BDE6EE31-9104-EB32-7741-768022E0E1C5}"/>
              </a:ext>
            </a:extLst>
          </p:cNvPr>
          <p:cNvSpPr/>
          <p:nvPr/>
        </p:nvSpPr>
        <p:spPr bwMode="auto">
          <a:xfrm rot="5400000">
            <a:off x="9862038" y="2655613"/>
            <a:ext cx="2034078" cy="2263424"/>
          </a:xfrm>
          <a:prstGeom prst="roundRect">
            <a:avLst/>
          </a:prstGeom>
          <a:solidFill>
            <a:srgbClr val="E1F0F5"/>
          </a:solidFill>
          <a:ln w="19050" cap="flat" cmpd="sng" algn="ctr">
            <a:solidFill>
              <a:schemeClr val="accent4"/>
            </a:solidFill>
            <a:prstDash val="solid"/>
            <a:round/>
            <a:headEnd type="none" w="med" len="med"/>
            <a:tailEnd type="none" w="med" len="med"/>
          </a:ln>
          <a:effectLst/>
        </p:spPr>
        <p:txBody>
          <a:bodyPr rot="0" spcFirstLastPara="0" vert="vert270" wrap="square" lIns="72000" tIns="96000" rIns="57600" bIns="96000" numCol="1" spcCol="0" rtlCol="0" fromWordArt="0" anchor="t" anchorCtr="0" forceAA="0" compatLnSpc="1">
            <a:prstTxWarp prst="textNoShape">
              <a:avLst/>
            </a:prstTxWarp>
            <a:noAutofit/>
          </a:bodyPr>
          <a:lstStyle>
            <a:defPPr>
              <a:defRPr lang="de-DE"/>
            </a:defPPr>
            <a:lvl1pPr marL="0" marR="0" indent="0"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None/>
              <a:tabLst>
                <a:tab pos="203827" algn="l"/>
              </a:tabLst>
              <a:defRPr sz="1333" baseline="0">
                <a:solidFill>
                  <a:schemeClr val="tx1"/>
                </a:solidFill>
                <a:latin typeface="Arial" panose="020B0604020202020204" pitchFamily="34" charset="0"/>
                <a:ea typeface="+mn-ea"/>
                <a:cs typeface="+mn-cs"/>
              </a:defRPr>
            </a:lvl1pPr>
            <a:lvl2pPr marL="194808" marR="0" indent="-194808"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Char char="§"/>
              <a:tabLst>
                <a:tab pos="203827" algn="l"/>
              </a:tabLst>
              <a:defRPr sz="1333" baseline="0">
                <a:solidFill>
                  <a:schemeClr val="tx1"/>
                </a:solidFill>
                <a:latin typeface="Arial" panose="020B0604020202020204" pitchFamily="34" charset="0"/>
                <a:ea typeface="+mn-ea"/>
                <a:cs typeface="+mn-cs"/>
              </a:defRPr>
            </a:lvl2pPr>
            <a:lvl3pPr marL="404046"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3pPr>
            <a:lvl4pPr marL="604265"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4pPr>
            <a:lvl5pPr marL="808093"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5pPr>
            <a:lvl6pPr marL="1022742" indent="-203827"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6pPr>
            <a:lvl7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marR="0" lvl="0" indent="0" algn="l" defTabSz="1038977" rtl="0" eaLnBrk="1" fontAlgn="base" latinLnBrk="0" hangingPunct="1">
              <a:lnSpc>
                <a:spcPct val="110000"/>
              </a:lnSpc>
              <a:spcBef>
                <a:spcPts val="360"/>
              </a:spcBef>
              <a:spcAft>
                <a:spcPts val="0"/>
              </a:spcAft>
              <a:buClr>
                <a:srgbClr val="003781"/>
              </a:buClr>
              <a:buSzTx/>
              <a:buFont typeface="Wingdings" panose="05000000000000000000" pitchFamily="2" charset="2"/>
              <a:buNone/>
              <a:tabLst/>
              <a:defRPr/>
            </a:pPr>
            <a:endParaRPr kumimoji="0" lang="de-DE" sz="1400" b="0" i="0" u="none" strike="noStrike" kern="0" cap="none" spc="0" normalizeH="0" baseline="0" noProof="0">
              <a:ln>
                <a:noFill/>
              </a:ln>
              <a:solidFill>
                <a:srgbClr val="003781"/>
              </a:solidFill>
              <a:effectLst/>
              <a:uLnTx/>
              <a:uFillTx/>
              <a:latin typeface="Arial"/>
              <a:ea typeface="+mn-ea"/>
              <a:cs typeface="Arial"/>
            </a:endParaRPr>
          </a:p>
          <a:p>
            <a:pPr marL="182563" marR="0" lvl="0" indent="-182563" algn="l" defTabSz="1038977" rtl="0" eaLnBrk="1" fontAlgn="base" latinLnBrk="0" hangingPunct="1">
              <a:lnSpc>
                <a:spcPct val="110000"/>
              </a:lnSpc>
              <a:spcBef>
                <a:spcPts val="36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Mitarbeiter können zusätzlich laufendes Entgelt umwandeln</a:t>
            </a:r>
          </a:p>
          <a:p>
            <a:pPr marL="182563" marR="0" lvl="0" indent="-182563" algn="l" defTabSz="1038977" rtl="0" eaLnBrk="1" fontAlgn="base" latinLnBrk="0" hangingPunct="1">
              <a:lnSpc>
                <a:spcPct val="110000"/>
              </a:lnSpc>
              <a:spcBef>
                <a:spcPts val="36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Arbeitgeberzuschuss durch </a:t>
            </a:r>
            <a:r>
              <a:rPr kumimoji="0" lang="de-DE" sz="1400" b="0" i="0" u="none" strike="noStrike" kern="0" cap="none" spc="0" normalizeH="0" baseline="0" noProof="0" err="1">
                <a:ln>
                  <a:noFill/>
                </a:ln>
                <a:solidFill>
                  <a:srgbClr val="003781"/>
                </a:solidFill>
                <a:effectLst/>
                <a:uLnTx/>
                <a:uFillTx/>
                <a:latin typeface="Arial"/>
                <a:ea typeface="+mn-ea"/>
                <a:cs typeface="Arial"/>
              </a:rPr>
              <a:t>Matching</a:t>
            </a:r>
            <a:endParaRPr kumimoji="0" lang="de-DE" sz="1400" b="0" i="0" u="none" strike="noStrike" kern="0" cap="none" spc="0" normalizeH="0" baseline="0" noProof="0">
              <a:ln>
                <a:noFill/>
              </a:ln>
              <a:solidFill>
                <a:srgbClr val="003781"/>
              </a:solidFill>
              <a:effectLst/>
              <a:uLnTx/>
              <a:uFillTx/>
              <a:latin typeface="Arial"/>
              <a:ea typeface="+mn-ea"/>
              <a:cs typeface="Arial"/>
            </a:endParaRPr>
          </a:p>
        </p:txBody>
      </p:sp>
      <p:sp>
        <p:nvSpPr>
          <p:cNvPr id="12" name="Freeform: Shape 11">
            <a:extLst>
              <a:ext uri="{FF2B5EF4-FFF2-40B4-BE49-F238E27FC236}">
                <a16:creationId xmlns:a16="http://schemas.microsoft.com/office/drawing/2014/main" id="{42A12E44-4E32-4ED7-4394-6FE093FB6EA8}"/>
              </a:ext>
            </a:extLst>
          </p:cNvPr>
          <p:cNvSpPr/>
          <p:nvPr/>
        </p:nvSpPr>
        <p:spPr bwMode="auto">
          <a:xfrm rot="5400000">
            <a:off x="9623532" y="4759255"/>
            <a:ext cx="1453403" cy="2487714"/>
          </a:xfrm>
          <a:prstGeom prst="roundRect">
            <a:avLst/>
          </a:prstGeom>
          <a:solidFill>
            <a:srgbClr val="F0F8FA"/>
          </a:solidFill>
          <a:ln w="28575" cap="flat" cmpd="sng" algn="ctr">
            <a:solidFill>
              <a:schemeClr val="accent5"/>
            </a:solidFill>
            <a:prstDash val="solid"/>
            <a:round/>
            <a:headEnd type="none" w="med" len="med"/>
            <a:tailEnd type="none" w="med" len="med"/>
          </a:ln>
          <a:effectLst/>
        </p:spPr>
        <p:txBody>
          <a:bodyPr rot="0" spcFirstLastPara="0" vert="vert270" wrap="square" lIns="96000" tIns="96000" rIns="96000" bIns="96000" numCol="1" spcCol="0" rtlCol="0" fromWordArt="0" anchor="t" anchorCtr="0" forceAA="0" compatLnSpc="1">
            <a:prstTxWarp prst="textNoShape">
              <a:avLst/>
            </a:prstTxWarp>
            <a:noAutofit/>
          </a:bodyPr>
          <a:lstStyle>
            <a:defPPr>
              <a:defRPr lang="de-DE"/>
            </a:defPPr>
            <a:lvl1pPr marL="0" marR="0" indent="0"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None/>
              <a:tabLst>
                <a:tab pos="203827" algn="l"/>
              </a:tabLst>
              <a:defRPr sz="1333" baseline="0">
                <a:solidFill>
                  <a:schemeClr val="tx1"/>
                </a:solidFill>
                <a:latin typeface="Arial" panose="020B0604020202020204" pitchFamily="34" charset="0"/>
                <a:ea typeface="+mn-ea"/>
                <a:cs typeface="+mn-cs"/>
              </a:defRPr>
            </a:lvl1pPr>
            <a:lvl2pPr marL="194808" marR="0" indent="-194808"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Char char="§"/>
              <a:tabLst>
                <a:tab pos="203827" algn="l"/>
              </a:tabLst>
              <a:defRPr sz="1333" baseline="0">
                <a:solidFill>
                  <a:schemeClr val="tx1"/>
                </a:solidFill>
                <a:latin typeface="Arial" panose="020B0604020202020204" pitchFamily="34" charset="0"/>
                <a:ea typeface="+mn-ea"/>
                <a:cs typeface="+mn-cs"/>
              </a:defRPr>
            </a:lvl2pPr>
            <a:lvl3pPr marL="404046"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3pPr>
            <a:lvl4pPr marL="604265"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4pPr>
            <a:lvl5pPr marL="808093"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5pPr>
            <a:lvl6pPr marL="1022742" indent="-203827"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6pPr>
            <a:lvl7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marR="0" lvl="0" indent="0" algn="l" defTabSz="1038977" rtl="0" eaLnBrk="1" fontAlgn="base" latinLnBrk="0" hangingPunct="1">
              <a:lnSpc>
                <a:spcPct val="110000"/>
              </a:lnSpc>
              <a:spcBef>
                <a:spcPts val="360"/>
              </a:spcBef>
              <a:spcAft>
                <a:spcPts val="0"/>
              </a:spcAft>
              <a:buClr>
                <a:srgbClr val="003781"/>
              </a:buClr>
              <a:buSzTx/>
              <a:buFont typeface="Wingdings" panose="05000000000000000000" pitchFamily="2" charset="2"/>
              <a:buNone/>
              <a:tabLst/>
              <a:defRPr/>
            </a:pPr>
            <a:endParaRPr kumimoji="0" lang="de-DE" sz="1400" b="1" i="0" u="none" strike="noStrike" kern="0" cap="none" spc="0" normalizeH="0" baseline="0" noProof="0">
              <a:ln>
                <a:noFill/>
              </a:ln>
              <a:solidFill>
                <a:srgbClr val="003781"/>
              </a:solidFill>
              <a:effectLst/>
              <a:uLnTx/>
              <a:uFillTx/>
              <a:latin typeface="Arial"/>
              <a:ea typeface="+mn-ea"/>
              <a:cs typeface="Arial"/>
            </a:endParaRPr>
          </a:p>
          <a:p>
            <a:pPr marL="285750" marR="0" lvl="0" indent="-285750" algn="l" defTabSz="1038977" rtl="0" eaLnBrk="1" fontAlgn="base" latinLnBrk="0" hangingPunct="1">
              <a:lnSpc>
                <a:spcPct val="110000"/>
              </a:lnSpc>
              <a:spcBef>
                <a:spcPts val="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Auswahl der LifeCycle-Lösung mit oder ohne Private </a:t>
            </a:r>
            <a:r>
              <a:rPr kumimoji="0" lang="de-DE" sz="1400" b="0" i="0" u="none" strike="noStrike" kern="0" cap="none" spc="0" normalizeH="0" baseline="0" noProof="0" err="1">
                <a:ln>
                  <a:noFill/>
                </a:ln>
                <a:solidFill>
                  <a:srgbClr val="003781"/>
                </a:solidFill>
                <a:effectLst/>
                <a:uLnTx/>
                <a:uFillTx/>
                <a:latin typeface="Arial"/>
                <a:ea typeface="+mn-ea"/>
                <a:cs typeface="Arial"/>
              </a:rPr>
              <a:t>Markets</a:t>
            </a:r>
            <a:r>
              <a:rPr kumimoji="0" lang="de-DE" sz="1800" b="0" i="0" u="none" strike="noStrike" kern="0" cap="none" spc="0" normalizeH="0" baseline="0" noProof="0">
                <a:ln>
                  <a:noFill/>
                </a:ln>
                <a:solidFill>
                  <a:srgbClr val="000000"/>
                </a:solidFill>
                <a:effectLst/>
                <a:uLnTx/>
                <a:uFillTx/>
                <a:latin typeface="Arial"/>
                <a:ea typeface="+mn-ea"/>
                <a:cs typeface="Arial"/>
              </a:rPr>
              <a:t>​ </a:t>
            </a:r>
            <a:r>
              <a:rPr kumimoji="0" lang="de-DE" sz="1400" b="0" i="0" u="none" strike="noStrike" kern="0" cap="none" spc="0" normalizeH="0" baseline="0" noProof="0">
                <a:ln>
                  <a:noFill/>
                </a:ln>
                <a:solidFill>
                  <a:srgbClr val="003781"/>
                </a:solidFill>
                <a:effectLst/>
                <a:uLnTx/>
                <a:uFillTx/>
                <a:latin typeface="Arial"/>
                <a:ea typeface="+mn-ea"/>
                <a:cs typeface="Arial"/>
              </a:rPr>
              <a:t>Fonds</a:t>
            </a:r>
            <a:endParaRPr kumimoji="0" lang="en-US" sz="1400" b="0" i="0" u="none" strike="noStrike" kern="0" cap="none" spc="0" normalizeH="0" baseline="0" noProof="0">
              <a:ln>
                <a:noFill/>
              </a:ln>
              <a:solidFill>
                <a:srgbClr val="003781"/>
              </a:solidFill>
              <a:effectLst/>
              <a:uLnTx/>
              <a:uFillTx/>
              <a:latin typeface="Arial"/>
              <a:ea typeface="+mn-ea"/>
              <a:cs typeface="Arial"/>
            </a:endParaRPr>
          </a:p>
        </p:txBody>
      </p:sp>
      <p:sp>
        <p:nvSpPr>
          <p:cNvPr id="335" name="Rectangle: Rounded Corners 334">
            <a:extLst>
              <a:ext uri="{FF2B5EF4-FFF2-40B4-BE49-F238E27FC236}">
                <a16:creationId xmlns:a16="http://schemas.microsoft.com/office/drawing/2014/main" id="{3DCD267B-8E36-B97A-3810-9ACFC97CF872}"/>
              </a:ext>
            </a:extLst>
          </p:cNvPr>
          <p:cNvSpPr/>
          <p:nvPr/>
        </p:nvSpPr>
        <p:spPr bwMode="auto">
          <a:xfrm>
            <a:off x="170743" y="1711970"/>
            <a:ext cx="2050342" cy="498122"/>
          </a:xfrm>
          <a:prstGeom prst="roundRect">
            <a:avLst/>
          </a:prstGeom>
          <a:solidFill>
            <a:srgbClr val="B5DAE6"/>
          </a:solidFill>
          <a:ln w="19050" cap="flat" cmpd="sng" algn="ctr">
            <a:solidFill>
              <a:srgbClr val="B5DAE6"/>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336" name="TextBox 335">
            <a:extLst>
              <a:ext uri="{FF2B5EF4-FFF2-40B4-BE49-F238E27FC236}">
                <a16:creationId xmlns:a16="http://schemas.microsoft.com/office/drawing/2014/main" id="{8F92E9C2-0183-011C-9C36-AAD1849699DA}"/>
              </a:ext>
            </a:extLst>
          </p:cNvPr>
          <p:cNvSpPr txBox="1"/>
          <p:nvPr/>
        </p:nvSpPr>
        <p:spPr>
          <a:xfrm>
            <a:off x="507999" y="1851670"/>
            <a:ext cx="169424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solidFill>
                <a:effectLst/>
                <a:uLnTx/>
                <a:uFillTx/>
                <a:latin typeface="Arial"/>
                <a:ea typeface="+mn-ea"/>
                <a:cs typeface="Arial"/>
              </a:rPr>
              <a:t>Geltungsbereich</a:t>
            </a:r>
            <a:endParaRPr kumimoji="0" lang="en-US" sz="1333" b="1"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338" name="Rectangle: Rounded Corners 337">
            <a:extLst>
              <a:ext uri="{FF2B5EF4-FFF2-40B4-BE49-F238E27FC236}">
                <a16:creationId xmlns:a16="http://schemas.microsoft.com/office/drawing/2014/main" id="{C55FF09D-28CA-0C56-954D-AE5D58324CDC}"/>
              </a:ext>
            </a:extLst>
          </p:cNvPr>
          <p:cNvSpPr/>
          <p:nvPr/>
        </p:nvSpPr>
        <p:spPr bwMode="auto">
          <a:xfrm>
            <a:off x="8999221" y="5063359"/>
            <a:ext cx="2212620" cy="540455"/>
          </a:xfrm>
          <a:prstGeom prst="roundRect">
            <a:avLst/>
          </a:prstGeom>
          <a:solidFill>
            <a:srgbClr val="B5DAE6"/>
          </a:solidFill>
          <a:ln w="19050" cap="flat" cmpd="sng" algn="ctr">
            <a:solidFill>
              <a:srgbClr val="B5DAE6"/>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340" name="Rectangle: Rounded Corners 339">
            <a:extLst>
              <a:ext uri="{FF2B5EF4-FFF2-40B4-BE49-F238E27FC236}">
                <a16:creationId xmlns:a16="http://schemas.microsoft.com/office/drawing/2014/main" id="{E124C90A-4F93-6626-964E-CB5F90A61C90}"/>
              </a:ext>
            </a:extLst>
          </p:cNvPr>
          <p:cNvSpPr/>
          <p:nvPr/>
        </p:nvSpPr>
        <p:spPr bwMode="auto">
          <a:xfrm>
            <a:off x="6394726" y="1796635"/>
            <a:ext cx="2050342" cy="498122"/>
          </a:xfrm>
          <a:prstGeom prst="roundRect">
            <a:avLst/>
          </a:prstGeom>
          <a:solidFill>
            <a:srgbClr val="B5DAE6"/>
          </a:solidFill>
          <a:ln w="19050" cap="flat" cmpd="sng" algn="ctr">
            <a:solidFill>
              <a:srgbClr val="B5DAE6"/>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341" name="Rectangle: Rounded Corners 340">
            <a:extLst>
              <a:ext uri="{FF2B5EF4-FFF2-40B4-BE49-F238E27FC236}">
                <a16:creationId xmlns:a16="http://schemas.microsoft.com/office/drawing/2014/main" id="{600C8A53-9B94-7D1A-5B87-1A54E94A36FF}"/>
              </a:ext>
            </a:extLst>
          </p:cNvPr>
          <p:cNvSpPr/>
          <p:nvPr/>
        </p:nvSpPr>
        <p:spPr bwMode="auto">
          <a:xfrm>
            <a:off x="3289460" y="2156470"/>
            <a:ext cx="2156175" cy="476956"/>
          </a:xfrm>
          <a:prstGeom prst="roundRect">
            <a:avLst/>
          </a:prstGeom>
          <a:solidFill>
            <a:srgbClr val="13A0D3"/>
          </a:solidFill>
          <a:ln w="19050" cap="flat" cmpd="sng" algn="ctr">
            <a:no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342" name="Rectangle: Rounded Corners 341">
            <a:extLst>
              <a:ext uri="{FF2B5EF4-FFF2-40B4-BE49-F238E27FC236}">
                <a16:creationId xmlns:a16="http://schemas.microsoft.com/office/drawing/2014/main" id="{22312AD1-5196-5763-E6C8-4878EFCB358D}"/>
              </a:ext>
            </a:extLst>
          </p:cNvPr>
          <p:cNvSpPr/>
          <p:nvPr/>
        </p:nvSpPr>
        <p:spPr bwMode="auto">
          <a:xfrm>
            <a:off x="9604491" y="2589712"/>
            <a:ext cx="2228194" cy="519288"/>
          </a:xfrm>
          <a:prstGeom prst="roundRect">
            <a:avLst/>
          </a:prstGeom>
          <a:solidFill>
            <a:srgbClr val="13A0D3"/>
          </a:solidFill>
          <a:ln w="19050" cap="flat" cmpd="sng" algn="ctr">
            <a:no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343" name="Rectangle: Rounded Corners 342">
            <a:extLst>
              <a:ext uri="{FF2B5EF4-FFF2-40B4-BE49-F238E27FC236}">
                <a16:creationId xmlns:a16="http://schemas.microsoft.com/office/drawing/2014/main" id="{C1401DB9-9A57-57C4-66D2-C517449C632C}"/>
              </a:ext>
            </a:extLst>
          </p:cNvPr>
          <p:cNvSpPr/>
          <p:nvPr/>
        </p:nvSpPr>
        <p:spPr bwMode="auto">
          <a:xfrm>
            <a:off x="5995078" y="4569177"/>
            <a:ext cx="2050342" cy="498122"/>
          </a:xfrm>
          <a:prstGeom prst="roundRect">
            <a:avLst/>
          </a:prstGeom>
          <a:solidFill>
            <a:srgbClr val="13A0D3"/>
          </a:solidFill>
          <a:ln w="19050" cap="flat" cmpd="sng" algn="ctr">
            <a:no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1200" b="0" i="0" u="none" strike="noStrike" kern="0" cap="none" spc="0" normalizeH="0" baseline="0" noProof="0" err="1">
              <a:ln>
                <a:noFill/>
              </a:ln>
              <a:solidFill>
                <a:srgbClr val="003781"/>
              </a:solidFill>
              <a:effectLst/>
              <a:uLnTx/>
              <a:uFillTx/>
              <a:latin typeface="Arial" panose="020B0604020202020204" pitchFamily="34" charset="0"/>
              <a:ea typeface="+mn-ea"/>
              <a:cs typeface="+mn-cs"/>
            </a:endParaRPr>
          </a:p>
        </p:txBody>
      </p:sp>
      <p:sp>
        <p:nvSpPr>
          <p:cNvPr id="344" name="Rectangle: Rounded Corners 343">
            <a:extLst>
              <a:ext uri="{FF2B5EF4-FFF2-40B4-BE49-F238E27FC236}">
                <a16:creationId xmlns:a16="http://schemas.microsoft.com/office/drawing/2014/main" id="{1DE5A3DA-3C6A-9FC3-6221-FF009A8ED977}"/>
              </a:ext>
            </a:extLst>
          </p:cNvPr>
          <p:cNvSpPr/>
          <p:nvPr/>
        </p:nvSpPr>
        <p:spPr bwMode="auto">
          <a:xfrm>
            <a:off x="210053" y="4331248"/>
            <a:ext cx="2263424" cy="526344"/>
          </a:xfrm>
          <a:prstGeom prst="roundRect">
            <a:avLst/>
          </a:prstGeom>
          <a:solidFill>
            <a:srgbClr val="B5DAE6"/>
          </a:solidFill>
          <a:ln w="19050" cap="flat" cmpd="sng" algn="ctr">
            <a:solidFill>
              <a:srgbClr val="B5DAE6"/>
            </a:solid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12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345" name="TextBox 344">
            <a:extLst>
              <a:ext uri="{FF2B5EF4-FFF2-40B4-BE49-F238E27FC236}">
                <a16:creationId xmlns:a16="http://schemas.microsoft.com/office/drawing/2014/main" id="{27F88811-2633-AAEA-2FA3-643D4FE80240}"/>
              </a:ext>
            </a:extLst>
          </p:cNvPr>
          <p:cNvSpPr txBox="1"/>
          <p:nvPr/>
        </p:nvSpPr>
        <p:spPr>
          <a:xfrm>
            <a:off x="3640826" y="2282058"/>
            <a:ext cx="194824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lumMod val="75000"/>
                  </a:srgbClr>
                </a:solidFill>
                <a:effectLst/>
                <a:uLnTx/>
                <a:uFillTx/>
                <a:latin typeface="Arial"/>
                <a:ea typeface="+mn-ea"/>
                <a:cs typeface="Arial"/>
              </a:rPr>
              <a:t>Arbeitgeberbeiträge</a:t>
            </a:r>
            <a:endParaRPr kumimoji="0" lang="en-US" sz="1333" b="1" i="0" u="none" strike="noStrike" kern="0" cap="none" spc="0" normalizeH="0" baseline="0" noProof="0">
              <a:ln>
                <a:noFill/>
              </a:ln>
              <a:solidFill>
                <a:srgbClr val="003781">
                  <a:lumMod val="75000"/>
                </a:srgbClr>
              </a:solidFill>
              <a:effectLst/>
              <a:uLnTx/>
              <a:uFillTx/>
              <a:latin typeface="Arial" panose="020B0604020202020204" pitchFamily="34" charset="0"/>
              <a:ea typeface="+mn-ea"/>
              <a:cs typeface="Arial" panose="020B0604020202020204" pitchFamily="34" charset="0"/>
            </a:endParaRPr>
          </a:p>
        </p:txBody>
      </p:sp>
      <p:sp>
        <p:nvSpPr>
          <p:cNvPr id="346" name="TextBox 345">
            <a:extLst>
              <a:ext uri="{FF2B5EF4-FFF2-40B4-BE49-F238E27FC236}">
                <a16:creationId xmlns:a16="http://schemas.microsoft.com/office/drawing/2014/main" id="{F2E7AF20-1EB3-F0BE-E376-5F3CABDA2A49}"/>
              </a:ext>
            </a:extLst>
          </p:cNvPr>
          <p:cNvSpPr txBox="1"/>
          <p:nvPr/>
        </p:nvSpPr>
        <p:spPr>
          <a:xfrm>
            <a:off x="6795482" y="1929280"/>
            <a:ext cx="169424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solidFill>
                <a:effectLst/>
                <a:uLnTx/>
                <a:uFillTx/>
                <a:latin typeface="Arial"/>
                <a:ea typeface="+mn-ea"/>
                <a:cs typeface="Arial"/>
              </a:rPr>
              <a:t>Beitragsdetails</a:t>
            </a:r>
            <a:endParaRPr kumimoji="0" lang="en-US" sz="1333" b="1"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347" name="TextBox 346">
            <a:extLst>
              <a:ext uri="{FF2B5EF4-FFF2-40B4-BE49-F238E27FC236}">
                <a16:creationId xmlns:a16="http://schemas.microsoft.com/office/drawing/2014/main" id="{6AE00309-9220-27A7-B226-3A0281887B66}"/>
              </a:ext>
            </a:extLst>
          </p:cNvPr>
          <p:cNvSpPr txBox="1"/>
          <p:nvPr/>
        </p:nvSpPr>
        <p:spPr>
          <a:xfrm>
            <a:off x="9969967" y="2743521"/>
            <a:ext cx="1983522"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350" b="1" i="0" u="none" strike="noStrike" kern="0" cap="none" spc="0" normalizeH="0" baseline="0" noProof="0" err="1">
                <a:ln>
                  <a:noFill/>
                </a:ln>
                <a:solidFill>
                  <a:srgbClr val="003781"/>
                </a:solidFill>
                <a:effectLst/>
                <a:uLnTx/>
                <a:uFillTx/>
                <a:latin typeface="Arial"/>
                <a:ea typeface="+mn-ea"/>
                <a:cs typeface="Arial"/>
              </a:rPr>
              <a:t>Entgeltumwandlung</a:t>
            </a:r>
            <a:endParaRPr kumimoji="0" lang="en-US" sz="1350" b="1" i="0" u="none" strike="noStrike" kern="0" cap="none" spc="0" normalizeH="0" baseline="0" noProof="0">
              <a:ln>
                <a:noFill/>
              </a:ln>
              <a:solidFill>
                <a:srgbClr val="003781"/>
              </a:solidFill>
              <a:effectLst/>
              <a:uLnTx/>
              <a:uFillTx/>
              <a:latin typeface="Arial" panose="020B0604020202020204" pitchFamily="34" charset="0"/>
              <a:ea typeface="+mn-ea"/>
              <a:cs typeface="Arial"/>
            </a:endParaRPr>
          </a:p>
        </p:txBody>
      </p:sp>
      <p:sp>
        <p:nvSpPr>
          <p:cNvPr id="348" name="TextBox 347">
            <a:extLst>
              <a:ext uri="{FF2B5EF4-FFF2-40B4-BE49-F238E27FC236}">
                <a16:creationId xmlns:a16="http://schemas.microsoft.com/office/drawing/2014/main" id="{30A58642-8D75-A47C-2512-28A22FF5392E}"/>
              </a:ext>
            </a:extLst>
          </p:cNvPr>
          <p:cNvSpPr txBox="1"/>
          <p:nvPr/>
        </p:nvSpPr>
        <p:spPr>
          <a:xfrm>
            <a:off x="9357644" y="5238336"/>
            <a:ext cx="1976467"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a:ln>
                  <a:noFill/>
                </a:ln>
                <a:solidFill>
                  <a:srgbClr val="003781"/>
                </a:solidFill>
                <a:effectLst/>
                <a:uLnTx/>
                <a:uFillTx/>
                <a:latin typeface="Arial"/>
                <a:ea typeface="+mn-ea"/>
                <a:cs typeface="Arial"/>
              </a:rPr>
              <a:t>Wahl des Life Cycles</a:t>
            </a:r>
            <a:endParaRPr kumimoji="0" lang="en-US" sz="1333" b="1"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349" name="TextBox 348">
            <a:extLst>
              <a:ext uri="{FF2B5EF4-FFF2-40B4-BE49-F238E27FC236}">
                <a16:creationId xmlns:a16="http://schemas.microsoft.com/office/drawing/2014/main" id="{DBE5D7E6-7661-87A0-5444-16626A974A8F}"/>
              </a:ext>
            </a:extLst>
          </p:cNvPr>
          <p:cNvSpPr txBox="1"/>
          <p:nvPr/>
        </p:nvSpPr>
        <p:spPr>
          <a:xfrm>
            <a:off x="6381722" y="4708876"/>
            <a:ext cx="169424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lumMod val="75000"/>
                  </a:srgbClr>
                </a:solidFill>
                <a:effectLst/>
                <a:uLnTx/>
                <a:uFillTx/>
                <a:latin typeface="Arial"/>
                <a:ea typeface="+mn-ea"/>
                <a:cs typeface="Arial"/>
              </a:rPr>
              <a:t>Garantieniveau</a:t>
            </a:r>
            <a:endParaRPr kumimoji="0" lang="en-US" sz="1400" b="1" i="0" u="none" strike="noStrike" kern="0" cap="none" spc="0" normalizeH="0" baseline="0" noProof="0">
              <a:ln>
                <a:noFill/>
              </a:ln>
              <a:solidFill>
                <a:srgbClr val="003781">
                  <a:lumMod val="75000"/>
                </a:srgbClr>
              </a:solidFill>
              <a:effectLst/>
              <a:uLnTx/>
              <a:uFillTx/>
              <a:latin typeface="Arial" panose="020B0604020202020204" pitchFamily="34" charset="0"/>
              <a:ea typeface="+mn-ea"/>
              <a:cs typeface="Arial" panose="020B0604020202020204" pitchFamily="34" charset="0"/>
            </a:endParaRPr>
          </a:p>
        </p:txBody>
      </p:sp>
      <p:sp>
        <p:nvSpPr>
          <p:cNvPr id="350" name="TextBox 349">
            <a:extLst>
              <a:ext uri="{FF2B5EF4-FFF2-40B4-BE49-F238E27FC236}">
                <a16:creationId xmlns:a16="http://schemas.microsoft.com/office/drawing/2014/main" id="{47AEADAA-1A8B-5EF7-9221-D04FD5FC246F}"/>
              </a:ext>
            </a:extLst>
          </p:cNvPr>
          <p:cNvSpPr txBox="1"/>
          <p:nvPr/>
        </p:nvSpPr>
        <p:spPr>
          <a:xfrm>
            <a:off x="568474" y="4485059"/>
            <a:ext cx="232924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solidFill>
                <a:effectLst/>
                <a:uLnTx/>
                <a:uFillTx/>
                <a:latin typeface="Arial"/>
                <a:ea typeface="+mn-ea"/>
                <a:cs typeface="Arial"/>
              </a:rPr>
              <a:t>Rechtlicher</a:t>
            </a:r>
            <a:r>
              <a:rPr kumimoji="0" lang="en-US" sz="1400" b="1" i="0" u="none" strike="noStrike" kern="0" cap="none" spc="0" normalizeH="0" baseline="0" noProof="0">
                <a:ln>
                  <a:noFill/>
                </a:ln>
                <a:solidFill>
                  <a:srgbClr val="003781"/>
                </a:solidFill>
                <a:effectLst/>
                <a:uLnTx/>
                <a:uFillTx/>
                <a:latin typeface="Arial"/>
                <a:ea typeface="+mn-ea"/>
                <a:cs typeface="Arial"/>
              </a:rPr>
              <a:t> </a:t>
            </a:r>
            <a:r>
              <a:rPr kumimoji="0" lang="en-US" sz="1400" b="1" i="0" u="none" strike="noStrike" kern="0" cap="none" spc="0" normalizeH="0" baseline="0" noProof="0" err="1">
                <a:ln>
                  <a:noFill/>
                </a:ln>
                <a:solidFill>
                  <a:srgbClr val="003781"/>
                </a:solidFill>
                <a:effectLst/>
                <a:uLnTx/>
                <a:uFillTx/>
                <a:latin typeface="Arial"/>
                <a:ea typeface="+mn-ea"/>
                <a:cs typeface="Arial"/>
              </a:rPr>
              <a:t>Rahmen</a:t>
            </a:r>
            <a:endParaRPr kumimoji="0" lang="en-US" sz="1300" b="1" i="0" u="none" strike="noStrike" kern="0" cap="none" spc="0" normalizeH="0" baseline="0" noProof="0">
              <a:ln>
                <a:noFill/>
              </a:ln>
              <a:solidFill>
                <a:srgbClr val="003781"/>
              </a:solidFill>
              <a:effectLst/>
              <a:uLnTx/>
              <a:uFillTx/>
              <a:latin typeface="Arial" panose="020B0604020202020204" pitchFamily="34" charset="0"/>
              <a:ea typeface="+mn-ea"/>
              <a:cs typeface="Arial"/>
            </a:endParaRPr>
          </a:p>
        </p:txBody>
      </p:sp>
      <p:pic>
        <p:nvPicPr>
          <p:cNvPr id="356" name="Graphic 355" descr="Line arrow: Clockwise curve with solid fill">
            <a:extLst>
              <a:ext uri="{FF2B5EF4-FFF2-40B4-BE49-F238E27FC236}">
                <a16:creationId xmlns:a16="http://schemas.microsoft.com/office/drawing/2014/main" id="{BAA4CE3F-B05E-1FA0-7D63-C0745091C8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100000" flipH="1">
            <a:off x="2757205" y="3423900"/>
            <a:ext cx="390877" cy="455791"/>
          </a:xfrm>
          <a:prstGeom prst="rect">
            <a:avLst/>
          </a:prstGeom>
        </p:spPr>
      </p:pic>
      <p:pic>
        <p:nvPicPr>
          <p:cNvPr id="357" name="Graphic 356" descr="Line arrow: Clockwise curve with solid fill">
            <a:extLst>
              <a:ext uri="{FF2B5EF4-FFF2-40B4-BE49-F238E27FC236}">
                <a16:creationId xmlns:a16="http://schemas.microsoft.com/office/drawing/2014/main" id="{95411730-A7C4-16B3-3BCD-264ACFE8AD5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100000">
            <a:off x="5760452" y="1782943"/>
            <a:ext cx="342902" cy="476957"/>
          </a:xfrm>
          <a:prstGeom prst="rect">
            <a:avLst/>
          </a:prstGeom>
        </p:spPr>
      </p:pic>
      <p:pic>
        <p:nvPicPr>
          <p:cNvPr id="359" name="Graphic 358" descr="Line arrow: Clockwise curve with solid fill">
            <a:extLst>
              <a:ext uri="{FF2B5EF4-FFF2-40B4-BE49-F238E27FC236}">
                <a16:creationId xmlns:a16="http://schemas.microsoft.com/office/drawing/2014/main" id="{AAA013DD-3874-2EA6-C205-AA92DEF0BF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8040000">
            <a:off x="9323508" y="1959332"/>
            <a:ext cx="342902" cy="476957"/>
          </a:xfrm>
          <a:prstGeom prst="rect">
            <a:avLst/>
          </a:prstGeom>
        </p:spPr>
      </p:pic>
      <p:pic>
        <p:nvPicPr>
          <p:cNvPr id="360" name="Graphic 359" descr="Line arrow: Clockwise curve with solid fill">
            <a:extLst>
              <a:ext uri="{FF2B5EF4-FFF2-40B4-BE49-F238E27FC236}">
                <a16:creationId xmlns:a16="http://schemas.microsoft.com/office/drawing/2014/main" id="{699A3779-68AB-C6B2-9E36-C360D4386E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flipH="1">
            <a:off x="10167517" y="4482233"/>
            <a:ext cx="390877" cy="455791"/>
          </a:xfrm>
          <a:prstGeom prst="rect">
            <a:avLst/>
          </a:prstGeom>
        </p:spPr>
      </p:pic>
      <p:pic>
        <p:nvPicPr>
          <p:cNvPr id="362" name="Graphic 361" descr="Line arrow: Clockwise curve with solid fill">
            <a:extLst>
              <a:ext uri="{FF2B5EF4-FFF2-40B4-BE49-F238E27FC236}">
                <a16:creationId xmlns:a16="http://schemas.microsoft.com/office/drawing/2014/main" id="{E68B44E4-11DF-449D-DB91-2FCEBC7CBF3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8780000">
            <a:off x="8511844" y="5818721"/>
            <a:ext cx="342902" cy="476957"/>
          </a:xfrm>
          <a:prstGeom prst="rect">
            <a:avLst/>
          </a:prstGeom>
        </p:spPr>
      </p:pic>
      <p:pic>
        <p:nvPicPr>
          <p:cNvPr id="363" name="Graphic 362" descr="Line arrow: Clockwise curve with solid fill">
            <a:extLst>
              <a:ext uri="{FF2B5EF4-FFF2-40B4-BE49-F238E27FC236}">
                <a16:creationId xmlns:a16="http://schemas.microsoft.com/office/drawing/2014/main" id="{BED9F321-45A1-81F1-F7CF-A9F90CF97E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5590304" flipH="1">
            <a:off x="5516798" y="4336145"/>
            <a:ext cx="390877" cy="455791"/>
          </a:xfrm>
          <a:prstGeom prst="rect">
            <a:avLst/>
          </a:prstGeom>
        </p:spPr>
      </p:pic>
      <p:pic>
        <p:nvPicPr>
          <p:cNvPr id="365" name="Graphic 364" descr="Badge 1 outline">
            <a:extLst>
              <a:ext uri="{FF2B5EF4-FFF2-40B4-BE49-F238E27FC236}">
                <a16:creationId xmlns:a16="http://schemas.microsoft.com/office/drawing/2014/main" id="{75F0715C-1181-4A51-8F85-57700B9021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3689" y="1775470"/>
            <a:ext cx="342901" cy="364067"/>
          </a:xfrm>
          <a:prstGeom prst="rect">
            <a:avLst/>
          </a:prstGeom>
        </p:spPr>
      </p:pic>
      <p:pic>
        <p:nvPicPr>
          <p:cNvPr id="366" name="Graphic 365" descr="Badge outline">
            <a:extLst>
              <a:ext uri="{FF2B5EF4-FFF2-40B4-BE49-F238E27FC236}">
                <a16:creationId xmlns:a16="http://schemas.microsoft.com/office/drawing/2014/main" id="{D7861518-87D8-64C0-55C8-D8AC2F038FD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82407" y="2212915"/>
            <a:ext cx="342901" cy="364067"/>
          </a:xfrm>
          <a:prstGeom prst="rect">
            <a:avLst/>
          </a:prstGeom>
        </p:spPr>
      </p:pic>
      <p:pic>
        <p:nvPicPr>
          <p:cNvPr id="367" name="Graphic 366" descr="Badge 3 outline">
            <a:extLst>
              <a:ext uri="{FF2B5EF4-FFF2-40B4-BE49-F238E27FC236}">
                <a16:creationId xmlns:a16="http://schemas.microsoft.com/office/drawing/2014/main" id="{41A832D4-0955-665D-D73C-7A4023BB3EA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03547" y="1868956"/>
            <a:ext cx="342901" cy="364068"/>
          </a:xfrm>
          <a:prstGeom prst="rect">
            <a:avLst/>
          </a:prstGeom>
        </p:spPr>
      </p:pic>
      <p:pic>
        <p:nvPicPr>
          <p:cNvPr id="368" name="Graphic 367" descr="Badge 4 outline">
            <a:extLst>
              <a:ext uri="{FF2B5EF4-FFF2-40B4-BE49-F238E27FC236}">
                <a16:creationId xmlns:a16="http://schemas.microsoft.com/office/drawing/2014/main" id="{1F948500-722C-93F9-DD97-22EFACB8E29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15075" y="2670851"/>
            <a:ext cx="349956" cy="364067"/>
          </a:xfrm>
          <a:prstGeom prst="rect">
            <a:avLst/>
          </a:prstGeom>
        </p:spPr>
      </p:pic>
      <p:sp>
        <p:nvSpPr>
          <p:cNvPr id="5" name="Freeform: Shape 4">
            <a:extLst>
              <a:ext uri="{FF2B5EF4-FFF2-40B4-BE49-F238E27FC236}">
                <a16:creationId xmlns:a16="http://schemas.microsoft.com/office/drawing/2014/main" id="{18196A25-A448-0C0C-1DE2-ECF1F6F49783}"/>
              </a:ext>
            </a:extLst>
          </p:cNvPr>
          <p:cNvSpPr/>
          <p:nvPr/>
        </p:nvSpPr>
        <p:spPr>
          <a:xfrm>
            <a:off x="243931" y="4445018"/>
            <a:ext cx="271541" cy="288303"/>
          </a:xfrm>
          <a:custGeom>
            <a:avLst/>
            <a:gdLst>
              <a:gd name="connsiteX0" fmla="*/ 135810 w 271541"/>
              <a:gd name="connsiteY0" fmla="*/ 7585 h 288303"/>
              <a:gd name="connsiteX1" fmla="*/ 264477 w 271541"/>
              <a:gd name="connsiteY1" fmla="*/ 144110 h 288303"/>
              <a:gd name="connsiteX2" fmla="*/ 135889 w 271541"/>
              <a:gd name="connsiteY2" fmla="*/ 280719 h 288303"/>
              <a:gd name="connsiteX3" fmla="*/ 7222 w 271541"/>
              <a:gd name="connsiteY3" fmla="*/ 144194 h 288303"/>
              <a:gd name="connsiteX4" fmla="*/ 7222 w 271541"/>
              <a:gd name="connsiteY4" fmla="*/ 144148 h 288303"/>
              <a:gd name="connsiteX5" fmla="*/ 135810 w 271541"/>
              <a:gd name="connsiteY5" fmla="*/ 7585 h 288303"/>
              <a:gd name="connsiteX6" fmla="*/ 135810 w 271541"/>
              <a:gd name="connsiteY6" fmla="*/ 0 h 288303"/>
              <a:gd name="connsiteX7" fmla="*/ 0 w 271541"/>
              <a:gd name="connsiteY7" fmla="*/ 144110 h 288303"/>
              <a:gd name="connsiteX8" fmla="*/ 135732 w 271541"/>
              <a:gd name="connsiteY8" fmla="*/ 288304 h 288303"/>
              <a:gd name="connsiteX9" fmla="*/ 271542 w 271541"/>
              <a:gd name="connsiteY9" fmla="*/ 144194 h 288303"/>
              <a:gd name="connsiteX10" fmla="*/ 271542 w 271541"/>
              <a:gd name="connsiteY10" fmla="*/ 144148 h 288303"/>
              <a:gd name="connsiteX11" fmla="*/ 135917 w 271541"/>
              <a:gd name="connsiteY11" fmla="*/ 0 h 288303"/>
              <a:gd name="connsiteX12" fmla="*/ 135810 w 271541"/>
              <a:gd name="connsiteY12" fmla="*/ 0 h 28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1" h="288303">
                <a:moveTo>
                  <a:pt x="135810" y="7585"/>
                </a:moveTo>
                <a:cubicBezTo>
                  <a:pt x="206849" y="7562"/>
                  <a:pt x="264455" y="68686"/>
                  <a:pt x="264477" y="144110"/>
                </a:cubicBezTo>
                <a:cubicBezTo>
                  <a:pt x="264498" y="219534"/>
                  <a:pt x="206928" y="280696"/>
                  <a:pt x="135889" y="280719"/>
                </a:cubicBezTo>
                <a:cubicBezTo>
                  <a:pt x="64850" y="280742"/>
                  <a:pt x="7244" y="219618"/>
                  <a:pt x="7222" y="144194"/>
                </a:cubicBezTo>
                <a:cubicBezTo>
                  <a:pt x="7222" y="144179"/>
                  <a:pt x="7222" y="144163"/>
                  <a:pt x="7222" y="144148"/>
                </a:cubicBezTo>
                <a:cubicBezTo>
                  <a:pt x="7293" y="68772"/>
                  <a:pt x="64817" y="7681"/>
                  <a:pt x="135810" y="7585"/>
                </a:cubicBezTo>
                <a:moveTo>
                  <a:pt x="135810" y="0"/>
                </a:moveTo>
                <a:cubicBezTo>
                  <a:pt x="60826" y="-23"/>
                  <a:pt x="22" y="64497"/>
                  <a:pt x="0" y="144110"/>
                </a:cubicBezTo>
                <a:cubicBezTo>
                  <a:pt x="-22" y="223723"/>
                  <a:pt x="60747" y="288281"/>
                  <a:pt x="135732" y="288304"/>
                </a:cubicBezTo>
                <a:cubicBezTo>
                  <a:pt x="210716" y="288327"/>
                  <a:pt x="271520" y="223807"/>
                  <a:pt x="271542" y="144194"/>
                </a:cubicBezTo>
                <a:cubicBezTo>
                  <a:pt x="271542" y="144179"/>
                  <a:pt x="271542" y="144163"/>
                  <a:pt x="271542" y="144148"/>
                </a:cubicBezTo>
                <a:cubicBezTo>
                  <a:pt x="271581" y="64579"/>
                  <a:pt x="210860" y="42"/>
                  <a:pt x="135917" y="0"/>
                </a:cubicBezTo>
                <a:cubicBezTo>
                  <a:pt x="135882" y="0"/>
                  <a:pt x="135846" y="0"/>
                  <a:pt x="135810" y="0"/>
                </a:cubicBezTo>
                <a:close/>
              </a:path>
            </a:pathLst>
          </a:custGeom>
          <a:solidFill>
            <a:srgbClr val="003781"/>
          </a:solidFill>
          <a:ln w="3572" cap="flat">
            <a:solidFill>
              <a:srgbClr val="003781"/>
            </a:solidFill>
            <a:prstDash val="solid"/>
            <a:miter/>
          </a:ln>
        </p:spPr>
        <p:txBody>
          <a:bodyPr rtlCol="0" anchor="ct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endParaRPr kumimoji="0" lang="de-DE" sz="1333"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pic>
        <p:nvPicPr>
          <p:cNvPr id="370" name="Graphic 369" descr="Badge 6 outline">
            <a:extLst>
              <a:ext uri="{FF2B5EF4-FFF2-40B4-BE49-F238E27FC236}">
                <a16:creationId xmlns:a16="http://schemas.microsoft.com/office/drawing/2014/main" id="{C2755E32-9882-C554-F277-9B326665D20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002137" y="4632677"/>
            <a:ext cx="342900" cy="364067"/>
          </a:xfrm>
          <a:prstGeom prst="rect">
            <a:avLst/>
          </a:prstGeom>
        </p:spPr>
      </p:pic>
      <p:pic>
        <p:nvPicPr>
          <p:cNvPr id="371" name="Graphic 370" descr="Badge 5 outline">
            <a:extLst>
              <a:ext uri="{FF2B5EF4-FFF2-40B4-BE49-F238E27FC236}">
                <a16:creationId xmlns:a16="http://schemas.microsoft.com/office/drawing/2014/main" id="{C5581D1D-73D0-DC07-D661-E3151FBD783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018077" y="5162137"/>
            <a:ext cx="342901" cy="364068"/>
          </a:xfrm>
          <a:prstGeom prst="rect">
            <a:avLst/>
          </a:prstGeom>
        </p:spPr>
      </p:pic>
      <p:sp>
        <p:nvSpPr>
          <p:cNvPr id="14" name="TextBox 13">
            <a:extLst>
              <a:ext uri="{FF2B5EF4-FFF2-40B4-BE49-F238E27FC236}">
                <a16:creationId xmlns:a16="http://schemas.microsoft.com/office/drawing/2014/main" id="{9EF120C7-03BB-1EF1-B6A0-8491A6162A8A}"/>
              </a:ext>
            </a:extLst>
          </p:cNvPr>
          <p:cNvSpPr txBox="1"/>
          <p:nvPr/>
        </p:nvSpPr>
        <p:spPr>
          <a:xfrm>
            <a:off x="340341" y="4490874"/>
            <a:ext cx="137813" cy="215444"/>
          </a:xfrm>
          <a:prstGeom prst="rect">
            <a:avLst/>
          </a:prstGeom>
          <a:noFill/>
        </p:spPr>
        <p:txBody>
          <a:bodyPr wrap="square" lIns="0" tIns="0" rIns="0" bIns="0" rtlCol="0">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400" b="0" i="0" u="none" strike="noStrike" kern="0" cap="none" spc="0" normalizeH="0" baseline="0" noProof="0">
                <a:ln>
                  <a:noFill/>
                </a:ln>
                <a:solidFill>
                  <a:srgbClr val="003781"/>
                </a:solidFill>
                <a:effectLst/>
                <a:uLnTx/>
                <a:uFillTx/>
                <a:latin typeface="Arial" panose="020B0604020202020204" pitchFamily="34" charset="0"/>
                <a:ea typeface="+mn-ea"/>
                <a:cs typeface="+mn-cs"/>
              </a:rPr>
              <a:t>8</a:t>
            </a:r>
          </a:p>
        </p:txBody>
      </p:sp>
      <p:sp>
        <p:nvSpPr>
          <p:cNvPr id="15" name="Freeform: Shape 6">
            <a:extLst>
              <a:ext uri="{FF2B5EF4-FFF2-40B4-BE49-F238E27FC236}">
                <a16:creationId xmlns:a16="http://schemas.microsoft.com/office/drawing/2014/main" id="{4D448266-F91F-7B5C-8ACB-69EFE96AD35A}"/>
              </a:ext>
            </a:extLst>
          </p:cNvPr>
          <p:cNvSpPr/>
          <p:nvPr/>
        </p:nvSpPr>
        <p:spPr bwMode="auto">
          <a:xfrm rot="5400000">
            <a:off x="3461056" y="4610871"/>
            <a:ext cx="1755550" cy="2487715"/>
          </a:xfrm>
          <a:prstGeom prst="roundRect">
            <a:avLst/>
          </a:prstGeom>
          <a:solidFill>
            <a:srgbClr val="E1F0F5"/>
          </a:solidFill>
          <a:ln w="19050" cap="flat" cmpd="sng" algn="ctr">
            <a:solidFill>
              <a:schemeClr val="accent4"/>
            </a:solidFill>
            <a:prstDash val="solid"/>
            <a:round/>
            <a:headEnd type="none" w="med" len="med"/>
            <a:tailEnd type="none" w="med" len="med"/>
          </a:ln>
          <a:effectLst/>
        </p:spPr>
        <p:txBody>
          <a:bodyPr rot="0" spcFirstLastPara="0" vert="vert270" wrap="square" lIns="96000" tIns="96000" rIns="96000" bIns="96000" numCol="1" spcCol="0" rtlCol="0" fromWordArt="0" anchor="t" anchorCtr="0" forceAA="0" compatLnSpc="1">
            <a:prstTxWarp prst="textNoShape">
              <a:avLst/>
            </a:prstTxWarp>
            <a:noAutofit/>
          </a:bodyPr>
          <a:lstStyle>
            <a:defPPr>
              <a:defRPr lang="de-DE"/>
            </a:defPPr>
            <a:lvl1pPr marL="0" marR="0" indent="0"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None/>
              <a:tabLst>
                <a:tab pos="203827" algn="l"/>
              </a:tabLst>
              <a:defRPr sz="1333" baseline="0">
                <a:solidFill>
                  <a:schemeClr val="tx1"/>
                </a:solidFill>
                <a:latin typeface="Arial" panose="020B0604020202020204" pitchFamily="34" charset="0"/>
                <a:ea typeface="+mn-ea"/>
                <a:cs typeface="+mn-cs"/>
              </a:defRPr>
            </a:lvl1pPr>
            <a:lvl2pPr marL="194808" marR="0" indent="-194808" algn="l" defTabSz="1038977" rtl="0" eaLnBrk="1" fontAlgn="base" latinLnBrk="0" hangingPunct="1">
              <a:lnSpc>
                <a:spcPct val="100000"/>
              </a:lnSpc>
              <a:spcBef>
                <a:spcPts val="409"/>
              </a:spcBef>
              <a:spcAft>
                <a:spcPts val="409"/>
              </a:spcAft>
              <a:buClr>
                <a:schemeClr val="tx2"/>
              </a:buClr>
              <a:buSzTx/>
              <a:buFont typeface="Wingdings" panose="05000000000000000000" pitchFamily="2" charset="2"/>
              <a:buChar char="§"/>
              <a:tabLst>
                <a:tab pos="203827" algn="l"/>
              </a:tabLst>
              <a:defRPr sz="1333" baseline="0">
                <a:solidFill>
                  <a:schemeClr val="tx1"/>
                </a:solidFill>
                <a:latin typeface="Arial" panose="020B0604020202020204" pitchFamily="34" charset="0"/>
                <a:ea typeface="+mn-ea"/>
                <a:cs typeface="+mn-cs"/>
              </a:defRPr>
            </a:lvl2pPr>
            <a:lvl3pPr marL="404046"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3pPr>
            <a:lvl4pPr marL="604265"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4pPr>
            <a:lvl5pPr marL="808093" indent="-194808"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5pPr>
            <a:lvl6pPr marL="1022742" indent="-203827" algn="l" rtl="0" eaLnBrk="1" fontAlgn="base" hangingPunct="1">
              <a:lnSpc>
                <a:spcPct val="100000"/>
              </a:lnSpc>
              <a:spcBef>
                <a:spcPts val="409"/>
              </a:spcBef>
              <a:spcAft>
                <a:spcPts val="409"/>
              </a:spcAft>
              <a:buClr>
                <a:schemeClr val="tx2"/>
              </a:buClr>
              <a:buFont typeface="Arial" panose="020B0604020202020204" pitchFamily="34" charset="0"/>
              <a:buChar char="-"/>
              <a:tabLst>
                <a:tab pos="207435" algn="l"/>
              </a:tabLst>
              <a:defRPr sz="1333" baseline="0">
                <a:solidFill>
                  <a:schemeClr val="tx1"/>
                </a:solidFill>
                <a:latin typeface="Arial" panose="020B0604020202020204" pitchFamily="34" charset="0"/>
              </a:defRPr>
            </a:lvl6pPr>
            <a:lvl7pPr marL="1289702"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7pPr>
            <a:lvl8pPr marL="1809191"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8pPr>
            <a:lvl9pPr marL="2328678" indent="-146107" algn="l" rtl="0" eaLnBrk="1" fontAlgn="base" hangingPunct="1">
              <a:spcBef>
                <a:spcPct val="25000"/>
              </a:spcBef>
              <a:spcAft>
                <a:spcPct val="25000"/>
              </a:spcAft>
              <a:buClr>
                <a:schemeClr val="tx2"/>
              </a:buClr>
              <a:buChar char="-"/>
              <a:tabLst>
                <a:tab pos="207435" algn="l"/>
              </a:tabLst>
              <a:defRPr sz="1600">
                <a:solidFill>
                  <a:schemeClr val="tx1"/>
                </a:solidFill>
                <a:latin typeface="+mn-lt"/>
              </a:defRPr>
            </a:lvl9pPr>
          </a:lstStyle>
          <a:p>
            <a:pPr marL="0" marR="0" lvl="0" indent="0" algn="l" defTabSz="1038977" rtl="0" eaLnBrk="1" fontAlgn="base" latinLnBrk="0" hangingPunct="1">
              <a:lnSpc>
                <a:spcPct val="110000"/>
              </a:lnSpc>
              <a:spcBef>
                <a:spcPts val="360"/>
              </a:spcBef>
              <a:spcAft>
                <a:spcPts val="0"/>
              </a:spcAft>
              <a:buClr>
                <a:srgbClr val="003781"/>
              </a:buClr>
              <a:buSzTx/>
              <a:buFont typeface="Wingdings" panose="05000000000000000000" pitchFamily="2" charset="2"/>
              <a:buNone/>
              <a:tabLst/>
              <a:defRPr/>
            </a:pPr>
            <a:endParaRPr kumimoji="0" lang="de-DE" sz="1400" b="0" i="0" u="none" strike="noStrike" kern="0" cap="none" spc="0" normalizeH="0" baseline="0" noProof="0">
              <a:ln>
                <a:noFill/>
              </a:ln>
              <a:solidFill>
                <a:srgbClr val="003781"/>
              </a:solidFill>
              <a:effectLst/>
              <a:uLnTx/>
              <a:uFillTx/>
              <a:latin typeface="Arial"/>
              <a:ea typeface="+mn-ea"/>
              <a:cs typeface="Arial"/>
            </a:endParaRPr>
          </a:p>
          <a:p>
            <a:pPr marL="179388" marR="0" lvl="0" indent="-179388" algn="l" defTabSz="1038977" rtl="0" eaLnBrk="1" fontAlgn="base" latinLnBrk="0" hangingPunct="1">
              <a:lnSpc>
                <a:spcPct val="110000"/>
              </a:lnSpc>
              <a:spcBef>
                <a:spcPts val="36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Wahl ob Kapital und/ oder Rate angeboten wird (10/15 Raten)</a:t>
            </a:r>
          </a:p>
          <a:p>
            <a:pPr marL="179388" marR="0" lvl="0" indent="-179388" algn="l" defTabSz="1038977" rtl="0" eaLnBrk="1" fontAlgn="base" latinLnBrk="0" hangingPunct="1">
              <a:lnSpc>
                <a:spcPct val="110000"/>
              </a:lnSpc>
              <a:spcBef>
                <a:spcPts val="360"/>
              </a:spcBef>
              <a:spcAft>
                <a:spcPts val="0"/>
              </a:spcAft>
              <a:buClr>
                <a:srgbClr val="003781"/>
              </a:buClr>
              <a:buSzTx/>
              <a:buFont typeface="Arial" panose="020B0604020202020204" pitchFamily="34" charset="0"/>
              <a:buChar char="•"/>
              <a:tabLst/>
              <a:defRPr/>
            </a:pPr>
            <a:r>
              <a:rPr kumimoji="0" lang="de-DE" sz="1400" b="0" i="0" u="none" strike="noStrike" kern="0" cap="none" spc="0" normalizeH="0" baseline="0" noProof="0">
                <a:ln>
                  <a:noFill/>
                </a:ln>
                <a:solidFill>
                  <a:srgbClr val="003781"/>
                </a:solidFill>
                <a:effectLst/>
                <a:uLnTx/>
                <a:uFillTx/>
                <a:latin typeface="Arial"/>
                <a:ea typeface="+mn-ea"/>
                <a:cs typeface="Arial"/>
              </a:rPr>
              <a:t>Auch Mischform Kapital/Rate möglich</a:t>
            </a:r>
            <a:endParaRPr kumimoji="0" lang="de-DE" sz="1300" b="0" i="0" u="none" strike="noStrike" kern="0" cap="none" spc="0" normalizeH="0" baseline="0" noProof="0">
              <a:ln>
                <a:noFill/>
              </a:ln>
              <a:solidFill>
                <a:srgbClr val="003781"/>
              </a:solidFill>
              <a:effectLst/>
              <a:uLnTx/>
              <a:uFillTx/>
              <a:latin typeface="Arial" panose="020B0604020202020204" pitchFamily="34" charset="0"/>
              <a:ea typeface="+mn-ea"/>
              <a:cs typeface="Arial"/>
            </a:endParaRPr>
          </a:p>
        </p:txBody>
      </p:sp>
      <p:sp>
        <p:nvSpPr>
          <p:cNvPr id="16" name="Rectangle: Rounded Corners 15">
            <a:extLst>
              <a:ext uri="{FF2B5EF4-FFF2-40B4-BE49-F238E27FC236}">
                <a16:creationId xmlns:a16="http://schemas.microsoft.com/office/drawing/2014/main" id="{4AA2CD9D-F8F7-088F-70BB-DF75CABF19C0}"/>
              </a:ext>
            </a:extLst>
          </p:cNvPr>
          <p:cNvSpPr/>
          <p:nvPr/>
        </p:nvSpPr>
        <p:spPr bwMode="auto">
          <a:xfrm>
            <a:off x="2920703" y="4750021"/>
            <a:ext cx="2320369" cy="498122"/>
          </a:xfrm>
          <a:prstGeom prst="roundRect">
            <a:avLst/>
          </a:prstGeom>
          <a:solidFill>
            <a:srgbClr val="13A0D3"/>
          </a:solidFill>
          <a:ln w="19050" cap="flat" cmpd="sng" algn="ctr">
            <a:noFill/>
            <a:prstDash val="solid"/>
            <a:round/>
            <a:headEnd type="none" w="med" len="med"/>
            <a:tailEnd type="none" w="med" len="med"/>
          </a:ln>
          <a:effectLst/>
        </p:spPr>
        <p:txBody>
          <a:bodyPr lIns="72000" tIns="72000" rIns="72000" bIns="72000" rtlCol="0" anchor="t"/>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tab pos="203827" algn="l"/>
              </a:tabLst>
              <a:defRPr/>
            </a:pPr>
            <a:endParaRPr kumimoji="0" lang="en-US" sz="1200"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17" name="TextBox 16">
            <a:extLst>
              <a:ext uri="{FF2B5EF4-FFF2-40B4-BE49-F238E27FC236}">
                <a16:creationId xmlns:a16="http://schemas.microsoft.com/office/drawing/2014/main" id="{25FF7CED-99EF-A015-50A4-B05CE35BB421}"/>
              </a:ext>
            </a:extLst>
          </p:cNvPr>
          <p:cNvSpPr txBox="1"/>
          <p:nvPr/>
        </p:nvSpPr>
        <p:spPr>
          <a:xfrm>
            <a:off x="3307348" y="4889720"/>
            <a:ext cx="1897425"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en-US" sz="1400" b="1" i="0" u="none" strike="noStrike" kern="0" cap="none" spc="0" normalizeH="0" baseline="0" noProof="0" err="1">
                <a:ln>
                  <a:noFill/>
                </a:ln>
                <a:solidFill>
                  <a:srgbClr val="003781">
                    <a:lumMod val="75000"/>
                  </a:srgbClr>
                </a:solidFill>
                <a:effectLst/>
                <a:uLnTx/>
                <a:uFillTx/>
                <a:latin typeface="Arial"/>
                <a:ea typeface="+mn-ea"/>
                <a:cs typeface="Arial"/>
              </a:rPr>
              <a:t>Auszahlungsoptionen</a:t>
            </a:r>
            <a:endParaRPr kumimoji="0" lang="en-US" sz="1400" b="1" i="0" u="none" strike="noStrike" kern="0" cap="none" spc="0" normalizeH="0" baseline="0" noProof="0">
              <a:ln>
                <a:noFill/>
              </a:ln>
              <a:solidFill>
                <a:srgbClr val="003781">
                  <a:lumMod val="75000"/>
                </a:srgbClr>
              </a:solidFill>
              <a:effectLst/>
              <a:uLnTx/>
              <a:uFillTx/>
              <a:latin typeface="Arial" panose="020B0604020202020204" pitchFamily="34" charset="0"/>
              <a:ea typeface="+mn-ea"/>
              <a:cs typeface="Arial" panose="020B0604020202020204" pitchFamily="34" charset="0"/>
            </a:endParaRPr>
          </a:p>
        </p:txBody>
      </p:sp>
      <p:pic>
        <p:nvPicPr>
          <p:cNvPr id="18" name="Graphic 17" descr="Line arrow: Clockwise curve with solid fill">
            <a:extLst>
              <a:ext uri="{FF2B5EF4-FFF2-40B4-BE49-F238E27FC236}">
                <a16:creationId xmlns:a16="http://schemas.microsoft.com/office/drawing/2014/main" id="{C61C9B16-3430-6FE2-4868-73B30F1CA5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5590304" flipH="1">
            <a:off x="2715091" y="4224564"/>
            <a:ext cx="390877" cy="455791"/>
          </a:xfrm>
          <a:prstGeom prst="rect">
            <a:avLst/>
          </a:prstGeom>
        </p:spPr>
      </p:pic>
      <p:sp>
        <p:nvSpPr>
          <p:cNvPr id="21" name="Freeform: Shape 20">
            <a:extLst>
              <a:ext uri="{FF2B5EF4-FFF2-40B4-BE49-F238E27FC236}">
                <a16:creationId xmlns:a16="http://schemas.microsoft.com/office/drawing/2014/main" id="{1C92C7E6-2F23-A3F9-5E11-CD045F7E66FA}"/>
              </a:ext>
            </a:extLst>
          </p:cNvPr>
          <p:cNvSpPr/>
          <p:nvPr/>
        </p:nvSpPr>
        <p:spPr>
          <a:xfrm>
            <a:off x="2963403" y="4851444"/>
            <a:ext cx="271541" cy="288303"/>
          </a:xfrm>
          <a:custGeom>
            <a:avLst/>
            <a:gdLst>
              <a:gd name="connsiteX0" fmla="*/ 135810 w 271541"/>
              <a:gd name="connsiteY0" fmla="*/ 7585 h 288303"/>
              <a:gd name="connsiteX1" fmla="*/ 264476 w 271541"/>
              <a:gd name="connsiteY1" fmla="*/ 144110 h 288303"/>
              <a:gd name="connsiteX2" fmla="*/ 135888 w 271541"/>
              <a:gd name="connsiteY2" fmla="*/ 280718 h 288303"/>
              <a:gd name="connsiteX3" fmla="*/ 7222 w 271541"/>
              <a:gd name="connsiteY3" fmla="*/ 144193 h 288303"/>
              <a:gd name="connsiteX4" fmla="*/ 7222 w 271541"/>
              <a:gd name="connsiteY4" fmla="*/ 144148 h 288303"/>
              <a:gd name="connsiteX5" fmla="*/ 135810 w 271541"/>
              <a:gd name="connsiteY5" fmla="*/ 7585 h 288303"/>
              <a:gd name="connsiteX6" fmla="*/ 135810 w 271541"/>
              <a:gd name="connsiteY6" fmla="*/ 0 h 288303"/>
              <a:gd name="connsiteX7" fmla="*/ 0 w 271541"/>
              <a:gd name="connsiteY7" fmla="*/ 144110 h 288303"/>
              <a:gd name="connsiteX8" fmla="*/ 135731 w 271541"/>
              <a:gd name="connsiteY8" fmla="*/ 288303 h 288303"/>
              <a:gd name="connsiteX9" fmla="*/ 271541 w 271541"/>
              <a:gd name="connsiteY9" fmla="*/ 144193 h 288303"/>
              <a:gd name="connsiteX10" fmla="*/ 271541 w 271541"/>
              <a:gd name="connsiteY10" fmla="*/ 144148 h 288303"/>
              <a:gd name="connsiteX11" fmla="*/ 135917 w 271541"/>
              <a:gd name="connsiteY11" fmla="*/ 0 h 288303"/>
              <a:gd name="connsiteX12" fmla="*/ 135810 w 271541"/>
              <a:gd name="connsiteY12" fmla="*/ 0 h 288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541" h="288303">
                <a:moveTo>
                  <a:pt x="135810" y="7585"/>
                </a:moveTo>
                <a:cubicBezTo>
                  <a:pt x="206848" y="7562"/>
                  <a:pt x="264454" y="68686"/>
                  <a:pt x="264476" y="144110"/>
                </a:cubicBezTo>
                <a:cubicBezTo>
                  <a:pt x="264498" y="219534"/>
                  <a:pt x="206927" y="280695"/>
                  <a:pt x="135888" y="280718"/>
                </a:cubicBezTo>
                <a:cubicBezTo>
                  <a:pt x="64850" y="280742"/>
                  <a:pt x="7244" y="219617"/>
                  <a:pt x="7222" y="144193"/>
                </a:cubicBezTo>
                <a:cubicBezTo>
                  <a:pt x="7222" y="144178"/>
                  <a:pt x="7222" y="144163"/>
                  <a:pt x="7222" y="144148"/>
                </a:cubicBezTo>
                <a:cubicBezTo>
                  <a:pt x="7293" y="68772"/>
                  <a:pt x="64817" y="7681"/>
                  <a:pt x="135810" y="7585"/>
                </a:cubicBezTo>
                <a:moveTo>
                  <a:pt x="135810" y="0"/>
                </a:moveTo>
                <a:cubicBezTo>
                  <a:pt x="60826" y="-23"/>
                  <a:pt x="22" y="64497"/>
                  <a:pt x="0" y="144110"/>
                </a:cubicBezTo>
                <a:cubicBezTo>
                  <a:pt x="-22" y="223723"/>
                  <a:pt x="60747" y="288280"/>
                  <a:pt x="135731" y="288303"/>
                </a:cubicBezTo>
                <a:cubicBezTo>
                  <a:pt x="210715" y="288326"/>
                  <a:pt x="271519" y="223806"/>
                  <a:pt x="271541" y="144193"/>
                </a:cubicBezTo>
                <a:cubicBezTo>
                  <a:pt x="271541" y="144178"/>
                  <a:pt x="271541" y="144163"/>
                  <a:pt x="271541" y="144148"/>
                </a:cubicBezTo>
                <a:cubicBezTo>
                  <a:pt x="271580" y="64579"/>
                  <a:pt x="210860" y="42"/>
                  <a:pt x="135917" y="0"/>
                </a:cubicBezTo>
                <a:cubicBezTo>
                  <a:pt x="135881" y="0"/>
                  <a:pt x="135846" y="0"/>
                  <a:pt x="135810" y="0"/>
                </a:cubicBezTo>
                <a:close/>
              </a:path>
            </a:pathLst>
          </a:custGeom>
          <a:solidFill>
            <a:srgbClr val="003781"/>
          </a:solidFill>
          <a:ln w="3572" cap="flat">
            <a:solidFill>
              <a:srgbClr val="003781"/>
            </a:solidFill>
            <a:prstDash val="solid"/>
            <a:miter/>
          </a:ln>
        </p:spPr>
        <p:txBody>
          <a:bodyPr rtlCol="0" anchor="ctr"/>
          <a:lstStyle/>
          <a:p>
            <a:pPr marL="0" marR="0" lvl="0" indent="0" algn="l" defTabSz="1038977" rtl="0" eaLnBrk="1" fontAlgn="base" latinLnBrk="0" hangingPunct="1">
              <a:lnSpc>
                <a:spcPct val="100000"/>
              </a:lnSpc>
              <a:spcBef>
                <a:spcPts val="409"/>
              </a:spcBef>
              <a:spcAft>
                <a:spcPts val="409"/>
              </a:spcAft>
              <a:buClr>
                <a:srgbClr val="003781"/>
              </a:buClr>
              <a:buSzTx/>
              <a:buFont typeface="Wingdings" panose="05000000000000000000" pitchFamily="2" charset="2"/>
              <a:buNone/>
              <a:tabLst>
                <a:tab pos="203827" algn="l"/>
              </a:tabLst>
              <a:defRPr/>
            </a:pPr>
            <a:endParaRPr kumimoji="0" lang="de-DE" sz="1333" b="0" i="0" u="none" strike="noStrike" kern="0" cap="none" spc="0" normalizeH="0" baseline="0" noProof="0">
              <a:ln>
                <a:noFill/>
              </a:ln>
              <a:solidFill>
                <a:srgbClr val="003781"/>
              </a:solidFill>
              <a:effectLst/>
              <a:uLnTx/>
              <a:uFillTx/>
              <a:latin typeface="Arial" panose="020B0604020202020204" pitchFamily="34" charset="0"/>
              <a:ea typeface="+mn-ea"/>
              <a:cs typeface="+mn-cs"/>
            </a:endParaRPr>
          </a:p>
        </p:txBody>
      </p:sp>
      <p:sp>
        <p:nvSpPr>
          <p:cNvPr id="23" name="TextBox 22">
            <a:extLst>
              <a:ext uri="{FF2B5EF4-FFF2-40B4-BE49-F238E27FC236}">
                <a16:creationId xmlns:a16="http://schemas.microsoft.com/office/drawing/2014/main" id="{0D3ED539-A260-B235-1761-EDF9D3427704}"/>
              </a:ext>
            </a:extLst>
          </p:cNvPr>
          <p:cNvSpPr txBox="1"/>
          <p:nvPr/>
        </p:nvSpPr>
        <p:spPr>
          <a:xfrm>
            <a:off x="3047403" y="4860095"/>
            <a:ext cx="137813" cy="215444"/>
          </a:xfrm>
          <a:prstGeom prst="rect">
            <a:avLst/>
          </a:prstGeom>
          <a:noFill/>
        </p:spPr>
        <p:txBody>
          <a:bodyPr wrap="square" lIns="0" tIns="0" rIns="0" bIns="0" rtlCol="0">
            <a:spAutoFit/>
          </a:bodyPr>
          <a:lstStyle/>
          <a:p>
            <a:pPr marL="0" marR="0" lvl="0" indent="0" algn="l" defTabSz="1038977" rtl="0" eaLnBrk="1" fontAlgn="base" latinLnBrk="0" hangingPunct="1">
              <a:lnSpc>
                <a:spcPct val="100000"/>
              </a:lnSpc>
              <a:spcBef>
                <a:spcPts val="360"/>
              </a:spcBef>
              <a:spcAft>
                <a:spcPts val="360"/>
              </a:spcAft>
              <a:buClr>
                <a:srgbClr val="003781"/>
              </a:buClr>
              <a:buSzTx/>
              <a:buFont typeface="Wingdings" panose="05000000000000000000" pitchFamily="2" charset="2"/>
              <a:buNone/>
              <a:tabLst/>
              <a:defRPr/>
            </a:pPr>
            <a:r>
              <a:rPr kumimoji="0" lang="de-DE" sz="1400" b="0" i="0" u="none" strike="noStrike" kern="0" cap="none" spc="0" normalizeH="0" baseline="0" noProof="0">
                <a:ln>
                  <a:noFill/>
                </a:ln>
                <a:solidFill>
                  <a:srgbClr val="003781"/>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29313704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EFAULTLANGUAGEID" val="1031"/>
  <p:tag name="EASYMASTER" val="DB 16_9"/>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EASYCOUNT" val=";5.;6.;7.;8."/>
</p:tagLst>
</file>

<file path=ppt/tags/tag16.xml><?xml version="1.0" encoding="utf-8"?>
<p:tagLst xmlns:a="http://schemas.openxmlformats.org/drawingml/2006/main" xmlns:r="http://schemas.openxmlformats.org/officeDocument/2006/relationships" xmlns:p="http://schemas.openxmlformats.org/presentationml/2006/main">
  <p:tag name="EASYCHECK" val=";TWFS"/>
  <p:tag name="EASYCOUNT" val=";5."/>
</p:tagLst>
</file>

<file path=ppt/tags/tag17.xml><?xml version="1.0" encoding="utf-8"?>
<p:tagLst xmlns:a="http://schemas.openxmlformats.org/drawingml/2006/main" xmlns:r="http://schemas.openxmlformats.org/officeDocument/2006/relationships" xmlns:p="http://schemas.openxmlformats.org/presentationml/2006/main">
  <p:tag name="EASYCHECK" val=";TWFS"/>
  <p:tag name="EASYCOUNT" val=";6."/>
</p:tagLst>
</file>

<file path=ppt/tags/tag18.xml><?xml version="1.0" encoding="utf-8"?>
<p:tagLst xmlns:a="http://schemas.openxmlformats.org/drawingml/2006/main" xmlns:r="http://schemas.openxmlformats.org/officeDocument/2006/relationships" xmlns:p="http://schemas.openxmlformats.org/presentationml/2006/main">
  <p:tag name="EASYCHECK" val=";TWFS"/>
  <p:tag name="EASYCOUNT" val=";7."/>
</p:tagLst>
</file>

<file path=ppt/tags/tag19.xml><?xml version="1.0" encoding="utf-8"?>
<p:tagLst xmlns:a="http://schemas.openxmlformats.org/drawingml/2006/main" xmlns:r="http://schemas.openxmlformats.org/officeDocument/2006/relationships" xmlns:p="http://schemas.openxmlformats.org/presentationml/2006/main">
  <p:tag name="EASYCHECK" val=";TWFS"/>
  <p:tag name="EASYCOUNT" val=";8."/>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EASYCOUNT" val=";181."/>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KPlIfzX0ctUs3BQ7pkaOk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German_16x9_master_template_AllianzGI_02-23">
  <a:themeElements>
    <a:clrScheme name="AllianzGI_02-23">
      <a:dk1>
        <a:srgbClr val="003781"/>
      </a:dk1>
      <a:lt1>
        <a:srgbClr val="FFFFFF"/>
      </a:lt1>
      <a:dk2>
        <a:srgbClr val="003781"/>
      </a:dk2>
      <a:lt2>
        <a:srgbClr val="414141"/>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7F7F7F"/>
      </a:folHlink>
    </a:clrScheme>
    <a:fontScheme name="AllianzGI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9050" cap="flat" cmpd="sng" algn="ctr">
          <a:solidFill>
            <a:schemeClr val="accent5"/>
          </a:solidFill>
          <a:prstDash val="solid"/>
          <a:round/>
          <a:headEnd type="none" w="med" len="med"/>
          <a:tailEnd type="none" w="med" len="med"/>
        </a:ln>
        <a:effectLst/>
      </a:spPr>
      <a:bodyPr lIns="72000" tIns="72000" rIns="72000" bIns="72000" rtlCol="0" anchor="t"/>
      <a:lstStyle>
        <a:defPPr algn="l">
          <a:spcBef>
            <a:spcPts val="360"/>
          </a:spcBef>
          <a:spcAft>
            <a:spcPts val="360"/>
          </a:spcAft>
          <a:defRPr sz="1200" dirty="0" err="1" smtClean="0"/>
        </a:defPPr>
      </a:lstStyle>
    </a:spDef>
    <a:lnDef>
      <a:spPr bwMode="auto">
        <a:noFill/>
        <a:ln w="19050" cap="flat" cmpd="sng" algn="ctr">
          <a:solidFill>
            <a:schemeClr val="accent5"/>
          </a:solidFill>
          <a:prstDash val="solid"/>
          <a:round/>
          <a:headEnd type="none" w="med" len="med"/>
          <a:tailEnd type="none" w="med" len="med"/>
        </a:ln>
        <a:effectLst/>
      </a:spPr>
      <a:bodyPr/>
      <a:lstStyle/>
    </a:lnDef>
    <a:txDef>
      <a:spPr>
        <a:noFill/>
      </a:spPr>
      <a:bodyPr wrap="none" lIns="0" tIns="0" rIns="0" bIns="0" rtlCol="0">
        <a:spAutoFit/>
      </a:bodyPr>
      <a:lstStyle>
        <a:defPPr algn="l">
          <a:spcBef>
            <a:spcPts val="360"/>
          </a:spcBef>
          <a:spcAft>
            <a:spcPts val="360"/>
          </a:spcAft>
          <a:buClr>
            <a:schemeClr val="tx2"/>
          </a:buClr>
          <a:tabLst/>
          <a:defRPr sz="1200" dirty="0" err="1" smtClean="0"/>
        </a:defPPr>
      </a:lstStyle>
    </a:txDef>
  </a:objectDefaults>
  <a:extraClrSchemeLst>
    <a:extraClrScheme>
      <a:clrScheme name="AllianzGI_02-2023">
        <a:dk1>
          <a:srgbClr val="003781"/>
        </a:dk1>
        <a:lt1>
          <a:srgbClr val="FFFFFF"/>
        </a:lt1>
        <a:dk2>
          <a:srgbClr val="003781"/>
        </a:dk2>
        <a:lt2>
          <a:srgbClr val="414141"/>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CFCFCF"/>
        </a:folHlink>
      </a:clrScheme>
      <a:clrMap bg1="lt1" tx1="dk1" bg2="lt2" tx2="dk2" accent1="accent1" accent2="accent2" accent3="accent3" accent4="accent4" accent5="accent5" accent6="accent6" hlink="hlink" folHlink="folHlink"/>
    </a:extraClrScheme>
  </a:extraClrSchemeLst>
  <a:custClrLst>
    <a:custClr name="Purple">
      <a:srgbClr val="A6276F"/>
    </a:custClr>
    <a:custClr name="Red">
      <a:srgbClr val="F62459"/>
    </a:custClr>
    <a:custClr name="Orange">
      <a:srgbClr val="F86200"/>
    </a:custClr>
    <a:custClr name="Yellow">
      <a:srgbClr val="FAB600"/>
    </a:custClr>
    <a:custClr name="Dark Blue 80%">
      <a:srgbClr val="415576"/>
    </a:custClr>
    <a:custClr name="Blue 1 80%">
      <a:srgbClr val="3381A8"/>
    </a:custClr>
    <a:custClr name="Blue 2 80%">
      <a:srgbClr val="3395C2"/>
    </a:custClr>
    <a:custClr name="Blue 3 80%">
      <a:srgbClr val="42B3DC"/>
    </a:custClr>
    <a:custClr name="Blue 4 80%">
      <a:srgbClr val="C4E1EB"/>
    </a:custClr>
    <a:custClr name="Bright Green">
      <a:srgbClr val="5FCD8A"/>
    </a:custClr>
    <a:custClr name="Purple 80%">
      <a:srgbClr val="B8528C"/>
    </a:custClr>
    <a:custClr name="Red 80%">
      <a:srgbClr val="F8507A"/>
    </a:custClr>
    <a:custClr name="Orange 80%">
      <a:srgbClr val="F98133"/>
    </a:custClr>
    <a:custClr name="Yellow 80%">
      <a:srgbClr val="FBC533"/>
    </a:custClr>
    <a:custClr name="Dark Blue 60%">
      <a:srgbClr val="718098"/>
    </a:custClr>
    <a:custClr name="Blue 1 60%">
      <a:srgbClr val="66A0BE"/>
    </a:custClr>
    <a:custClr name="Blue 2 60%">
      <a:srgbClr val="66AFD1"/>
    </a:custClr>
    <a:custClr name="Blue 3 60%">
      <a:srgbClr val="71C6E5"/>
    </a:custClr>
    <a:custClr name="Blue 4 60%">
      <a:srgbClr val="D3E9F0"/>
    </a:custClr>
    <a:custClr name="Bright Green 80%">
      <a:srgbClr val="7FD7A1"/>
    </a:custClr>
    <a:custClr name="Purple 60%">
      <a:srgbClr val="CA7DA9"/>
    </a:custClr>
    <a:custClr name="Red 60%">
      <a:srgbClr val="FA7C9B"/>
    </a:custClr>
    <a:custClr name="Orange 60%">
      <a:srgbClr val="FBA166"/>
    </a:custClr>
    <a:custClr name="Yellow 60%">
      <a:srgbClr val="FCD366"/>
    </a:custClr>
    <a:custClr name="Dark Blue 40%">
      <a:srgbClr val="A0AABB"/>
    </a:custClr>
    <a:custClr name="Blue 1 40%">
      <a:srgbClr val="99C0D3"/>
    </a:custClr>
    <a:custClr name="Blue 2 40%">
      <a:srgbClr val="99CAE1"/>
    </a:custClr>
    <a:custClr name="Blue 3 40%">
      <a:srgbClr val="A1D9ED"/>
    </a:custClr>
    <a:custClr name="Blue 4 40%">
      <a:srgbClr val="E1F0F5"/>
    </a:custClr>
    <a:custClr name="Bright Green 60%">
      <a:srgbClr val="9FE1B9"/>
    </a:custClr>
    <a:custClr name="Purple 40%">
      <a:srgbClr val="DBA9C5"/>
    </a:custClr>
    <a:custClr name="Red 40%">
      <a:srgbClr val="FBA7BD"/>
    </a:custClr>
    <a:custClr name="Orange 40%">
      <a:srgbClr val="FCC099"/>
    </a:custClr>
    <a:custClr name="Yellow 40%">
      <a:srgbClr val="FDE299"/>
    </a:custClr>
    <a:custClr name="Dark Blue 20%">
      <a:srgbClr val="D0D5DD"/>
    </a:custClr>
    <a:custClr name="Blue 1 20%">
      <a:srgbClr val="CCDFE9"/>
    </a:custClr>
    <a:custClr name="Blue 2 20%">
      <a:srgbClr val="CCE4F0"/>
    </a:custClr>
    <a:custClr name="Blue 3 20%">
      <a:srgbClr val="D0ECF6"/>
    </a:custClr>
    <a:custClr name="Blue 4 20%">
      <a:srgbClr val="F0F8FA"/>
    </a:custClr>
    <a:custClr name="Bright Green 40">
      <a:srgbClr val="BFEBD0"/>
    </a:custClr>
    <a:custClr name="Purple 20%">
      <a:srgbClr val="EDD4E2"/>
    </a:custClr>
    <a:custClr name="Red 20%">
      <a:srgbClr val="FDD3DE"/>
    </a:custClr>
    <a:custClr name="Orange 20%">
      <a:srgbClr val="FEE0CC"/>
    </a:custClr>
    <a:custClr name="Yellow 20%">
      <a:srgbClr val="FEF0CC"/>
    </a:custClr>
    <a:custClr name="Dark Green">
      <a:srgbClr val="00908D"/>
    </a:custClr>
    <a:custClr name="Dark Green 80%">
      <a:srgbClr val="33A6A4"/>
    </a:custClr>
    <a:custClr name="Dark Green 60%">
      <a:srgbClr val="7FC7C6"/>
    </a:custClr>
    <a:custClr name="Dark Green 40%">
      <a:srgbClr val="99D3D1"/>
    </a:custClr>
    <a:custClr name="Dark Green 20%">
      <a:srgbClr val="CCE9E8"/>
    </a:custClr>
    <a:custClr name="Bright Green 20%">
      <a:srgbClr val="DFF5E8"/>
    </a:custClr>
  </a:custClrLst>
</a:theme>
</file>

<file path=ppt/theme/theme2.xml><?xml version="1.0" encoding="utf-8"?>
<a:theme xmlns:a="http://schemas.openxmlformats.org/drawingml/2006/main" name="English_DINA4_example_template_AllianzGI_12-18">
  <a:themeElements>
    <a:clrScheme name="AllianzGI">
      <a:dk1>
        <a:srgbClr val="000000"/>
      </a:dk1>
      <a:lt1>
        <a:srgbClr val="FFFFFF"/>
      </a:lt1>
      <a:dk2>
        <a:srgbClr val="003781"/>
      </a:dk2>
      <a:lt2>
        <a:srgbClr val="9E5330"/>
      </a:lt2>
      <a:accent1>
        <a:srgbClr val="964661"/>
      </a:accent1>
      <a:accent2>
        <a:srgbClr val="7E5475"/>
      </a:accent2>
      <a:accent3>
        <a:srgbClr val="007396"/>
      </a:accent3>
      <a:accent4>
        <a:srgbClr val="275D38"/>
      </a:accent4>
      <a:accent5>
        <a:srgbClr val="2A5B6C"/>
      </a:accent5>
      <a:accent6>
        <a:srgbClr val="D0822F"/>
      </a:accent6>
      <a:hlink>
        <a:srgbClr val="003781"/>
      </a:hlink>
      <a:folHlink>
        <a:srgbClr val="7F7F7F"/>
      </a:folHlink>
    </a:clrScheme>
    <a:fontScheme name="AllianzGI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326295"/>
        </a:solidFill>
        <a:ln w="6350" cap="flat" cmpd="sng" algn="ctr">
          <a:noFill/>
          <a:prstDash val="solid"/>
          <a:round/>
          <a:headEnd type="none" w="med" len="med"/>
          <a:tailEnd type="none" w="med" len="med"/>
        </a:ln>
        <a:effectLst/>
      </a:spPr>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defPPr marL="0" marR="0" indent="0" algn="l" defTabSz="914400" rtl="0" eaLnBrk="1" fontAlgn="base" latinLnBrk="0" hangingPunct="1">
          <a:spcAft>
            <a:spcPct val="25000"/>
          </a:spcAft>
          <a:buClr>
            <a:schemeClr val="tx2"/>
          </a:buClr>
          <a:buSzTx/>
          <a:buFont typeface="Wingdings" pitchFamily="2" charset="2"/>
          <a:buNone/>
          <a:tabLst/>
          <a:defRPr kumimoji="0" sz="1200" b="0" i="0" u="none" strike="noStrike" cap="none" normalizeH="0" baseline="0" dirty="0" err="1" smtClean="0">
            <a:ln>
              <a:noFill/>
            </a:ln>
            <a:solidFill>
              <a:schemeClr val="bg1"/>
            </a:solidFill>
            <a:effectLst/>
            <a:latin typeface="Arial" charset="0"/>
          </a:defRPr>
        </a:defPPr>
      </a:lstStyle>
    </a:spDef>
    <a:lnDef>
      <a:spPr bwMode="auto">
        <a:noFill/>
        <a:ln w="12700" cap="flat" cmpd="sng" algn="ctr">
          <a:solidFill>
            <a:srgbClr val="326295"/>
          </a:solidFill>
          <a:prstDash val="solid"/>
          <a:round/>
          <a:headEnd type="none" w="med" len="med"/>
          <a:tailEnd type="none" w="med" len="med"/>
        </a:ln>
        <a:effectLst/>
      </a:spPr>
      <a:bodyPr/>
      <a:lstStyle/>
    </a:lnDef>
    <a:txDef>
      <a:spPr>
        <a:noFill/>
      </a:spPr>
      <a:bodyPr wrap="square" lIns="0" tIns="0" rIns="0" bIns="0" rtlCol="0">
        <a:spAutoFit/>
      </a:bodyPr>
      <a:lstStyle>
        <a:defPPr algn="l">
          <a:spcBef>
            <a:spcPts val="360"/>
          </a:spcBef>
          <a:spcAft>
            <a:spcPts val="360"/>
          </a:spcAft>
          <a:buClr>
            <a:schemeClr val="tx2"/>
          </a:buClr>
          <a:tabLst/>
          <a:defRPr sz="1200" dirty="0" err="1" smtClean="0"/>
        </a:defPPr>
      </a:lstStyle>
    </a:txDef>
  </a:objectDefaults>
  <a:extraClrSchemeLst/>
  <a:custClrLst>
    <a:custClr name="Light Gray">
      <a:srgbClr val="EDEDED"/>
    </a:custClr>
    <a:custClr name="Black 75%">
      <a:srgbClr val="4C4C4C"/>
    </a:custClr>
    <a:custClr name="Maron 70%">
      <a:srgbClr val="BB876E"/>
    </a:custClr>
    <a:custClr name="Corp Blue">
      <a:srgbClr val="326295"/>
    </a:custClr>
    <a:custClr name="Wine 70%">
      <a:srgbClr val="B57D90"/>
    </a:custClr>
    <a:custClr name="Plum 70%">
      <a:srgbClr val="A5879E"/>
    </a:custClr>
    <a:custClr name="Petrol 70%">
      <a:srgbClr val="4D9DB6"/>
    </a:custClr>
    <a:custClr name="Dark Green 70%">
      <a:srgbClr val="688E74"/>
    </a:custClr>
    <a:custClr name="Ocean 70%">
      <a:srgbClr val="6A8C98"/>
    </a:custClr>
    <a:custClr name="Butterscotch 70%">
      <a:srgbClr val="DEA86D"/>
    </a:custClr>
    <a:custClr name="Royal 100%">
      <a:srgbClr val="3583C9"/>
    </a:custClr>
    <a:custClr name="Black 60%">
      <a:srgbClr val="878787"/>
    </a:custClr>
    <a:custClr name="Maron 50%">
      <a:srgbClr val="CEA997"/>
    </a:custClr>
    <a:custClr name="Corp Blue 70%">
      <a:srgbClr val="7091B5"/>
    </a:custClr>
    <a:custClr name="Wine 50%">
      <a:srgbClr val="CAA2B0"/>
    </a:custClr>
    <a:custClr name="Plum 50%">
      <a:srgbClr val="BEA9BA"/>
    </a:custClr>
    <a:custClr name="Petrol 50%">
      <a:srgbClr val="80B9CB"/>
    </a:custClr>
    <a:custClr name="Dark Green 50%">
      <a:srgbClr val="93AE9C"/>
    </a:custClr>
    <a:custClr name="Ocean 50%">
      <a:srgbClr val="95ADB6"/>
    </a:custClr>
    <a:custClr name="Butterscotch 50%">
      <a:srgbClr val="E8C197"/>
    </a:custClr>
    <a:custClr name="Royal 50%">
      <a:srgbClr val="9AC1E4"/>
    </a:custClr>
    <a:custClr name="Black 40%">
      <a:srgbClr val="B2B2B2"/>
    </a:custClr>
    <a:custClr name="Orange 100%">
      <a:srgbClr val="E8610C"/>
    </a:custClr>
    <a:custClr name="Corp Blue 50%">
      <a:srgbClr val="99B1CA"/>
    </a:custClr>
    <a:custClr name="Berry 100%">
      <a:srgbClr val="861F41"/>
    </a:custClr>
    <a:custClr name="Purple 100%">
      <a:srgbClr val="6A2A5B"/>
    </a:custClr>
    <a:custClr name="Cyan 100%">
      <a:srgbClr val="0093B2"/>
    </a:custClr>
    <a:custClr name="Light Green 100%">
      <a:srgbClr val="007A33"/>
    </a:custClr>
    <a:custClr name="Steel 100%">
      <a:srgbClr val="6B8F9C"/>
    </a:custClr>
    <a:custClr name="Yellow 100%">
      <a:srgbClr val="F7A919"/>
    </a:custClr>
    <a:custClr name="Royal 20%">
      <a:srgbClr val="D7E6F4"/>
    </a:custClr>
    <a:custClr name="Black 20%">
      <a:srgbClr val="DADADA"/>
    </a:custClr>
    <a:custClr name="Orange 50%">
      <a:srgbClr val="F3B085"/>
    </a:custClr>
    <a:custClr name="Corp Blue 20%">
      <a:srgbClr val="D6E0EA"/>
    </a:custClr>
    <a:custClr name="Berry 50%">
      <a:srgbClr val="C28FA0"/>
    </a:custClr>
    <a:custClr name="Purple 50%">
      <a:srgbClr val="B594AD"/>
    </a:custClr>
    <a:custClr name="Cyan 50%">
      <a:srgbClr val="80C9D8"/>
    </a:custClr>
    <a:custClr name="Light Green 50%">
      <a:srgbClr val="80BC99"/>
    </a:custClr>
    <a:custClr name="Steel 50%">
      <a:srgbClr val="B5C7CD"/>
    </a:custClr>
    <a:custClr name="Yellow 50%">
      <a:srgbClr val="FBD48C"/>
    </a:custClr>
    <a:custClr name="Highlight Red">
      <a:srgbClr val="DD0031"/>
    </a:custClr>
    <a:custClr name="Highlight Green">
      <a:srgbClr val="007E62"/>
    </a:custClr>
    <a:custClr name="Orange 20%">
      <a:srgbClr val="FADFCE"/>
    </a:custClr>
    <a:custClr name="Dark Gray">
      <a:srgbClr val="3C3C3C"/>
    </a:custClr>
    <a:custClr name="Berry 20%">
      <a:srgbClr val="E7D2D9"/>
    </a:custClr>
    <a:custClr name="Purple 20%">
      <a:srgbClr val="E1D4DE"/>
    </a:custClr>
    <a:custClr name="Cyan 20%">
      <a:srgbClr val="CCE9F0"/>
    </a:custClr>
    <a:custClr name="Light Green 20%">
      <a:srgbClr val="CCE4D6"/>
    </a:custClr>
    <a:custClr name="Steel 20%">
      <a:srgbClr val="E1E9EB"/>
    </a:custClr>
    <a:custClr name="Yellow 20%">
      <a:srgbClr val="FDEED1"/>
    </a:custClr>
  </a:custClrLst>
  <a:extLst>
    <a:ext uri="{05A4C25C-085E-4340-85A3-A5531E510DB2}">
      <thm15:themeFamily xmlns:thm15="http://schemas.microsoft.com/office/thememl/2012/main" name="English_DINA4_example_template_AllianzGI_12-18.potx" id="{91899C42-ABEA-4CEA-A809-8E3D96382DA2}" vid="{F879E344-9B2A-4D94-86D2-14223D8D784F}"/>
    </a:ext>
  </a:extLst>
</a:theme>
</file>

<file path=ppt/theme/theme3.xml><?xml version="1.0" encoding="utf-8"?>
<a:theme xmlns:a="http://schemas.openxmlformats.org/drawingml/2006/main" name="English_16x9_master_template_AllianzGI_03-23">
  <a:themeElements>
    <a:clrScheme name="AllianzGI_02-23">
      <a:dk1>
        <a:srgbClr val="003781"/>
      </a:dk1>
      <a:lt1>
        <a:srgbClr val="FFFFFF"/>
      </a:lt1>
      <a:dk2>
        <a:srgbClr val="003781"/>
      </a:dk2>
      <a:lt2>
        <a:srgbClr val="414141"/>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7F7F7F"/>
      </a:folHlink>
    </a:clrScheme>
    <a:fontScheme name="AllianzGI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9050" cap="flat" cmpd="sng" algn="ctr">
          <a:solidFill>
            <a:schemeClr val="accent5"/>
          </a:solidFill>
          <a:prstDash val="solid"/>
          <a:round/>
          <a:headEnd type="none" w="med" len="med"/>
          <a:tailEnd type="none" w="med" len="med"/>
        </a:ln>
        <a:effectLst/>
      </a:spPr>
      <a:bodyPr lIns="72000" tIns="72000" rIns="72000" bIns="72000" rtlCol="0" anchor="t"/>
      <a:lstStyle>
        <a:defPPr algn="l">
          <a:spcBef>
            <a:spcPts val="360"/>
          </a:spcBef>
          <a:spcAft>
            <a:spcPts val="360"/>
          </a:spcAft>
          <a:defRPr sz="1200" dirty="0" err="1" smtClean="0"/>
        </a:defPPr>
      </a:lstStyle>
    </a:spDef>
    <a:lnDef>
      <a:spPr bwMode="auto">
        <a:noFill/>
        <a:ln w="19050" cap="flat" cmpd="sng" algn="ctr">
          <a:solidFill>
            <a:schemeClr val="accent5"/>
          </a:solidFill>
          <a:prstDash val="solid"/>
          <a:round/>
          <a:headEnd type="none" w="med" len="med"/>
          <a:tailEnd type="none" w="med" len="med"/>
        </a:ln>
        <a:effectLst/>
      </a:spPr>
      <a:bodyPr/>
      <a:lstStyle/>
    </a:lnDef>
    <a:txDef>
      <a:spPr>
        <a:noFill/>
      </a:spPr>
      <a:bodyPr wrap="none" lIns="0" tIns="0" rIns="0" bIns="0" rtlCol="0">
        <a:spAutoFit/>
      </a:bodyPr>
      <a:lstStyle>
        <a:defPPr algn="l">
          <a:spcBef>
            <a:spcPts val="360"/>
          </a:spcBef>
          <a:spcAft>
            <a:spcPts val="360"/>
          </a:spcAft>
          <a:buClr>
            <a:schemeClr val="tx2"/>
          </a:buClr>
          <a:tabLst/>
          <a:defRPr sz="1200" dirty="0" err="1" smtClean="0"/>
        </a:defPPr>
      </a:lstStyle>
    </a:txDef>
  </a:objectDefaults>
  <a:extraClrSchemeLst>
    <a:extraClrScheme>
      <a:clrScheme name="AllianzGI_02-2023">
        <a:dk1>
          <a:srgbClr val="003781"/>
        </a:dk1>
        <a:lt1>
          <a:srgbClr val="FFFFFF"/>
        </a:lt1>
        <a:dk2>
          <a:srgbClr val="003781"/>
        </a:dk2>
        <a:lt2>
          <a:srgbClr val="414141"/>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CFCFCF"/>
        </a:folHlink>
      </a:clrScheme>
      <a:clrMap bg1="lt1" tx1="dk1" bg2="lt2" tx2="dk2" accent1="accent1" accent2="accent2" accent3="accent3" accent4="accent4" accent5="accent5" accent6="accent6" hlink="hlink" folHlink="folHlink"/>
    </a:extraClrScheme>
  </a:extraClrSchemeLst>
  <a:custClrLst>
    <a:custClr name="Purple">
      <a:srgbClr val="A6276F"/>
    </a:custClr>
    <a:custClr name="Red">
      <a:srgbClr val="F62459"/>
    </a:custClr>
    <a:custClr name="Orange">
      <a:srgbClr val="F86200"/>
    </a:custClr>
    <a:custClr name="Yellow">
      <a:srgbClr val="FAB600"/>
    </a:custClr>
    <a:custClr name="Dark Blue 80%">
      <a:srgbClr val="415576"/>
    </a:custClr>
    <a:custClr name="Blue 1 80%">
      <a:srgbClr val="3381A8"/>
    </a:custClr>
    <a:custClr name="Blue 2 80%">
      <a:srgbClr val="3395C2"/>
    </a:custClr>
    <a:custClr name="Blue 3 80%">
      <a:srgbClr val="42B3DC"/>
    </a:custClr>
    <a:custClr name="Blue 4 80%">
      <a:srgbClr val="C4E1EB"/>
    </a:custClr>
    <a:custClr name="Bright Green">
      <a:srgbClr val="5FCD8A"/>
    </a:custClr>
    <a:custClr name="Purple 80%">
      <a:srgbClr val="B8528C"/>
    </a:custClr>
    <a:custClr name="Red 80%">
      <a:srgbClr val="F8507A"/>
    </a:custClr>
    <a:custClr name="Orange 80%">
      <a:srgbClr val="F98133"/>
    </a:custClr>
    <a:custClr name="Yellow 80%">
      <a:srgbClr val="FBC533"/>
    </a:custClr>
    <a:custClr name="Dark Blue 60%">
      <a:srgbClr val="718098"/>
    </a:custClr>
    <a:custClr name="Blue 1 60%">
      <a:srgbClr val="66A0BE"/>
    </a:custClr>
    <a:custClr name="Blue 2 60%">
      <a:srgbClr val="66AFD1"/>
    </a:custClr>
    <a:custClr name="Blue 3 60%">
      <a:srgbClr val="71C6E5"/>
    </a:custClr>
    <a:custClr name="Blue 4 60%">
      <a:srgbClr val="D3E9F0"/>
    </a:custClr>
    <a:custClr name="Bright Green 80%">
      <a:srgbClr val="7FD7A1"/>
    </a:custClr>
    <a:custClr name="Purple 60%">
      <a:srgbClr val="CA7DA9"/>
    </a:custClr>
    <a:custClr name="Red 60%">
      <a:srgbClr val="FA7C9B"/>
    </a:custClr>
    <a:custClr name="Orange 60%">
      <a:srgbClr val="FBA166"/>
    </a:custClr>
    <a:custClr name="Yellow 60%">
      <a:srgbClr val="FCD366"/>
    </a:custClr>
    <a:custClr name="Dark Blue 40%">
      <a:srgbClr val="A0AABB"/>
    </a:custClr>
    <a:custClr name="Blue 1 40%">
      <a:srgbClr val="99C0D3"/>
    </a:custClr>
    <a:custClr name="Blue 2 40%">
      <a:srgbClr val="99CAE1"/>
    </a:custClr>
    <a:custClr name="Blue 3 40%">
      <a:srgbClr val="A1D9ED"/>
    </a:custClr>
    <a:custClr name="Blue 4 40%">
      <a:srgbClr val="E1F0F5"/>
    </a:custClr>
    <a:custClr name="Bright Green 60%">
      <a:srgbClr val="9FE1B9"/>
    </a:custClr>
    <a:custClr name="Purple 40%">
      <a:srgbClr val="DBA9C5"/>
    </a:custClr>
    <a:custClr name="Red 40%">
      <a:srgbClr val="FBA7BD"/>
    </a:custClr>
    <a:custClr name="Orange 40%">
      <a:srgbClr val="FCC099"/>
    </a:custClr>
    <a:custClr name="Yellow 40%">
      <a:srgbClr val="FDE299"/>
    </a:custClr>
    <a:custClr name="Dark Blue 20%">
      <a:srgbClr val="D0D5DD"/>
    </a:custClr>
    <a:custClr name="Blue 1 20%">
      <a:srgbClr val="CCDFE9"/>
    </a:custClr>
    <a:custClr name="Blue 2 20%">
      <a:srgbClr val="CCE4F0"/>
    </a:custClr>
    <a:custClr name="Blue 3 20%">
      <a:srgbClr val="D0ECF6"/>
    </a:custClr>
    <a:custClr name="Blue 4 20%">
      <a:srgbClr val="F0F8FA"/>
    </a:custClr>
    <a:custClr name="Bright Green 40">
      <a:srgbClr val="BFEBD0"/>
    </a:custClr>
    <a:custClr name="Purple 20%">
      <a:srgbClr val="EDD4E2"/>
    </a:custClr>
    <a:custClr name="Red 20%">
      <a:srgbClr val="FDD3DE"/>
    </a:custClr>
    <a:custClr name="Orange 20%">
      <a:srgbClr val="FEE0CC"/>
    </a:custClr>
    <a:custClr name="Yellow 20%">
      <a:srgbClr val="FEF0CC"/>
    </a:custClr>
    <a:custClr name="Dark Green">
      <a:srgbClr val="00908D"/>
    </a:custClr>
    <a:custClr name="Dark Green 80%">
      <a:srgbClr val="33A6A4"/>
    </a:custClr>
    <a:custClr name="Dark Green 60%">
      <a:srgbClr val="7FC7C6"/>
    </a:custClr>
    <a:custClr name="Dark Green 40%">
      <a:srgbClr val="99D3D1"/>
    </a:custClr>
    <a:custClr name="Dark Green 20%">
      <a:srgbClr val="CCE9E8"/>
    </a:custClr>
    <a:custClr name="Bright Green 20%">
      <a:srgbClr val="DFF5E8"/>
    </a:custClr>
  </a:custClrLst>
</a:theme>
</file>

<file path=ppt/theme/theme4.xml><?xml version="1.0" encoding="utf-8"?>
<a:theme xmlns:a="http://schemas.openxmlformats.org/drawingml/2006/main" name="1_English_16x9_master_template_AllianzGI_03-23">
  <a:themeElements>
    <a:clrScheme name="AllianzGI_02-23">
      <a:dk1>
        <a:srgbClr val="003781"/>
      </a:dk1>
      <a:lt1>
        <a:srgbClr val="FFFFFF"/>
      </a:lt1>
      <a:dk2>
        <a:srgbClr val="003781"/>
      </a:dk2>
      <a:lt2>
        <a:srgbClr val="414141"/>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7F7F7F"/>
      </a:folHlink>
    </a:clrScheme>
    <a:fontScheme name="AllianzGI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9050" cap="flat" cmpd="sng" algn="ctr">
          <a:solidFill>
            <a:schemeClr val="accent5"/>
          </a:solidFill>
          <a:prstDash val="solid"/>
          <a:round/>
          <a:headEnd type="none" w="med" len="med"/>
          <a:tailEnd type="none" w="med" len="med"/>
        </a:ln>
        <a:effectLst/>
      </a:spPr>
      <a:bodyPr lIns="72000" tIns="72000" rIns="72000" bIns="72000" rtlCol="0" anchor="t"/>
      <a:lstStyle>
        <a:defPPr algn="l">
          <a:spcBef>
            <a:spcPts val="360"/>
          </a:spcBef>
          <a:spcAft>
            <a:spcPts val="360"/>
          </a:spcAft>
          <a:defRPr sz="1200" dirty="0" err="1" smtClean="0"/>
        </a:defPPr>
      </a:lstStyle>
    </a:spDef>
    <a:lnDef>
      <a:spPr bwMode="auto">
        <a:noFill/>
        <a:ln w="19050" cap="flat" cmpd="sng" algn="ctr">
          <a:solidFill>
            <a:schemeClr val="accent5"/>
          </a:solidFill>
          <a:prstDash val="solid"/>
          <a:round/>
          <a:headEnd type="none" w="med" len="med"/>
          <a:tailEnd type="none" w="med" len="med"/>
        </a:ln>
        <a:effectLst/>
      </a:spPr>
      <a:bodyPr/>
      <a:lstStyle/>
    </a:lnDef>
    <a:txDef>
      <a:spPr>
        <a:noFill/>
      </a:spPr>
      <a:bodyPr wrap="none" lIns="0" tIns="0" rIns="0" bIns="0" rtlCol="0">
        <a:spAutoFit/>
      </a:bodyPr>
      <a:lstStyle>
        <a:defPPr algn="l">
          <a:spcBef>
            <a:spcPts val="360"/>
          </a:spcBef>
          <a:spcAft>
            <a:spcPts val="360"/>
          </a:spcAft>
          <a:buClr>
            <a:schemeClr val="tx2"/>
          </a:buClr>
          <a:tabLst/>
          <a:defRPr sz="1200" dirty="0" err="1" smtClean="0"/>
        </a:defPPr>
      </a:lstStyle>
    </a:txDef>
  </a:objectDefaults>
  <a:extraClrSchemeLst>
    <a:extraClrScheme>
      <a:clrScheme name="AllianzGI_02-2023">
        <a:dk1>
          <a:srgbClr val="003781"/>
        </a:dk1>
        <a:lt1>
          <a:srgbClr val="FFFFFF"/>
        </a:lt1>
        <a:dk2>
          <a:srgbClr val="003781"/>
        </a:dk2>
        <a:lt2>
          <a:srgbClr val="414141"/>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CFCFCF"/>
        </a:folHlink>
      </a:clrScheme>
      <a:clrMap bg1="lt1" tx1="dk1" bg2="lt2" tx2="dk2" accent1="accent1" accent2="accent2" accent3="accent3" accent4="accent4" accent5="accent5" accent6="accent6" hlink="hlink" folHlink="folHlink"/>
    </a:extraClrScheme>
  </a:extraClrSchemeLst>
  <a:custClrLst>
    <a:custClr name="Purple">
      <a:srgbClr val="A6276F"/>
    </a:custClr>
    <a:custClr name="Red">
      <a:srgbClr val="F62459"/>
    </a:custClr>
    <a:custClr name="Orange">
      <a:srgbClr val="F86200"/>
    </a:custClr>
    <a:custClr name="Yellow">
      <a:srgbClr val="FAB600"/>
    </a:custClr>
    <a:custClr name="Dark Blue 80%">
      <a:srgbClr val="415576"/>
    </a:custClr>
    <a:custClr name="Blue 1 80%">
      <a:srgbClr val="3381A8"/>
    </a:custClr>
    <a:custClr name="Blue 2 80%">
      <a:srgbClr val="3395C2"/>
    </a:custClr>
    <a:custClr name="Blue 3 80%">
      <a:srgbClr val="42B3DC"/>
    </a:custClr>
    <a:custClr name="Blue 4 80%">
      <a:srgbClr val="C4E1EB"/>
    </a:custClr>
    <a:custClr name="Bright Green">
      <a:srgbClr val="5FCD8A"/>
    </a:custClr>
    <a:custClr name="Purple 80%">
      <a:srgbClr val="B8528C"/>
    </a:custClr>
    <a:custClr name="Red 80%">
      <a:srgbClr val="F8507A"/>
    </a:custClr>
    <a:custClr name="Orange 80%">
      <a:srgbClr val="F98133"/>
    </a:custClr>
    <a:custClr name="Yellow 80%">
      <a:srgbClr val="FBC533"/>
    </a:custClr>
    <a:custClr name="Dark Blue 60%">
      <a:srgbClr val="718098"/>
    </a:custClr>
    <a:custClr name="Blue 1 60%">
      <a:srgbClr val="66A0BE"/>
    </a:custClr>
    <a:custClr name="Blue 2 60%">
      <a:srgbClr val="66AFD1"/>
    </a:custClr>
    <a:custClr name="Blue 3 60%">
      <a:srgbClr val="71C6E5"/>
    </a:custClr>
    <a:custClr name="Blue 4 60%">
      <a:srgbClr val="D3E9F0"/>
    </a:custClr>
    <a:custClr name="Bright Green 80%">
      <a:srgbClr val="7FD7A1"/>
    </a:custClr>
    <a:custClr name="Purple 60%">
      <a:srgbClr val="CA7DA9"/>
    </a:custClr>
    <a:custClr name="Red 60%">
      <a:srgbClr val="FA7C9B"/>
    </a:custClr>
    <a:custClr name="Orange 60%">
      <a:srgbClr val="FBA166"/>
    </a:custClr>
    <a:custClr name="Yellow 60%">
      <a:srgbClr val="FCD366"/>
    </a:custClr>
    <a:custClr name="Dark Blue 40%">
      <a:srgbClr val="A0AABB"/>
    </a:custClr>
    <a:custClr name="Blue 1 40%">
      <a:srgbClr val="99C0D3"/>
    </a:custClr>
    <a:custClr name="Blue 2 40%">
      <a:srgbClr val="99CAE1"/>
    </a:custClr>
    <a:custClr name="Blue 3 40%">
      <a:srgbClr val="A1D9ED"/>
    </a:custClr>
    <a:custClr name="Blue 4 40%">
      <a:srgbClr val="E1F0F5"/>
    </a:custClr>
    <a:custClr name="Bright Green 60%">
      <a:srgbClr val="9FE1B9"/>
    </a:custClr>
    <a:custClr name="Purple 40%">
      <a:srgbClr val="DBA9C5"/>
    </a:custClr>
    <a:custClr name="Red 40%">
      <a:srgbClr val="FBA7BD"/>
    </a:custClr>
    <a:custClr name="Orange 40%">
      <a:srgbClr val="FCC099"/>
    </a:custClr>
    <a:custClr name="Yellow 40%">
      <a:srgbClr val="FDE299"/>
    </a:custClr>
    <a:custClr name="Dark Blue 20%">
      <a:srgbClr val="D0D5DD"/>
    </a:custClr>
    <a:custClr name="Blue 1 20%">
      <a:srgbClr val="CCDFE9"/>
    </a:custClr>
    <a:custClr name="Blue 2 20%">
      <a:srgbClr val="CCE4F0"/>
    </a:custClr>
    <a:custClr name="Blue 3 20%">
      <a:srgbClr val="D0ECF6"/>
    </a:custClr>
    <a:custClr name="Blue 4 20%">
      <a:srgbClr val="F0F8FA"/>
    </a:custClr>
    <a:custClr name="Bright Green 40">
      <a:srgbClr val="BFEBD0"/>
    </a:custClr>
    <a:custClr name="Purple 20%">
      <a:srgbClr val="EDD4E2"/>
    </a:custClr>
    <a:custClr name="Red 20%">
      <a:srgbClr val="FDD3DE"/>
    </a:custClr>
    <a:custClr name="Orange 20%">
      <a:srgbClr val="FEE0CC"/>
    </a:custClr>
    <a:custClr name="Yellow 20%">
      <a:srgbClr val="FEF0CC"/>
    </a:custClr>
    <a:custClr name="Dark Green">
      <a:srgbClr val="00908D"/>
    </a:custClr>
    <a:custClr name="Dark Green 80%">
      <a:srgbClr val="33A6A4"/>
    </a:custClr>
    <a:custClr name="Dark Green 60%">
      <a:srgbClr val="7FC7C6"/>
    </a:custClr>
    <a:custClr name="Dark Green 40%">
      <a:srgbClr val="99D3D1"/>
    </a:custClr>
    <a:custClr name="Dark Green 20%">
      <a:srgbClr val="CCE9E8"/>
    </a:custClr>
    <a:custClr name="Bright Green 20%">
      <a:srgbClr val="DFF5E8"/>
    </a:custClr>
  </a:custClrLst>
</a:theme>
</file>

<file path=ppt/theme/theme5.xml><?xml version="1.0" encoding="utf-8"?>
<a:theme xmlns:a="http://schemas.openxmlformats.org/drawingml/2006/main" name="2_English_16x9_master_template_AllianzGI_03-23">
  <a:themeElements>
    <a:clrScheme name="AllianzGI_02-23">
      <a:dk1>
        <a:srgbClr val="003781"/>
      </a:dk1>
      <a:lt1>
        <a:srgbClr val="FFFFFF"/>
      </a:lt1>
      <a:dk2>
        <a:srgbClr val="003781"/>
      </a:dk2>
      <a:lt2>
        <a:srgbClr val="414141"/>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7F7F7F"/>
      </a:folHlink>
    </a:clrScheme>
    <a:fontScheme name="AllianzGI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9050" cap="flat" cmpd="sng" algn="ctr">
          <a:solidFill>
            <a:schemeClr val="accent5"/>
          </a:solidFill>
          <a:prstDash val="solid"/>
          <a:round/>
          <a:headEnd type="none" w="med" len="med"/>
          <a:tailEnd type="none" w="med" len="med"/>
        </a:ln>
        <a:effectLst/>
      </a:spPr>
      <a:bodyPr lIns="72000" tIns="72000" rIns="72000" bIns="72000" rtlCol="0" anchor="t"/>
      <a:lstStyle>
        <a:defPPr algn="l">
          <a:spcBef>
            <a:spcPts val="360"/>
          </a:spcBef>
          <a:spcAft>
            <a:spcPts val="360"/>
          </a:spcAft>
          <a:defRPr sz="1200" dirty="0" err="1" smtClean="0"/>
        </a:defPPr>
      </a:lstStyle>
    </a:spDef>
    <a:lnDef>
      <a:spPr bwMode="auto">
        <a:noFill/>
        <a:ln w="19050" cap="flat" cmpd="sng" algn="ctr">
          <a:solidFill>
            <a:schemeClr val="accent5"/>
          </a:solidFill>
          <a:prstDash val="solid"/>
          <a:round/>
          <a:headEnd type="none" w="med" len="med"/>
          <a:tailEnd type="none" w="med" len="med"/>
        </a:ln>
        <a:effectLst/>
      </a:spPr>
      <a:bodyPr/>
      <a:lstStyle/>
    </a:lnDef>
    <a:txDef>
      <a:spPr>
        <a:noFill/>
      </a:spPr>
      <a:bodyPr wrap="none" lIns="0" tIns="0" rIns="0" bIns="0" rtlCol="0">
        <a:spAutoFit/>
      </a:bodyPr>
      <a:lstStyle>
        <a:defPPr algn="l">
          <a:spcBef>
            <a:spcPts val="360"/>
          </a:spcBef>
          <a:spcAft>
            <a:spcPts val="360"/>
          </a:spcAft>
          <a:buClr>
            <a:schemeClr val="tx2"/>
          </a:buClr>
          <a:tabLst/>
          <a:defRPr sz="1200" dirty="0" err="1" smtClean="0"/>
        </a:defPPr>
      </a:lstStyle>
    </a:txDef>
  </a:objectDefaults>
  <a:extraClrSchemeLst>
    <a:extraClrScheme>
      <a:clrScheme name="AllianzGI_02-2023">
        <a:dk1>
          <a:srgbClr val="003781"/>
        </a:dk1>
        <a:lt1>
          <a:srgbClr val="FFFFFF"/>
        </a:lt1>
        <a:dk2>
          <a:srgbClr val="003781"/>
        </a:dk2>
        <a:lt2>
          <a:srgbClr val="414141"/>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CFCFCF"/>
        </a:folHlink>
      </a:clrScheme>
      <a:clrMap bg1="lt1" tx1="dk1" bg2="lt2" tx2="dk2" accent1="accent1" accent2="accent2" accent3="accent3" accent4="accent4" accent5="accent5" accent6="accent6" hlink="hlink" folHlink="folHlink"/>
    </a:extraClrScheme>
  </a:extraClrSchemeLst>
  <a:custClrLst>
    <a:custClr name="Purple">
      <a:srgbClr val="A6276F"/>
    </a:custClr>
    <a:custClr name="Red">
      <a:srgbClr val="F62459"/>
    </a:custClr>
    <a:custClr name="Orange">
      <a:srgbClr val="F86200"/>
    </a:custClr>
    <a:custClr name="Yellow">
      <a:srgbClr val="FAB600"/>
    </a:custClr>
    <a:custClr name="Dark Blue 80%">
      <a:srgbClr val="415576"/>
    </a:custClr>
    <a:custClr name="Blue 1 80%">
      <a:srgbClr val="3381A8"/>
    </a:custClr>
    <a:custClr name="Blue 2 80%">
      <a:srgbClr val="3395C2"/>
    </a:custClr>
    <a:custClr name="Blue 3 80%">
      <a:srgbClr val="42B3DC"/>
    </a:custClr>
    <a:custClr name="Blue 4 80%">
      <a:srgbClr val="C4E1EB"/>
    </a:custClr>
    <a:custClr name="Bright Green">
      <a:srgbClr val="5FCD8A"/>
    </a:custClr>
    <a:custClr name="Purple 80%">
      <a:srgbClr val="B8528C"/>
    </a:custClr>
    <a:custClr name="Red 80%">
      <a:srgbClr val="F8507A"/>
    </a:custClr>
    <a:custClr name="Orange 80%">
      <a:srgbClr val="F98133"/>
    </a:custClr>
    <a:custClr name="Yellow 80%">
      <a:srgbClr val="FBC533"/>
    </a:custClr>
    <a:custClr name="Dark Blue 60%">
      <a:srgbClr val="718098"/>
    </a:custClr>
    <a:custClr name="Blue 1 60%">
      <a:srgbClr val="66A0BE"/>
    </a:custClr>
    <a:custClr name="Blue 2 60%">
      <a:srgbClr val="66AFD1"/>
    </a:custClr>
    <a:custClr name="Blue 3 60%">
      <a:srgbClr val="71C6E5"/>
    </a:custClr>
    <a:custClr name="Blue 4 60%">
      <a:srgbClr val="D3E9F0"/>
    </a:custClr>
    <a:custClr name="Bright Green 80%">
      <a:srgbClr val="7FD7A1"/>
    </a:custClr>
    <a:custClr name="Purple 60%">
      <a:srgbClr val="CA7DA9"/>
    </a:custClr>
    <a:custClr name="Red 60%">
      <a:srgbClr val="FA7C9B"/>
    </a:custClr>
    <a:custClr name="Orange 60%">
      <a:srgbClr val="FBA166"/>
    </a:custClr>
    <a:custClr name="Yellow 60%">
      <a:srgbClr val="FCD366"/>
    </a:custClr>
    <a:custClr name="Dark Blue 40%">
      <a:srgbClr val="A0AABB"/>
    </a:custClr>
    <a:custClr name="Blue 1 40%">
      <a:srgbClr val="99C0D3"/>
    </a:custClr>
    <a:custClr name="Blue 2 40%">
      <a:srgbClr val="99CAE1"/>
    </a:custClr>
    <a:custClr name="Blue 3 40%">
      <a:srgbClr val="A1D9ED"/>
    </a:custClr>
    <a:custClr name="Blue 4 40%">
      <a:srgbClr val="E1F0F5"/>
    </a:custClr>
    <a:custClr name="Bright Green 60%">
      <a:srgbClr val="9FE1B9"/>
    </a:custClr>
    <a:custClr name="Purple 40%">
      <a:srgbClr val="DBA9C5"/>
    </a:custClr>
    <a:custClr name="Red 40%">
      <a:srgbClr val="FBA7BD"/>
    </a:custClr>
    <a:custClr name="Orange 40%">
      <a:srgbClr val="FCC099"/>
    </a:custClr>
    <a:custClr name="Yellow 40%">
      <a:srgbClr val="FDE299"/>
    </a:custClr>
    <a:custClr name="Dark Blue 20%">
      <a:srgbClr val="D0D5DD"/>
    </a:custClr>
    <a:custClr name="Blue 1 20%">
      <a:srgbClr val="CCDFE9"/>
    </a:custClr>
    <a:custClr name="Blue 2 20%">
      <a:srgbClr val="CCE4F0"/>
    </a:custClr>
    <a:custClr name="Blue 3 20%">
      <a:srgbClr val="D0ECF6"/>
    </a:custClr>
    <a:custClr name="Blue 4 20%">
      <a:srgbClr val="F0F8FA"/>
    </a:custClr>
    <a:custClr name="Bright Green 40">
      <a:srgbClr val="BFEBD0"/>
    </a:custClr>
    <a:custClr name="Purple 20%">
      <a:srgbClr val="EDD4E2"/>
    </a:custClr>
    <a:custClr name="Red 20%">
      <a:srgbClr val="FDD3DE"/>
    </a:custClr>
    <a:custClr name="Orange 20%">
      <a:srgbClr val="FEE0CC"/>
    </a:custClr>
    <a:custClr name="Yellow 20%">
      <a:srgbClr val="FEF0CC"/>
    </a:custClr>
    <a:custClr name="Dark Green">
      <a:srgbClr val="00908D"/>
    </a:custClr>
    <a:custClr name="Dark Green 80%">
      <a:srgbClr val="33A6A4"/>
    </a:custClr>
    <a:custClr name="Dark Green 60%">
      <a:srgbClr val="7FC7C6"/>
    </a:custClr>
    <a:custClr name="Dark Green 40%">
      <a:srgbClr val="99D3D1"/>
    </a:custClr>
    <a:custClr name="Dark Green 20%">
      <a:srgbClr val="CCE9E8"/>
    </a:custClr>
    <a:custClr name="Bright Green 20%">
      <a:srgbClr val="DFF5E8"/>
    </a:custClr>
  </a:custClrLst>
  <a:extLst>
    <a:ext uri="{05A4C25C-085E-4340-85A3-A5531E510DB2}">
      <thm15:themeFamily xmlns:thm15="http://schemas.microsoft.com/office/thememl/2012/main" name="English_16x9_master_template_AllianzGI_03-23.pptx" id="{B816D612-618D-4CE1-B64F-9AA8ACB39A88}" vid="{15D8280B-14B0-447D-BC2F-0F684DAC487B}"/>
    </a:ext>
  </a:extLst>
</a:theme>
</file>

<file path=ppt/theme/theme6.xml><?xml version="1.0" encoding="utf-8"?>
<a:theme xmlns:a="http://schemas.openxmlformats.org/drawingml/2006/main" name="Larissa">
  <a:themeElements>
    <a:clrScheme name="AllianzGI_02-2023">
      <a:dk1>
        <a:srgbClr val="003781"/>
      </a:dk1>
      <a:lt1>
        <a:srgbClr val="FFFFFF"/>
      </a:lt1>
      <a:dk2>
        <a:srgbClr val="003781"/>
      </a:dk2>
      <a:lt2>
        <a:srgbClr val="414141"/>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CFCFCF"/>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llianzGI_02-2023">
        <a:dk1>
          <a:srgbClr val="003781"/>
        </a:dk1>
        <a:lt1>
          <a:srgbClr val="FFFFFF"/>
        </a:lt1>
        <a:dk2>
          <a:srgbClr val="003781"/>
        </a:dk2>
        <a:lt2>
          <a:srgbClr val="414141"/>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CFCFCF"/>
        </a:folHlink>
      </a:clrScheme>
      <a:clrMap bg1="lt1" tx1="dk1" bg2="lt2" tx2="dk2" accent1="accent1" accent2="accent2" accent3="accent3" accent4="accent4" accent5="accent5" accent6="accent6" hlink="hlink" folHlink="folHlink"/>
    </a:extraClrScheme>
  </a:extraClrSchemeLst>
  <a:custClrLst>
    <a:custClr name="Purple">
      <a:srgbClr val="A6276F"/>
    </a:custClr>
    <a:custClr name="Red">
      <a:srgbClr val="F62459"/>
    </a:custClr>
    <a:custClr name="Orange">
      <a:srgbClr val="F86200"/>
    </a:custClr>
    <a:custClr name="Yellow">
      <a:srgbClr val="FAB600"/>
    </a:custClr>
    <a:custClr name="Dark Blue 80%">
      <a:srgbClr val="415576"/>
    </a:custClr>
    <a:custClr name="Blue 1 80%">
      <a:srgbClr val="3381A8"/>
    </a:custClr>
    <a:custClr name="Blue 2 80%">
      <a:srgbClr val="3395C2"/>
    </a:custClr>
    <a:custClr name="Blue 3 80%">
      <a:srgbClr val="42B3DC"/>
    </a:custClr>
    <a:custClr name="Blue 4 80%">
      <a:srgbClr val="C4E1EB"/>
    </a:custClr>
    <a:custClr name="Bright Green">
      <a:srgbClr val="5FCD8A"/>
    </a:custClr>
    <a:custClr name="Purple 80%">
      <a:srgbClr val="B8528C"/>
    </a:custClr>
    <a:custClr name="Red 80%">
      <a:srgbClr val="F8507A"/>
    </a:custClr>
    <a:custClr name="Orange 80%">
      <a:srgbClr val="F98133"/>
    </a:custClr>
    <a:custClr name="Yellow 80%">
      <a:srgbClr val="FBC533"/>
    </a:custClr>
    <a:custClr name="Dark Blue 60%">
      <a:srgbClr val="718098"/>
    </a:custClr>
    <a:custClr name="Blue 1 60%">
      <a:srgbClr val="66A0BE"/>
    </a:custClr>
    <a:custClr name="Blue 2 60%">
      <a:srgbClr val="66AFD1"/>
    </a:custClr>
    <a:custClr name="Blue 3 60%">
      <a:srgbClr val="71C6E5"/>
    </a:custClr>
    <a:custClr name="Blue 4 60%">
      <a:srgbClr val="D3E9F0"/>
    </a:custClr>
    <a:custClr name="Bright Green 80%">
      <a:srgbClr val="7FD7A1"/>
    </a:custClr>
    <a:custClr name="Purple 60%">
      <a:srgbClr val="CA7DA9"/>
    </a:custClr>
    <a:custClr name="Red 60%">
      <a:srgbClr val="FA7C9B"/>
    </a:custClr>
    <a:custClr name="Orange 60%">
      <a:srgbClr val="FBA166"/>
    </a:custClr>
    <a:custClr name="Yellow 60%">
      <a:srgbClr val="FCD366"/>
    </a:custClr>
    <a:custClr name="Dark Blue 40%">
      <a:srgbClr val="A0AABB"/>
    </a:custClr>
    <a:custClr name="Blue 1 40%">
      <a:srgbClr val="99C0D3"/>
    </a:custClr>
    <a:custClr name="Blue 2 40%">
      <a:srgbClr val="99CAE1"/>
    </a:custClr>
    <a:custClr name="Blue 3 40%">
      <a:srgbClr val="A1D9ED"/>
    </a:custClr>
    <a:custClr name="Blue 4 40%">
      <a:srgbClr val="E1F0F5"/>
    </a:custClr>
    <a:custClr name="Bright Green 60%">
      <a:srgbClr val="9FE1B9"/>
    </a:custClr>
    <a:custClr name="Purple 40%">
      <a:srgbClr val="DBA9C5"/>
    </a:custClr>
    <a:custClr name="Red 40%">
      <a:srgbClr val="FBA7BD"/>
    </a:custClr>
    <a:custClr name="Orange 40%">
      <a:srgbClr val="FCC099"/>
    </a:custClr>
    <a:custClr name="Yellow 40%">
      <a:srgbClr val="FDE299"/>
    </a:custClr>
    <a:custClr name="Dark Blue 20%">
      <a:srgbClr val="D0D5DD"/>
    </a:custClr>
    <a:custClr name="Blue 1 20%">
      <a:srgbClr val="CCDFE9"/>
    </a:custClr>
    <a:custClr name="Blue 2 20%">
      <a:srgbClr val="CCE4F0"/>
    </a:custClr>
    <a:custClr name="Blue 3 20%">
      <a:srgbClr val="D0ECF6"/>
    </a:custClr>
    <a:custClr name="Blue 4 20%">
      <a:srgbClr val="F0F8FA"/>
    </a:custClr>
    <a:custClr name="Bright Green 40">
      <a:srgbClr val="BFEBD0"/>
    </a:custClr>
    <a:custClr name="Purple 20%">
      <a:srgbClr val="EDD4E2"/>
    </a:custClr>
    <a:custClr name="Red 20%">
      <a:srgbClr val="FDD3DE"/>
    </a:custClr>
    <a:custClr name="Orange 20%">
      <a:srgbClr val="FEE0CC"/>
    </a:custClr>
    <a:custClr name="Yellow 20%">
      <a:srgbClr val="FEF0CC"/>
    </a:custClr>
    <a:custClr name="Dark Green">
      <a:srgbClr val="00908D"/>
    </a:custClr>
    <a:custClr name="Dark Green 80%">
      <a:srgbClr val="33A6A4"/>
    </a:custClr>
    <a:custClr name="Dark Green 60%">
      <a:srgbClr val="7FC7C6"/>
    </a:custClr>
    <a:custClr name="Dark Green 40%">
      <a:srgbClr val="99D3D1"/>
    </a:custClr>
    <a:custClr name="Dark Green 20%">
      <a:srgbClr val="CCE9E8"/>
    </a:custClr>
    <a:custClr name="Bright Green 20%">
      <a:srgbClr val="DFF5E8"/>
    </a:custClr>
  </a:custClrLst>
</a:theme>
</file>

<file path=ppt/theme/theme7.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llianzGI_02-2023">
        <a:dk1>
          <a:srgbClr val="003781"/>
        </a:dk1>
        <a:lt1>
          <a:srgbClr val="FFFFFF"/>
        </a:lt1>
        <a:dk2>
          <a:srgbClr val="003781"/>
        </a:dk2>
        <a:lt2>
          <a:srgbClr val="414141"/>
        </a:lt2>
        <a:accent1>
          <a:srgbClr val="122B54"/>
        </a:accent1>
        <a:accent2>
          <a:srgbClr val="006192"/>
        </a:accent2>
        <a:accent3>
          <a:srgbClr val="007AB3"/>
        </a:accent3>
        <a:accent4>
          <a:srgbClr val="13A0D3"/>
        </a:accent4>
        <a:accent5>
          <a:srgbClr val="B5DAE6"/>
        </a:accent5>
        <a:accent6>
          <a:srgbClr val="DFEFF2"/>
        </a:accent6>
        <a:hlink>
          <a:srgbClr val="003781"/>
        </a:hlink>
        <a:folHlink>
          <a:srgbClr val="CFCFCF"/>
        </a:folHlink>
      </a:clrScheme>
      <a:clrMap bg1="lt1" tx1="dk1" bg2="lt2" tx2="dk2" accent1="accent1" accent2="accent2" accent3="accent3" accent4="accent4" accent5="accent5" accent6="accent6" hlink="hlink" folHlink="folHlink"/>
    </a:extraClrScheme>
  </a:extraClrSchemeLst>
  <a:custClrLst>
    <a:custClr name="Purple">
      <a:srgbClr val="A6276F"/>
    </a:custClr>
    <a:custClr name="Red">
      <a:srgbClr val="F62459"/>
    </a:custClr>
    <a:custClr name="Orange">
      <a:srgbClr val="F86200"/>
    </a:custClr>
    <a:custClr name="Yellow">
      <a:srgbClr val="FAB600"/>
    </a:custClr>
    <a:custClr name="Dark Blue 80%">
      <a:srgbClr val="415576"/>
    </a:custClr>
    <a:custClr name="Blue 1 80%">
      <a:srgbClr val="3381A8"/>
    </a:custClr>
    <a:custClr name="Blue 2 80%">
      <a:srgbClr val="3395C2"/>
    </a:custClr>
    <a:custClr name="Blue 3 80%">
      <a:srgbClr val="42B3DC"/>
    </a:custClr>
    <a:custClr name="Blue 4 80%">
      <a:srgbClr val="C4E1EB"/>
    </a:custClr>
    <a:custClr name="Bright Green">
      <a:srgbClr val="5FCD8A"/>
    </a:custClr>
    <a:custClr name="Purple 80%">
      <a:srgbClr val="B8528C"/>
    </a:custClr>
    <a:custClr name="Red 80%">
      <a:srgbClr val="F8507A"/>
    </a:custClr>
    <a:custClr name="Orange 80%">
      <a:srgbClr val="F98133"/>
    </a:custClr>
    <a:custClr name="Yellow 80%">
      <a:srgbClr val="FBC533"/>
    </a:custClr>
    <a:custClr name="Dark Blue 60%">
      <a:srgbClr val="718098"/>
    </a:custClr>
    <a:custClr name="Blue 1 60%">
      <a:srgbClr val="66A0BE"/>
    </a:custClr>
    <a:custClr name="Blue 2 60%">
      <a:srgbClr val="66AFD1"/>
    </a:custClr>
    <a:custClr name="Blue 3 60%">
      <a:srgbClr val="71C6E5"/>
    </a:custClr>
    <a:custClr name="Blue 4 60%">
      <a:srgbClr val="D3E9F0"/>
    </a:custClr>
    <a:custClr name="Bright Green 80%">
      <a:srgbClr val="7FD7A1"/>
    </a:custClr>
    <a:custClr name="Purple 60%">
      <a:srgbClr val="CA7DA9"/>
    </a:custClr>
    <a:custClr name="Red 60%">
      <a:srgbClr val="FA7C9B"/>
    </a:custClr>
    <a:custClr name="Orange 60%">
      <a:srgbClr val="FBA166"/>
    </a:custClr>
    <a:custClr name="Yellow 60%">
      <a:srgbClr val="FCD366"/>
    </a:custClr>
    <a:custClr name="Dark Blue 40%">
      <a:srgbClr val="A0AABB"/>
    </a:custClr>
    <a:custClr name="Blue 1 40%">
      <a:srgbClr val="99C0D3"/>
    </a:custClr>
    <a:custClr name="Blue 2 40%">
      <a:srgbClr val="99CAE1"/>
    </a:custClr>
    <a:custClr name="Blue 3 40%">
      <a:srgbClr val="A1D9ED"/>
    </a:custClr>
    <a:custClr name="Blue 4 40%">
      <a:srgbClr val="E1F0F5"/>
    </a:custClr>
    <a:custClr name="Bright Green 60%">
      <a:srgbClr val="9FE1B9"/>
    </a:custClr>
    <a:custClr name="Purple 40%">
      <a:srgbClr val="DBA9C5"/>
    </a:custClr>
    <a:custClr name="Red 40%">
      <a:srgbClr val="FBA7BD"/>
    </a:custClr>
    <a:custClr name="Orange 40%">
      <a:srgbClr val="FCC099"/>
    </a:custClr>
    <a:custClr name="Yellow 40%">
      <a:srgbClr val="FDE299"/>
    </a:custClr>
    <a:custClr name="Dark Blue 20%">
      <a:srgbClr val="D0D5DD"/>
    </a:custClr>
    <a:custClr name="Blue 1 20%">
      <a:srgbClr val="CCDFE9"/>
    </a:custClr>
    <a:custClr name="Blue 2 20%">
      <a:srgbClr val="CCE4F0"/>
    </a:custClr>
    <a:custClr name="Blue 3 20%">
      <a:srgbClr val="D0ECF6"/>
    </a:custClr>
    <a:custClr name="Blue 4 20%">
      <a:srgbClr val="F0F8FA"/>
    </a:custClr>
    <a:custClr name="Bright Green 40">
      <a:srgbClr val="BFEBD0"/>
    </a:custClr>
    <a:custClr name="Purple 20%">
      <a:srgbClr val="EDD4E2"/>
    </a:custClr>
    <a:custClr name="Red 20%">
      <a:srgbClr val="FDD3DE"/>
    </a:custClr>
    <a:custClr name="Orange 20%">
      <a:srgbClr val="FEE0CC"/>
    </a:custClr>
    <a:custClr name="Yellow 20%">
      <a:srgbClr val="FEF0CC"/>
    </a:custClr>
    <a:custClr name="Dark Green">
      <a:srgbClr val="00908D"/>
    </a:custClr>
    <a:custClr name="Dark Green 80%">
      <a:srgbClr val="33A6A4"/>
    </a:custClr>
    <a:custClr name="Dark Green 60%">
      <a:srgbClr val="7FC7C6"/>
    </a:custClr>
    <a:custClr name="Dark Green 40%">
      <a:srgbClr val="99D3D1"/>
    </a:custClr>
    <a:custClr name="Dark Green 20%">
      <a:srgbClr val="CCE9E8"/>
    </a:custClr>
    <a:custClr name="Bright Green 20%">
      <a:srgbClr val="DFF5E8"/>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8B07E9FDDDDD42838CE0BE5980C851" ma:contentTypeVersion="37" ma:contentTypeDescription="Create a new document." ma:contentTypeScope="" ma:versionID="23d5a85873a044859174df6918cc4d08">
  <xsd:schema xmlns:xsd="http://www.w3.org/2001/XMLSchema" xmlns:xs="http://www.w3.org/2001/XMLSchema" xmlns:p="http://schemas.microsoft.com/office/2006/metadata/properties" xmlns:ns2="3d76ee7f-0617-42c9-9925-ea49e2a8f04f" xmlns:ns3="f082aa2d-7485-4248-aad2-feebb357b01e" targetNamespace="http://schemas.microsoft.com/office/2006/metadata/properties" ma:root="true" ma:fieldsID="cc3460535855ea749924fa2e736fd6f2" ns2:_="" ns3:_="">
    <xsd:import namespace="3d76ee7f-0617-42c9-9925-ea49e2a8f04f"/>
    <xsd:import namespace="f082aa2d-7485-4248-aad2-feebb357b01e"/>
    <xsd:element name="properties">
      <xsd:complexType>
        <xsd:sequence>
          <xsd:element name="documentManagement">
            <xsd:complexType>
              <xsd:all>
                <xsd:element ref="ns2:fd4014056ecd469d948491749f9119a0" minOccurs="0"/>
                <xsd:element ref="ns2:TaxCatchAll" minOccurs="0"/>
                <xsd:element ref="ns2:k4e1c828ceaa42368f9451e53768eb72"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76ee7f-0617-42c9-9925-ea49e2a8f04f" elementFormDefault="qualified">
    <xsd:import namespace="http://schemas.microsoft.com/office/2006/documentManagement/types"/>
    <xsd:import namespace="http://schemas.microsoft.com/office/infopath/2007/PartnerControls"/>
    <xsd:element name="fd4014056ecd469d948491749f9119a0" ma:index="9" ma:taxonomy="true" ma:internalName="fd4014056ecd469d948491749f9119a0" ma:taxonomyFieldName="LegalEntity" ma:displayName="Legal Entity" ma:fieldId="{fd401405-6ecd-469d-9484-91749f9119a0}" ma:sspId="87a1eaae-7a8c-4fb9-95e5-02576394bf43" ma:termSetId="0d815b7a-8cf2-468c-80d4-7c7098effba1"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2a702c70-3db0-480a-b7e0-3da1b1ffd60a}" ma:internalName="TaxCatchAll" ma:showField="CatchAllData" ma:web="3d76ee7f-0617-42c9-9925-ea49e2a8f04f">
      <xsd:complexType>
        <xsd:complexContent>
          <xsd:extension base="dms:MultiChoiceLookup">
            <xsd:sequence>
              <xsd:element name="Value" type="dms:Lookup" maxOccurs="unbounded" minOccurs="0" nillable="true"/>
            </xsd:sequence>
          </xsd:extension>
        </xsd:complexContent>
      </xsd:complexType>
    </xsd:element>
    <xsd:element name="k4e1c828ceaa42368f9451e53768eb72" ma:index="12" ma:taxonomy="true" ma:internalName="k4e1c828ceaa42368f9451e53768eb72" ma:taxonomyFieldName="OrganizationalUnit" ma:displayName="Organizational Unit" ma:fieldId="{44e1c828-ceaa-4236-8f94-51e53768eb72}" ma:sspId="87a1eaae-7a8c-4fb9-95e5-02576394bf43" ma:termSetId="978bed53-bf49-4616-bb3d-9b96a00683eb" ma:anchorId="00000000-0000-0000-0000-000000000000" ma:open="false" ma:isKeyword="false">
      <xsd:complexType>
        <xsd:sequence>
          <xsd:element ref="pc:Terms" minOccurs="0" maxOccurs="1"/>
        </xsd:sequence>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082aa2d-7485-4248-aad2-feebb357b01e"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87a1eaae-7a8c-4fb9-95e5-02576394bf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082aa2d-7485-4248-aad2-feebb357b01e">
      <Terms xmlns="http://schemas.microsoft.com/office/infopath/2007/PartnerControls"/>
    </lcf76f155ced4ddcb4097134ff3c332f>
    <TaxCatchAll xmlns="3d76ee7f-0617-42c9-9925-ea49e2a8f04f">
      <Value>2</Value>
      <Value>1</Value>
    </TaxCatchAll>
    <SharedWithUsers xmlns="3d76ee7f-0617-42c9-9925-ea49e2a8f04f">
      <UserInfo>
        <DisplayName>Diederichs, Wolf (AllianzGI)</DisplayName>
        <AccountId>29</AccountId>
        <AccountType/>
      </UserInfo>
      <UserInfo>
        <DisplayName>Seedorff, Michael (AllianzGI)</DisplayName>
        <AccountId>20</AccountId>
        <AccountType/>
      </UserInfo>
      <UserInfo>
        <DisplayName>Zeidler, Meera Katharina (AllianzGI)</DisplayName>
        <AccountId>104</AccountId>
        <AccountType/>
      </UserInfo>
    </SharedWithUsers>
    <k4e1c828ceaa42368f9451e53768eb72 xmlns="3d76ee7f-0617-42c9-9925-ea49e2a8f04f">
      <Terms xmlns="http://schemas.microsoft.com/office/infopath/2007/PartnerControls">
        <TermInfo xmlns="http://schemas.microsoft.com/office/infopath/2007/PartnerControls">
          <TermName xmlns="http://schemas.microsoft.com/office/infopath/2007/PartnerControls">BD Corporates and Family Offices [51006350]</TermName>
          <TermId xmlns="http://schemas.microsoft.com/office/infopath/2007/PartnerControls">713e7b94-640d-48ca-a8f2-c5da3269bd0e</TermId>
        </TermInfo>
      </Terms>
    </k4e1c828ceaa42368f9451e53768eb72>
    <fd4014056ecd469d948491749f9119a0 xmlns="3d76ee7f-0617-42c9-9925-ea49e2a8f04f">
      <Terms xmlns="http://schemas.microsoft.com/office/infopath/2007/PartnerControls">
        <TermInfo xmlns="http://schemas.microsoft.com/office/infopath/2007/PartnerControls">
          <TermName xmlns="http://schemas.microsoft.com/office/infopath/2007/PartnerControls">AllianzGI GmbH/Head Offic [DE0571]</TermName>
          <TermId xmlns="http://schemas.microsoft.com/office/infopath/2007/PartnerControls">6c982981-4a56-4aee-93b5-54f402e1b496</TermId>
        </TermInfo>
      </Terms>
    </fd4014056ecd469d948491749f9119a0>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E6C2CC-5B43-4C3A-A72C-D08E8E2A69C3}">
  <ds:schemaRefs>
    <ds:schemaRef ds:uri="3d76ee7f-0617-42c9-9925-ea49e2a8f04f"/>
    <ds:schemaRef ds:uri="f082aa2d-7485-4248-aad2-feebb357b01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E5007F6-38DB-4C71-AC31-5176DDBD7145}">
  <ds:schemaRefs>
    <ds:schemaRef ds:uri="http://schemas.microsoft.com/office/2006/documentManagement/types"/>
    <ds:schemaRef ds:uri="http://schemas.microsoft.com/office/infopath/2007/PartnerControls"/>
    <ds:schemaRef ds:uri="http://www.w3.org/XML/1998/namespace"/>
    <ds:schemaRef ds:uri="3d76ee7f-0617-42c9-9925-ea49e2a8f04f"/>
    <ds:schemaRef ds:uri="http://schemas.openxmlformats.org/package/2006/metadata/core-properties"/>
    <ds:schemaRef ds:uri="http://purl.org/dc/terms/"/>
    <ds:schemaRef ds:uri="http://purl.org/dc/elements/1.1/"/>
    <ds:schemaRef ds:uri="f082aa2d-7485-4248-aad2-feebb357b01e"/>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EA528D05-5BBE-4520-AB6E-57EB7B18DD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English_16x9_master_template_AllianzGI_05-18</Template>
  <TotalTime>0</TotalTime>
  <Words>3901</Words>
  <Application>Microsoft Office PowerPoint</Application>
  <PresentationFormat>Widescreen</PresentationFormat>
  <Paragraphs>470</Paragraphs>
  <Slides>15</Slides>
  <Notes>11</Notes>
  <HiddenSlides>0</HiddenSlides>
  <MMClips>0</MMClips>
  <ScaleCrop>false</ScaleCrop>
  <HeadingPairs>
    <vt:vector size="8" baseType="variant">
      <vt:variant>
        <vt:lpstr>Fonts Used</vt:lpstr>
      </vt:variant>
      <vt:variant>
        <vt:i4>7</vt:i4>
      </vt:variant>
      <vt:variant>
        <vt:lpstr>Theme</vt:lpstr>
      </vt:variant>
      <vt:variant>
        <vt:i4>5</vt:i4>
      </vt:variant>
      <vt:variant>
        <vt:lpstr>Embedded OLE Servers</vt:lpstr>
      </vt:variant>
      <vt:variant>
        <vt:i4>2</vt:i4>
      </vt:variant>
      <vt:variant>
        <vt:lpstr>Slide Titles</vt:lpstr>
      </vt:variant>
      <vt:variant>
        <vt:i4>15</vt:i4>
      </vt:variant>
    </vt:vector>
  </HeadingPairs>
  <TitlesOfParts>
    <vt:vector size="29" baseType="lpstr">
      <vt:lpstr>Allianz Neo</vt:lpstr>
      <vt:lpstr>Aptos</vt:lpstr>
      <vt:lpstr>Arial</vt:lpstr>
      <vt:lpstr>Arial Narrow</vt:lpstr>
      <vt:lpstr>Helvetica</vt:lpstr>
      <vt:lpstr>Wingdings</vt:lpstr>
      <vt:lpstr>Wingdings,Sans-Serif</vt:lpstr>
      <vt:lpstr>German_16x9_master_template_AllianzGI_02-23</vt:lpstr>
      <vt:lpstr>English_DINA4_example_template_AllianzGI_12-18</vt:lpstr>
      <vt:lpstr>English_16x9_master_template_AllianzGI_03-23</vt:lpstr>
      <vt:lpstr>1_English_16x9_master_template_AllianzGI_03-23</vt:lpstr>
      <vt:lpstr>2_English_16x9_master_template_AllianzGI_03-23</vt:lpstr>
      <vt:lpstr>think-cell Folie</vt:lpstr>
      <vt:lpstr>think-cell Slide</vt:lpstr>
      <vt:lpstr>PowerPoint Presentation</vt:lpstr>
      <vt:lpstr>Was ist eine wertpapiergebundene Direktzusage im Kontext Allianz Plug-In Pension?</vt:lpstr>
      <vt:lpstr>Allianz Plug-In Pension - Ihre Vorteile</vt:lpstr>
      <vt:lpstr>GENERATIONENGERECHT:  Für jedes Alter die richtige Anlage  </vt:lpstr>
      <vt:lpstr>ATTRAKTIV: Warum kann es Sinn machen, in alternative Anlagen (Private Markets) zu diversifizieren?</vt:lpstr>
      <vt:lpstr>Was ist bei einem Investment in den Allianz Core Private Markets Fonds zu beachten?​ </vt:lpstr>
      <vt:lpstr>ATTRAKTIV: Renditestark und zuverlässig </vt:lpstr>
      <vt:lpstr>KOMFORTABEL: Alle Bausteine für Ihre Versorgung </vt:lpstr>
      <vt:lpstr>KOMFORTABEL:  Individuelle Festlegung der bAV-Konfiguration</vt:lpstr>
      <vt:lpstr>KOMFORTABEL: Individuelle Festlegung der bAV-Konfiguration</vt:lpstr>
      <vt:lpstr>TRANSPARENT: Digitaler und smarter 24/7 Online-Zugriff für alle Parteien</vt:lpstr>
      <vt:lpstr>Vorteile der Allianz Plug-In Pension Lösung Für Unternehmenskunden und Mitarbeitende</vt:lpstr>
      <vt:lpstr>Konditionen für die Kapitalanlage Wird im Fonds verrechnet- trägt somit der Mitarbeitende </vt:lpstr>
      <vt:lpstr>Kostenrahmen für Treuhand, Administration und Depotbank Werden dem Unternehmen in Rechnung gestellt</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Anja</dc:creator>
  <cp:lastModifiedBy>Hesse, Max Leo (AllianzGI)</cp:lastModifiedBy>
  <cp:revision>3</cp:revision>
  <cp:lastPrinted>2023-02-08T14:48:56Z</cp:lastPrinted>
  <dcterms:created xsi:type="dcterms:W3CDTF">2018-04-29T19:20:30Z</dcterms:created>
  <dcterms:modified xsi:type="dcterms:W3CDTF">2026-08-31T16:34:12Z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ganizationalUnit">
    <vt:lpwstr>1;#BD Corporates and Family Offices [51006350]|713e7b94-640d-48ca-a8f2-c5da3269bd0e</vt:lpwstr>
  </property>
  <property fmtid="{D5CDD505-2E9C-101B-9397-08002B2CF9AE}" pid="3" name="MediaServiceImageTags">
    <vt:lpwstr/>
  </property>
  <property fmtid="{D5CDD505-2E9C-101B-9397-08002B2CF9AE}" pid="4" name="LegalEntity">
    <vt:lpwstr>2;#AllianzGI GmbH/Head Offic [DE0571]|6c982981-4a56-4aee-93b5-54f402e1b496</vt:lpwstr>
  </property>
  <property fmtid="{D5CDD505-2E9C-101B-9397-08002B2CF9AE}" pid="5" name="ClassificationContentMarkingFooterLocations">
    <vt:lpwstr>German_16x9_master_template_AllianzGI_02-23:3\English_DINA4_example_template_AllianzGI_12-18:5</vt:lpwstr>
  </property>
  <property fmtid="{D5CDD505-2E9C-101B-9397-08002B2CF9AE}" pid="6" name="ClassificationContentMarkingFooterText">
    <vt:lpwstr>Confidential</vt:lpwstr>
  </property>
  <property fmtid="{D5CDD505-2E9C-101B-9397-08002B2CF9AE}" pid="7" name="MSIP_Label_91609b90-44b7-4a75-a6a6-3abfa61ed0eb_Enabled">
    <vt:lpwstr>true</vt:lpwstr>
  </property>
  <property fmtid="{D5CDD505-2E9C-101B-9397-08002B2CF9AE}" pid="8" name="MSIP_Label_91609b90-44b7-4a75-a6a6-3abfa61ed0eb_SetDate">
    <vt:lpwstr>2024-06-07T10:06:37Z</vt:lpwstr>
  </property>
  <property fmtid="{D5CDD505-2E9C-101B-9397-08002B2CF9AE}" pid="9" name="MSIP_Label_91609b90-44b7-4a75-a6a6-3abfa61ed0eb_Method">
    <vt:lpwstr>Privileged</vt:lpwstr>
  </property>
  <property fmtid="{D5CDD505-2E9C-101B-9397-08002B2CF9AE}" pid="10" name="MSIP_Label_91609b90-44b7-4a75-a6a6-3abfa61ed0eb_Name">
    <vt:lpwstr>91609b90-44b7-4a75-a6a6-3abfa61ed0eb</vt:lpwstr>
  </property>
  <property fmtid="{D5CDD505-2E9C-101B-9397-08002B2CF9AE}" pid="11" name="MSIP_Label_91609b90-44b7-4a75-a6a6-3abfa61ed0eb_SiteId">
    <vt:lpwstr>a1eacbd5-fb0e-46f1-81e3-4965ea8e45bb</vt:lpwstr>
  </property>
  <property fmtid="{D5CDD505-2E9C-101B-9397-08002B2CF9AE}" pid="12" name="MSIP_Label_91609b90-44b7-4a75-a6a6-3abfa61ed0eb_ActionId">
    <vt:lpwstr>ad125671-f9ea-44ee-9aad-700d224a093b</vt:lpwstr>
  </property>
  <property fmtid="{D5CDD505-2E9C-101B-9397-08002B2CF9AE}" pid="13" name="MSIP_Label_91609b90-44b7-4a75-a6a6-3abfa61ed0eb_ContentBits">
    <vt:lpwstr>0</vt:lpwstr>
  </property>
  <property fmtid="{D5CDD505-2E9C-101B-9397-08002B2CF9AE}" pid="14" name="ContentTypeId">
    <vt:lpwstr>0x0101000E8B07E9FDDDDD42838CE0BE5980C851</vt:lpwstr>
  </property>
  <property fmtid="{D5CDD505-2E9C-101B-9397-08002B2CF9AE}" pid="15" name="MSIP_Label_863bc15e-e7bf-41c1-bdb3-03882d8a2e2c_Enabled">
    <vt:lpwstr>true</vt:lpwstr>
  </property>
  <property fmtid="{D5CDD505-2E9C-101B-9397-08002B2CF9AE}" pid="16" name="MSIP_Label_863bc15e-e7bf-41c1-bdb3-03882d8a2e2c_SetDate">
    <vt:lpwstr>2026-07-28T12:00:53Z</vt:lpwstr>
  </property>
  <property fmtid="{D5CDD505-2E9C-101B-9397-08002B2CF9AE}" pid="17" name="MSIP_Label_863bc15e-e7bf-41c1-bdb3-03882d8a2e2c_Method">
    <vt:lpwstr>Privileged</vt:lpwstr>
  </property>
  <property fmtid="{D5CDD505-2E9C-101B-9397-08002B2CF9AE}" pid="18" name="MSIP_Label_863bc15e-e7bf-41c1-bdb3-03882d8a2e2c_Name">
    <vt:lpwstr>863bc15e-e7bf-41c1-bdb3-03882d8a2e2c</vt:lpwstr>
  </property>
  <property fmtid="{D5CDD505-2E9C-101B-9397-08002B2CF9AE}" pid="19" name="MSIP_Label_863bc15e-e7bf-41c1-bdb3-03882d8a2e2c_SiteId">
    <vt:lpwstr>6e06e42d-6925-47c6-b9e7-9581c7ca302a</vt:lpwstr>
  </property>
  <property fmtid="{D5CDD505-2E9C-101B-9397-08002B2CF9AE}" pid="20" name="MSIP_Label_863bc15e-e7bf-41c1-bdb3-03882d8a2e2c_ActionId">
    <vt:lpwstr>81c1db29-1dae-4599-96dd-134395421d3b</vt:lpwstr>
  </property>
  <property fmtid="{D5CDD505-2E9C-101B-9397-08002B2CF9AE}" pid="21" name="MSIP_Label_863bc15e-e7bf-41c1-bdb3-03882d8a2e2c_ContentBits">
    <vt:lpwstr>1</vt:lpwstr>
  </property>
  <property fmtid="{D5CDD505-2E9C-101B-9397-08002B2CF9AE}" pid="22" name="MSIP_Label_863bc15e-e7bf-41c1-bdb3-03882d8a2e2c_Tag">
    <vt:lpwstr>10, 0, 1, 1</vt:lpwstr>
  </property>
  <property fmtid="{D5CDD505-2E9C-101B-9397-08002B2CF9AE}" pid="23" name="ClassificationContentMarkingHeaderLocations">
    <vt:lpwstr>German_16x9_master_template_AllianzGI_02-23:4\English_DINA4_example_template_AllianzGI_12-18:6\English_16x9_master_template_AllianzGI_03-23:4\1_English_16x9_master_template_AllianzGI_03-23:4\2_English_16x9_master_template_AllianzGI_03-23:4</vt:lpwstr>
  </property>
  <property fmtid="{D5CDD505-2E9C-101B-9397-08002B2CF9AE}" pid="24" name="ClassificationContentMarkingHeaderText">
    <vt:lpwstr>Internal</vt:lpwstr>
  </property>
</Properties>
</file>